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6.xml" ContentType="application/vnd.openxmlformats-officedocument.drawingml.chartshapes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18.xml" ContentType="application/vnd.openxmlformats-officedocument.drawingml.chartshapes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1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20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2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23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drawings/drawing2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5.xml" ContentType="application/vnd.openxmlformats-officedocument.drawingml.chartshapes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2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27.xml" ContentType="application/vnd.openxmlformats-officedocument.drawingml.chartshapes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28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29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30.xml" ContentType="application/vnd.openxmlformats-officedocument.drawingml.chartshapes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3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32.xml" ContentType="application/vnd.openxmlformats-officedocument.drawingml.chartshapes+xml"/>
  <Override PartName="/ppt/charts/chart6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6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33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7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8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drawings/drawing34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69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35.xml" ContentType="application/vnd.openxmlformats-officedocument.drawingml.chartshapes+xml"/>
  <Override PartName="/ppt/charts/chart70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1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2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drawings/drawing36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73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drawings/drawing37.xml" ContentType="application/vnd.openxmlformats-officedocument.drawingml.chartshapes+xml"/>
  <Override PartName="/ppt/charts/chart74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5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6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drawings/drawing3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02" r:id="rId2"/>
    <p:sldId id="503" r:id="rId3"/>
    <p:sldId id="536" r:id="rId4"/>
    <p:sldId id="518" r:id="rId5"/>
    <p:sldId id="517" r:id="rId6"/>
    <p:sldId id="366" r:id="rId7"/>
    <p:sldId id="504" r:id="rId8"/>
    <p:sldId id="519" r:id="rId9"/>
    <p:sldId id="505" r:id="rId10"/>
    <p:sldId id="506" r:id="rId11"/>
    <p:sldId id="507" r:id="rId12"/>
    <p:sldId id="520" r:id="rId13"/>
    <p:sldId id="508" r:id="rId14"/>
    <p:sldId id="509" r:id="rId15"/>
    <p:sldId id="510" r:id="rId16"/>
    <p:sldId id="521" r:id="rId17"/>
    <p:sldId id="511" r:id="rId18"/>
    <p:sldId id="535" r:id="rId19"/>
    <p:sldId id="522" r:id="rId20"/>
    <p:sldId id="512" r:id="rId21"/>
    <p:sldId id="513" r:id="rId22"/>
    <p:sldId id="523" r:id="rId23"/>
    <p:sldId id="514" r:id="rId24"/>
    <p:sldId id="534" r:id="rId25"/>
    <p:sldId id="524" r:id="rId26"/>
    <p:sldId id="516" r:id="rId27"/>
    <p:sldId id="528" r:id="rId28"/>
    <p:sldId id="526" r:id="rId29"/>
    <p:sldId id="531" r:id="rId30"/>
    <p:sldId id="529" r:id="rId31"/>
    <p:sldId id="530" r:id="rId32"/>
    <p:sldId id="527" r:id="rId33"/>
    <p:sldId id="532" r:id="rId34"/>
    <p:sldId id="533" r:id="rId35"/>
  </p:sldIdLst>
  <p:sldSz cx="12192000" cy="6858000"/>
  <p:notesSz cx="9929813" cy="67992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BD6"/>
    <a:srgbClr val="F0F0F1"/>
    <a:srgbClr val="88C9D7"/>
    <a:srgbClr val="84A3D8"/>
    <a:srgbClr val="84A4D9"/>
    <a:srgbClr val="C6C6C6"/>
    <a:srgbClr val="8ACBD8"/>
    <a:srgbClr val="5FF8BD"/>
    <a:srgbClr val="BFBFBF"/>
    <a:srgbClr val="F9A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8922" autoAdjust="0"/>
  </p:normalViewPr>
  <p:slideViewPr>
    <p:cSldViewPr snapToGrid="0">
      <p:cViewPr varScale="1">
        <p:scale>
          <a:sx n="98" d="100"/>
          <a:sy n="98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1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2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chartUserShapes" Target="../drawings/drawing2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2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2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28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2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3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3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3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3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chartUserShapes" Target="../drawings/drawing34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3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36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37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chartUserShapes" Target="../drawings/drawing3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2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7-4579-9F62-CAC7746B230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147258290709447E-2"/>
                  <c:y val="7.8475741572585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7872227001997"/>
                      <c:h val="0.12642441967343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AE-44CC-A350-379802E10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22459.19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C50-4D8A-92B9-BCA30F451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39562.33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14825927379507"/>
                      <c:h val="0.12642445873348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6F-4F54-8251-5D9BF9F1C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"₺"#,##0.00</c:formatCode>
                <c:ptCount val="1"/>
                <c:pt idx="0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1-4021-BD8E-5CC2F52DB2D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28929178209504"/>
                      <c:h val="0.12642445873348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6F-4F54-8251-5D9BF9F1C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"₺"#,##0.00</c:formatCode>
                <c:ptCount val="1"/>
                <c:pt idx="0">
                  <c:v>3910000.03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1-4021-BD8E-5CC2F52DB2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&quot;₺&quot;#,##0.0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C80F98-C6D9-4304-ACC8-B347995DC87A}" type="VALUE">
                      <a:rPr lang="en-US" smtClean="0"/>
                      <a:pPr/>
                      <a:t>[DEĞER]</a:t>
                    </a:fld>
                    <a:endParaRPr lang="tr-T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37595160508854"/>
                      <c:h val="0.12642441967343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74-440B-8373-313C5418D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"₺"#,##0.00</c:formatCode>
                <c:ptCount val="1"/>
                <c:pt idx="0">
                  <c:v>270000000.47000003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7-4E83-89D0-734213B015B4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67517651435445"/>
                      <c:h val="0.12642441967343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64E-4830-833D-F4FF15877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"₺"#,##0.00</c:formatCode>
                <c:ptCount val="1"/>
                <c:pt idx="0">
                  <c:v>479925653.51999998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&quot;₺&quot;#,##0.0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C80F98-C6D9-4304-ACC8-B347995DC87A}" type="VALUE">
                      <a:rPr lang="en-US" smtClean="0"/>
                      <a:pPr/>
                      <a:t>[DEĞER]</a:t>
                    </a:fld>
                    <a:endParaRPr lang="tr-T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74-440B-8373-313C5418D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2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0.83550000000000002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ax val="8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0.80249999999999999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0.80249999999999999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.6500000000000001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684000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941.711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EEA-4F07-912F-839B4EAF2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945136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12.13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6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3"/>
        <c:overlap val="1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ax val="0.8"/>
          <c:min val="0.70000000000000007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0.74019999999999997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83-89D0-734213B01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E83-89D0-734213B01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7-4E48-BFEB-26FFDA1D75D1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7-4E48-BFEB-26FFDA1D75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7-4E48-BFEB-26FFDA1D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6-4A8B-B337-6AA4D3E7AFE7}"/>
              </c:ext>
            </c:extLst>
          </c:dPt>
          <c:dPt>
            <c:idx val="1"/>
            <c:bubble3D val="0"/>
            <c:spPr>
              <a:solidFill>
                <a:srgbClr val="F0F0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6-4A8B-B337-6AA4D3E7AF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A8B-B337-6AA4D3E7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6513263511967E-2"/>
          <c:y val="4.5097187482551294E-2"/>
          <c:w val="0.915180345833151"/>
          <c:h val="0.8562898376083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579-9F62-CAC7746B230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Aralık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Group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C-4E9E-8A1F-38C44175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9799840"/>
        <c:axId val="-2137606624"/>
      </c:barChart>
      <c:catAx>
        <c:axId val="2129799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37606624"/>
        <c:crosses val="autoZero"/>
        <c:auto val="1"/>
        <c:lblAlgn val="ctr"/>
        <c:lblOffset val="100"/>
        <c:noMultiLvlLbl val="0"/>
      </c:catAx>
      <c:valAx>
        <c:axId val="-213760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79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0.30124</cdr:x>
      <cdr:y>0.18928</cdr:y>
    </cdr:from>
    <cdr:to>
      <cdr:x>0.71552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8152" y="288256"/>
          <a:ext cx="946368" cy="9463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0.29898</cdr:x>
      <cdr:y>0.18928</cdr:y>
    </cdr:from>
    <cdr:to>
      <cdr:x>0.71326</cdr:x>
      <cdr:y>0.81072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2971" y="288262"/>
          <a:ext cx="946373" cy="9463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3D88-19CD-46C1-9654-2EAAEAC491B8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6676-CB83-4896-8C27-A449F09C5B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97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0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63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45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9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0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79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88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121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37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38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41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78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91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7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002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5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83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0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7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22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2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21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676-CB83-4896-8C27-A449F09C5BB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9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1B2DD-11DF-4063-9100-CCBB6340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ABC2AD-C79A-4D5F-ACFE-0884EFF2B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3AF05-C0EE-48B4-9CB3-7D250579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B8758-577C-4922-B044-E1E46A25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A8697-77B6-40F6-B6D5-5C68570A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54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ACAA-11B6-49E9-BDFD-DF0507AC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9F65B-15A8-4ABE-B571-9DDB0CC32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F5D2D-FAEE-4C11-BE8F-192A290F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6A90F-6D07-488A-936A-A400BB87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A45C2-2544-4302-B94A-694DE26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2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804CCC-B43D-40CC-B3D1-8F0D18846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5A73F-F09C-4E8E-88A7-AF10C053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4B716-8465-468F-99D7-B52C3433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3A1C0-FD9A-4AFA-A215-0DBFC12A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C9598-7E3E-4C16-89F8-DA33FC42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53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C76BE0-5B1E-4D43-915B-94AA85DFD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7751" y="1"/>
            <a:ext cx="7644247" cy="6857999"/>
          </a:xfrm>
          <a:custGeom>
            <a:avLst/>
            <a:gdLst>
              <a:gd name="connsiteX0" fmla="*/ 5414089 w 7624866"/>
              <a:gd name="connsiteY0" fmla="*/ 0 h 6857999"/>
              <a:gd name="connsiteX1" fmla="*/ 5621732 w 7624866"/>
              <a:gd name="connsiteY1" fmla="*/ 1530 h 6857999"/>
              <a:gd name="connsiteX2" fmla="*/ 5621732 w 7624866"/>
              <a:gd name="connsiteY2" fmla="*/ 0 h 6857999"/>
              <a:gd name="connsiteX3" fmla="*/ 7624866 w 7624866"/>
              <a:gd name="connsiteY3" fmla="*/ 0 h 6857999"/>
              <a:gd name="connsiteX4" fmla="*/ 7624866 w 7624866"/>
              <a:gd name="connsiteY4" fmla="*/ 3233976 h 6857999"/>
              <a:gd name="connsiteX5" fmla="*/ 7624865 w 7624866"/>
              <a:gd name="connsiteY5" fmla="*/ 3233976 h 6857999"/>
              <a:gd name="connsiteX6" fmla="*/ 7624865 w 7624866"/>
              <a:gd name="connsiteY6" fmla="*/ 6857999 h 6857999"/>
              <a:gd name="connsiteX7" fmla="*/ 262415 w 7624866"/>
              <a:gd name="connsiteY7" fmla="*/ 6857999 h 6857999"/>
              <a:gd name="connsiteX8" fmla="*/ 0 w 7624866"/>
              <a:gd name="connsiteY8" fmla="*/ 6222698 h 6857999"/>
              <a:gd name="connsiteX9" fmla="*/ 3338873 w 7624866"/>
              <a:gd name="connsiteY9" fmla="*/ 5180151 h 6857999"/>
              <a:gd name="connsiteX10" fmla="*/ 1655408 w 7624866"/>
              <a:gd name="connsiteY10" fmla="*/ 2427178 h 6857999"/>
              <a:gd name="connsiteX11" fmla="*/ 2595342 w 7624866"/>
              <a:gd name="connsiteY11" fmla="*/ 1107705 h 6857999"/>
              <a:gd name="connsiteX12" fmla="*/ 5414089 w 7624866"/>
              <a:gd name="connsiteY12" fmla="*/ 0 h 6857999"/>
              <a:gd name="connsiteX0" fmla="*/ 5414089 w 7624866"/>
              <a:gd name="connsiteY0" fmla="*/ 0 h 6857999"/>
              <a:gd name="connsiteX1" fmla="*/ 5621732 w 7624866"/>
              <a:gd name="connsiteY1" fmla="*/ 1530 h 6857999"/>
              <a:gd name="connsiteX2" fmla="*/ 5621732 w 7624866"/>
              <a:gd name="connsiteY2" fmla="*/ 0 h 6857999"/>
              <a:gd name="connsiteX3" fmla="*/ 7624866 w 7624866"/>
              <a:gd name="connsiteY3" fmla="*/ 0 h 6857999"/>
              <a:gd name="connsiteX4" fmla="*/ 7624866 w 7624866"/>
              <a:gd name="connsiteY4" fmla="*/ 3233976 h 6857999"/>
              <a:gd name="connsiteX5" fmla="*/ 7624865 w 7624866"/>
              <a:gd name="connsiteY5" fmla="*/ 3233976 h 6857999"/>
              <a:gd name="connsiteX6" fmla="*/ 7624865 w 7624866"/>
              <a:gd name="connsiteY6" fmla="*/ 6857999 h 6857999"/>
              <a:gd name="connsiteX7" fmla="*/ 262415 w 7624866"/>
              <a:gd name="connsiteY7" fmla="*/ 6857999 h 6857999"/>
              <a:gd name="connsiteX8" fmla="*/ 0 w 7624866"/>
              <a:gd name="connsiteY8" fmla="*/ 6222698 h 6857999"/>
              <a:gd name="connsiteX9" fmla="*/ 3338873 w 7624866"/>
              <a:gd name="connsiteY9" fmla="*/ 5180151 h 6857999"/>
              <a:gd name="connsiteX10" fmla="*/ 1655408 w 7624866"/>
              <a:gd name="connsiteY10" fmla="*/ 2427178 h 6857999"/>
              <a:gd name="connsiteX11" fmla="*/ 2595342 w 7624866"/>
              <a:gd name="connsiteY11" fmla="*/ 1107705 h 6857999"/>
              <a:gd name="connsiteX12" fmla="*/ 5414089 w 7624866"/>
              <a:gd name="connsiteY12" fmla="*/ 0 h 6857999"/>
              <a:gd name="connsiteX0" fmla="*/ 5414089 w 7624866"/>
              <a:gd name="connsiteY0" fmla="*/ 0 h 6857999"/>
              <a:gd name="connsiteX1" fmla="*/ 5621732 w 7624866"/>
              <a:gd name="connsiteY1" fmla="*/ 1530 h 6857999"/>
              <a:gd name="connsiteX2" fmla="*/ 5621732 w 7624866"/>
              <a:gd name="connsiteY2" fmla="*/ 0 h 6857999"/>
              <a:gd name="connsiteX3" fmla="*/ 7624866 w 7624866"/>
              <a:gd name="connsiteY3" fmla="*/ 0 h 6857999"/>
              <a:gd name="connsiteX4" fmla="*/ 7624866 w 7624866"/>
              <a:gd name="connsiteY4" fmla="*/ 3233976 h 6857999"/>
              <a:gd name="connsiteX5" fmla="*/ 7624865 w 7624866"/>
              <a:gd name="connsiteY5" fmla="*/ 3233976 h 6857999"/>
              <a:gd name="connsiteX6" fmla="*/ 7624865 w 7624866"/>
              <a:gd name="connsiteY6" fmla="*/ 6857999 h 6857999"/>
              <a:gd name="connsiteX7" fmla="*/ 262415 w 7624866"/>
              <a:gd name="connsiteY7" fmla="*/ 6857999 h 6857999"/>
              <a:gd name="connsiteX8" fmla="*/ 0 w 7624866"/>
              <a:gd name="connsiteY8" fmla="*/ 6222698 h 6857999"/>
              <a:gd name="connsiteX9" fmla="*/ 3338873 w 7624866"/>
              <a:gd name="connsiteY9" fmla="*/ 5180151 h 6857999"/>
              <a:gd name="connsiteX10" fmla="*/ 1655408 w 7624866"/>
              <a:gd name="connsiteY10" fmla="*/ 2427178 h 6857999"/>
              <a:gd name="connsiteX11" fmla="*/ 2595342 w 7624866"/>
              <a:gd name="connsiteY11" fmla="*/ 1107705 h 6857999"/>
              <a:gd name="connsiteX12" fmla="*/ 5414089 w 7624866"/>
              <a:gd name="connsiteY12" fmla="*/ 0 h 6857999"/>
              <a:gd name="connsiteX0" fmla="*/ 5414089 w 7624866"/>
              <a:gd name="connsiteY0" fmla="*/ 0 h 6857999"/>
              <a:gd name="connsiteX1" fmla="*/ 5621732 w 7624866"/>
              <a:gd name="connsiteY1" fmla="*/ 1530 h 6857999"/>
              <a:gd name="connsiteX2" fmla="*/ 5621732 w 7624866"/>
              <a:gd name="connsiteY2" fmla="*/ 0 h 6857999"/>
              <a:gd name="connsiteX3" fmla="*/ 7624866 w 7624866"/>
              <a:gd name="connsiteY3" fmla="*/ 0 h 6857999"/>
              <a:gd name="connsiteX4" fmla="*/ 7624866 w 7624866"/>
              <a:gd name="connsiteY4" fmla="*/ 3233976 h 6857999"/>
              <a:gd name="connsiteX5" fmla="*/ 7624865 w 7624866"/>
              <a:gd name="connsiteY5" fmla="*/ 3233976 h 6857999"/>
              <a:gd name="connsiteX6" fmla="*/ 7624865 w 7624866"/>
              <a:gd name="connsiteY6" fmla="*/ 6857999 h 6857999"/>
              <a:gd name="connsiteX7" fmla="*/ 262415 w 7624866"/>
              <a:gd name="connsiteY7" fmla="*/ 6857999 h 6857999"/>
              <a:gd name="connsiteX8" fmla="*/ 0 w 7624866"/>
              <a:gd name="connsiteY8" fmla="*/ 6222698 h 6857999"/>
              <a:gd name="connsiteX9" fmla="*/ 3338873 w 7624866"/>
              <a:gd name="connsiteY9" fmla="*/ 5180151 h 6857999"/>
              <a:gd name="connsiteX10" fmla="*/ 1655408 w 7624866"/>
              <a:gd name="connsiteY10" fmla="*/ 2427178 h 6857999"/>
              <a:gd name="connsiteX11" fmla="*/ 2595342 w 7624866"/>
              <a:gd name="connsiteY11" fmla="*/ 1107705 h 6857999"/>
              <a:gd name="connsiteX12" fmla="*/ 5414089 w 7624866"/>
              <a:gd name="connsiteY12" fmla="*/ 0 h 6857999"/>
              <a:gd name="connsiteX0" fmla="*/ 5433470 w 7644247"/>
              <a:gd name="connsiteY0" fmla="*/ 0 h 6857999"/>
              <a:gd name="connsiteX1" fmla="*/ 5641113 w 7644247"/>
              <a:gd name="connsiteY1" fmla="*/ 1530 h 6857999"/>
              <a:gd name="connsiteX2" fmla="*/ 5641113 w 7644247"/>
              <a:gd name="connsiteY2" fmla="*/ 0 h 6857999"/>
              <a:gd name="connsiteX3" fmla="*/ 7644247 w 7644247"/>
              <a:gd name="connsiteY3" fmla="*/ 0 h 6857999"/>
              <a:gd name="connsiteX4" fmla="*/ 7644247 w 7644247"/>
              <a:gd name="connsiteY4" fmla="*/ 3233976 h 6857999"/>
              <a:gd name="connsiteX5" fmla="*/ 7644246 w 7644247"/>
              <a:gd name="connsiteY5" fmla="*/ 3233976 h 6857999"/>
              <a:gd name="connsiteX6" fmla="*/ 7644246 w 7644247"/>
              <a:gd name="connsiteY6" fmla="*/ 6857999 h 6857999"/>
              <a:gd name="connsiteX7" fmla="*/ 281796 w 7644247"/>
              <a:gd name="connsiteY7" fmla="*/ 6857999 h 6857999"/>
              <a:gd name="connsiteX8" fmla="*/ 19381 w 7644247"/>
              <a:gd name="connsiteY8" fmla="*/ 6222698 h 6857999"/>
              <a:gd name="connsiteX9" fmla="*/ 3358254 w 7644247"/>
              <a:gd name="connsiteY9" fmla="*/ 5180151 h 6857999"/>
              <a:gd name="connsiteX10" fmla="*/ 1674789 w 7644247"/>
              <a:gd name="connsiteY10" fmla="*/ 2427178 h 6857999"/>
              <a:gd name="connsiteX11" fmla="*/ 2614723 w 7644247"/>
              <a:gd name="connsiteY11" fmla="*/ 1107705 h 6857999"/>
              <a:gd name="connsiteX12" fmla="*/ 5433470 w 7644247"/>
              <a:gd name="connsiteY12" fmla="*/ 0 h 6857999"/>
              <a:gd name="connsiteX0" fmla="*/ 5433470 w 7644247"/>
              <a:gd name="connsiteY0" fmla="*/ 0 h 6857999"/>
              <a:gd name="connsiteX1" fmla="*/ 5641113 w 7644247"/>
              <a:gd name="connsiteY1" fmla="*/ 1530 h 6857999"/>
              <a:gd name="connsiteX2" fmla="*/ 5641113 w 7644247"/>
              <a:gd name="connsiteY2" fmla="*/ 0 h 6857999"/>
              <a:gd name="connsiteX3" fmla="*/ 7644247 w 7644247"/>
              <a:gd name="connsiteY3" fmla="*/ 0 h 6857999"/>
              <a:gd name="connsiteX4" fmla="*/ 7644247 w 7644247"/>
              <a:gd name="connsiteY4" fmla="*/ 3233976 h 6857999"/>
              <a:gd name="connsiteX5" fmla="*/ 7644246 w 7644247"/>
              <a:gd name="connsiteY5" fmla="*/ 3233976 h 6857999"/>
              <a:gd name="connsiteX6" fmla="*/ 7644246 w 7644247"/>
              <a:gd name="connsiteY6" fmla="*/ 6857999 h 6857999"/>
              <a:gd name="connsiteX7" fmla="*/ 281796 w 7644247"/>
              <a:gd name="connsiteY7" fmla="*/ 6857999 h 6857999"/>
              <a:gd name="connsiteX8" fmla="*/ 19381 w 7644247"/>
              <a:gd name="connsiteY8" fmla="*/ 6222698 h 6857999"/>
              <a:gd name="connsiteX9" fmla="*/ 3358254 w 7644247"/>
              <a:gd name="connsiteY9" fmla="*/ 5180151 h 6857999"/>
              <a:gd name="connsiteX10" fmla="*/ 1674789 w 7644247"/>
              <a:gd name="connsiteY10" fmla="*/ 2427178 h 6857999"/>
              <a:gd name="connsiteX11" fmla="*/ 2614723 w 7644247"/>
              <a:gd name="connsiteY11" fmla="*/ 1107705 h 6857999"/>
              <a:gd name="connsiteX12" fmla="*/ 5433470 w 7644247"/>
              <a:gd name="connsiteY12" fmla="*/ 0 h 6857999"/>
              <a:gd name="connsiteX0" fmla="*/ 5433470 w 7644247"/>
              <a:gd name="connsiteY0" fmla="*/ 0 h 6857999"/>
              <a:gd name="connsiteX1" fmla="*/ 5641113 w 7644247"/>
              <a:gd name="connsiteY1" fmla="*/ 1530 h 6857999"/>
              <a:gd name="connsiteX2" fmla="*/ 5641113 w 7644247"/>
              <a:gd name="connsiteY2" fmla="*/ 0 h 6857999"/>
              <a:gd name="connsiteX3" fmla="*/ 7644247 w 7644247"/>
              <a:gd name="connsiteY3" fmla="*/ 0 h 6857999"/>
              <a:gd name="connsiteX4" fmla="*/ 7644247 w 7644247"/>
              <a:gd name="connsiteY4" fmla="*/ 3233976 h 6857999"/>
              <a:gd name="connsiteX5" fmla="*/ 7644246 w 7644247"/>
              <a:gd name="connsiteY5" fmla="*/ 3233976 h 6857999"/>
              <a:gd name="connsiteX6" fmla="*/ 7644246 w 7644247"/>
              <a:gd name="connsiteY6" fmla="*/ 6857999 h 6857999"/>
              <a:gd name="connsiteX7" fmla="*/ 281796 w 7644247"/>
              <a:gd name="connsiteY7" fmla="*/ 6857999 h 6857999"/>
              <a:gd name="connsiteX8" fmla="*/ 19381 w 7644247"/>
              <a:gd name="connsiteY8" fmla="*/ 6222698 h 6857999"/>
              <a:gd name="connsiteX9" fmla="*/ 3358254 w 7644247"/>
              <a:gd name="connsiteY9" fmla="*/ 5180151 h 6857999"/>
              <a:gd name="connsiteX10" fmla="*/ 1674789 w 7644247"/>
              <a:gd name="connsiteY10" fmla="*/ 2427178 h 6857999"/>
              <a:gd name="connsiteX11" fmla="*/ 2614723 w 7644247"/>
              <a:gd name="connsiteY11" fmla="*/ 1107705 h 6857999"/>
              <a:gd name="connsiteX12" fmla="*/ 5433470 w 7644247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4247" h="6857999">
                <a:moveTo>
                  <a:pt x="5433470" y="0"/>
                </a:moveTo>
                <a:lnTo>
                  <a:pt x="5641113" y="1530"/>
                </a:lnTo>
                <a:lnTo>
                  <a:pt x="5641113" y="0"/>
                </a:lnTo>
                <a:lnTo>
                  <a:pt x="7644247" y="0"/>
                </a:lnTo>
                <a:lnTo>
                  <a:pt x="7644247" y="3233976"/>
                </a:lnTo>
                <a:lnTo>
                  <a:pt x="7644246" y="3233976"/>
                </a:lnTo>
                <a:lnTo>
                  <a:pt x="7644246" y="6857999"/>
                </a:lnTo>
                <a:lnTo>
                  <a:pt x="281796" y="6857999"/>
                </a:lnTo>
                <a:cubicBezTo>
                  <a:pt x="37198" y="6697032"/>
                  <a:pt x="-40820" y="6434465"/>
                  <a:pt x="19381" y="6222698"/>
                </a:cubicBezTo>
                <a:cubicBezTo>
                  <a:pt x="655996" y="3889668"/>
                  <a:pt x="2547237" y="6761919"/>
                  <a:pt x="3358254" y="5180151"/>
                </a:cubicBezTo>
                <a:cubicBezTo>
                  <a:pt x="3959094" y="4098117"/>
                  <a:pt x="2369907" y="3287821"/>
                  <a:pt x="1674789" y="2427178"/>
                </a:cubicBezTo>
                <a:cubicBezTo>
                  <a:pt x="1169749" y="1715857"/>
                  <a:pt x="2278937" y="952650"/>
                  <a:pt x="2614723" y="1107705"/>
                </a:cubicBezTo>
                <a:cubicBezTo>
                  <a:pt x="2382558" y="705891"/>
                  <a:pt x="6500805" y="3114064"/>
                  <a:pt x="5433470" y="0"/>
                </a:cubicBez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D5B68-4E37-45FC-B114-A984A1DE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C7AD0-E514-4360-8022-09B7EA1D2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0E4C-3751-4AC5-8FDD-6F953CAA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7630C-9D3C-478E-8461-16476669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85825-C132-4190-8A19-F1DC2F06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BD278-9212-44B3-9010-86162F82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0A02D2-51FD-4137-ACC7-A9ED47DF5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D2775-CD22-4669-BB1A-ED291E6C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B258E-DCBA-47EE-951D-5A9B73C9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A6E36-DC92-422A-82A9-85C1937E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E478E-155A-4237-B881-B26B543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381E-F279-4C1F-943D-BC283351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27C0F2-EDA5-4636-8517-EDB2EEEF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12F8B1-C5D0-4E30-81AC-3CDDF75F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5F8A2-E244-418A-A95F-B7CC4EE8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0D253-0157-44CF-ABFE-83B26175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0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96B2-5835-4899-B0AD-E7CBED98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82ADD-0533-4B9B-BD97-26E2A0ACE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CDD01-662C-41D8-93E0-B9AA9BF1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E3E486-13F5-453C-AFD6-93FEFDAEB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2ADD60-499C-43EF-824A-EBD35514F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041EE4-640A-4B69-819C-A4CFEF0A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37A762-366D-4242-94B2-2F1F3044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0E20DF-573C-4145-AD7C-9D0BC3C1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5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A5E74-30FE-4FAD-81F5-F09697EC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F5DCCD-991D-4A18-B20C-5C668A97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CE134A-1C65-4C13-B677-3AC9DCFC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39A4C-6BCC-4EFD-8A1E-E1E0EF01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1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516DF4-790F-40E0-8ECC-00AE8187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86730B-F6BF-4777-86F8-A0151FCC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E2A79-ABF2-4F84-9860-07B2C821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22E9B-3E49-4D24-BD04-A19BD799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C6DEB-1536-412A-9798-DCDB4CC2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BB5E4-1220-4801-B6C2-E55D7E83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88A4E-B127-4D7E-82A8-15B0D886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15F9F-F71C-4A32-B9ED-2F8E8BF0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1C6D4-B500-45F0-AACC-E6C18003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1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CA4B5-C564-4012-962E-8BFE42E2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D18947-A97F-4828-AA59-9671591AC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9A8B11-4564-47AE-80DF-06A3A6170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DE0940-89C1-4426-9518-EEF2F1C4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1C8299-840B-4B5A-AD8F-C791ECF0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861636-DE60-4188-AF5D-55F37F24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67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B47F3-D0C9-442F-83A8-55A0A7C6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131AF-41F3-4864-A678-3ED6A4ED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8D27B-3A5E-4849-AF42-92B6A22D0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D3C7-035F-4C81-8E09-896430C34539}" type="datetimeFigureOut">
              <a:rPr lang="ru-RU" smtClean="0"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49C77-01A4-4509-A676-8C97C534B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883A2-136E-4E39-8A42-0C0754CBC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7ABDC-4D5A-4AD7-A186-41F9FF067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5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6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hart" Target="../charts/chart1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1738DC-BA0A-4597-B0EE-DF7EEE65D383}"/>
              </a:ext>
            </a:extLst>
          </p:cNvPr>
          <p:cNvGrpSpPr/>
          <p:nvPr/>
        </p:nvGrpSpPr>
        <p:grpSpPr>
          <a:xfrm>
            <a:off x="4030840" y="-3451"/>
            <a:ext cx="6550462" cy="6858000"/>
            <a:chOff x="4886325" y="406400"/>
            <a:chExt cx="9704388" cy="10160000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utoShape 61">
              <a:extLst>
                <a:ext uri="{FF2B5EF4-FFF2-40B4-BE49-F238E27FC236}">
                  <a16:creationId xmlns:a16="http://schemas.microsoft.com/office/drawing/2014/main" id="{3274CA2B-C292-4F72-AC39-CD35B3F409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86325" y="406400"/>
              <a:ext cx="9704388" cy="10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C3D3C3AC-5502-41F0-8E39-0A2E8877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406400"/>
              <a:ext cx="9704388" cy="10160000"/>
            </a:xfrm>
            <a:custGeom>
              <a:avLst/>
              <a:gdLst>
                <a:gd name="T0" fmla="*/ 5405 w 6113"/>
                <a:gd name="T1" fmla="*/ 242 h 6400"/>
                <a:gd name="T2" fmla="*/ 5493 w 6113"/>
                <a:gd name="T3" fmla="*/ 716 h 6400"/>
                <a:gd name="T4" fmla="*/ 5327 w 6113"/>
                <a:gd name="T5" fmla="*/ 1112 h 6400"/>
                <a:gd name="T6" fmla="*/ 4971 w 6113"/>
                <a:gd name="T7" fmla="*/ 1352 h 6400"/>
                <a:gd name="T8" fmla="*/ 4589 w 6113"/>
                <a:gd name="T9" fmla="*/ 1340 h 6400"/>
                <a:gd name="T10" fmla="*/ 4067 w 6113"/>
                <a:gd name="T11" fmla="*/ 1068 h 6400"/>
                <a:gd name="T12" fmla="*/ 3629 w 6113"/>
                <a:gd name="T13" fmla="*/ 826 h 6400"/>
                <a:gd name="T14" fmla="*/ 3265 w 6113"/>
                <a:gd name="T15" fmla="*/ 750 h 6400"/>
                <a:gd name="T16" fmla="*/ 2828 w 6113"/>
                <a:gd name="T17" fmla="*/ 792 h 6400"/>
                <a:gd name="T18" fmla="*/ 2340 w 6113"/>
                <a:gd name="T19" fmla="*/ 1024 h 6400"/>
                <a:gd name="T20" fmla="*/ 2000 w 6113"/>
                <a:gd name="T21" fmla="*/ 1382 h 6400"/>
                <a:gd name="T22" fmla="*/ 1806 w 6113"/>
                <a:gd name="T23" fmla="*/ 1890 h 6400"/>
                <a:gd name="T24" fmla="*/ 1824 w 6113"/>
                <a:gd name="T25" fmla="*/ 2424 h 6400"/>
                <a:gd name="T26" fmla="*/ 2058 w 6113"/>
                <a:gd name="T27" fmla="*/ 2882 h 6400"/>
                <a:gd name="T28" fmla="*/ 2460 w 6113"/>
                <a:gd name="T29" fmla="*/ 3236 h 6400"/>
                <a:gd name="T30" fmla="*/ 2954 w 6113"/>
                <a:gd name="T31" fmla="*/ 3490 h 6400"/>
                <a:gd name="T32" fmla="*/ 3443 w 6113"/>
                <a:gd name="T33" fmla="*/ 3810 h 6400"/>
                <a:gd name="T34" fmla="*/ 3621 w 6113"/>
                <a:gd name="T35" fmla="*/ 4074 h 6400"/>
                <a:gd name="T36" fmla="*/ 3655 w 6113"/>
                <a:gd name="T37" fmla="*/ 4340 h 6400"/>
                <a:gd name="T38" fmla="*/ 3579 w 6113"/>
                <a:gd name="T39" fmla="*/ 4604 h 6400"/>
                <a:gd name="T40" fmla="*/ 3411 w 6113"/>
                <a:gd name="T41" fmla="*/ 4824 h 6400"/>
                <a:gd name="T42" fmla="*/ 3167 w 6113"/>
                <a:gd name="T43" fmla="*/ 4972 h 6400"/>
                <a:gd name="T44" fmla="*/ 2844 w 6113"/>
                <a:gd name="T45" fmla="*/ 5006 h 6400"/>
                <a:gd name="T46" fmla="*/ 2390 w 6113"/>
                <a:gd name="T47" fmla="*/ 4844 h 6400"/>
                <a:gd name="T48" fmla="*/ 1928 w 6113"/>
                <a:gd name="T49" fmla="*/ 4606 h 6400"/>
                <a:gd name="T50" fmla="*/ 1504 w 6113"/>
                <a:gd name="T51" fmla="*/ 4504 h 6400"/>
                <a:gd name="T52" fmla="*/ 988 w 6113"/>
                <a:gd name="T53" fmla="*/ 4544 h 6400"/>
                <a:gd name="T54" fmla="*/ 416 w 6113"/>
                <a:gd name="T55" fmla="*/ 4844 h 6400"/>
                <a:gd name="T56" fmla="*/ 102 w 6113"/>
                <a:gd name="T57" fmla="*/ 5278 h 6400"/>
                <a:gd name="T58" fmla="*/ 2 w 6113"/>
                <a:gd name="T59" fmla="*/ 5880 h 6400"/>
                <a:gd name="T60" fmla="*/ 120 w 6113"/>
                <a:gd name="T61" fmla="*/ 6400 h 6400"/>
                <a:gd name="T62" fmla="*/ 688 w 6113"/>
                <a:gd name="T63" fmla="*/ 6082 h 6400"/>
                <a:gd name="T64" fmla="*/ 624 w 6113"/>
                <a:gd name="T65" fmla="*/ 5808 h 6400"/>
                <a:gd name="T66" fmla="*/ 688 w 6113"/>
                <a:gd name="T67" fmla="*/ 5512 h 6400"/>
                <a:gd name="T68" fmla="*/ 906 w 6113"/>
                <a:gd name="T69" fmla="*/ 5252 h 6400"/>
                <a:gd name="T70" fmla="*/ 1302 w 6113"/>
                <a:gd name="T71" fmla="*/ 5124 h 6400"/>
                <a:gd name="T72" fmla="*/ 1696 w 6113"/>
                <a:gd name="T73" fmla="*/ 5182 h 6400"/>
                <a:gd name="T74" fmla="*/ 2206 w 6113"/>
                <a:gd name="T75" fmla="*/ 5448 h 6400"/>
                <a:gd name="T76" fmla="*/ 2694 w 6113"/>
                <a:gd name="T77" fmla="*/ 5640 h 6400"/>
                <a:gd name="T78" fmla="*/ 3087 w 6113"/>
                <a:gd name="T79" fmla="*/ 5668 h 6400"/>
                <a:gd name="T80" fmla="*/ 3453 w 6113"/>
                <a:gd name="T81" fmla="*/ 5598 h 6400"/>
                <a:gd name="T82" fmla="*/ 3753 w 6113"/>
                <a:gd name="T83" fmla="*/ 5456 h 6400"/>
                <a:gd name="T84" fmla="*/ 4045 w 6113"/>
                <a:gd name="T85" fmla="*/ 5206 h 6400"/>
                <a:gd name="T86" fmla="*/ 4271 w 6113"/>
                <a:gd name="T87" fmla="*/ 4860 h 6400"/>
                <a:gd name="T88" fmla="*/ 4365 w 6113"/>
                <a:gd name="T89" fmla="*/ 4318 h 6400"/>
                <a:gd name="T90" fmla="*/ 4239 w 6113"/>
                <a:gd name="T91" fmla="*/ 3790 h 6400"/>
                <a:gd name="T92" fmla="*/ 3881 w 6113"/>
                <a:gd name="T93" fmla="*/ 3306 h 6400"/>
                <a:gd name="T94" fmla="*/ 3263 w 6113"/>
                <a:gd name="T95" fmla="*/ 2922 h 6400"/>
                <a:gd name="T96" fmla="*/ 2780 w 6113"/>
                <a:gd name="T97" fmla="*/ 2660 h 6400"/>
                <a:gd name="T98" fmla="*/ 2544 w 6113"/>
                <a:gd name="T99" fmla="*/ 2410 h 6400"/>
                <a:gd name="T100" fmla="*/ 2474 w 6113"/>
                <a:gd name="T101" fmla="*/ 2068 h 6400"/>
                <a:gd name="T102" fmla="*/ 2552 w 6113"/>
                <a:gd name="T103" fmla="*/ 1798 h 6400"/>
                <a:gd name="T104" fmla="*/ 2920 w 6113"/>
                <a:gd name="T105" fmla="*/ 1484 h 6400"/>
                <a:gd name="T106" fmla="*/ 3309 w 6113"/>
                <a:gd name="T107" fmla="*/ 1440 h 6400"/>
                <a:gd name="T108" fmla="*/ 3667 w 6113"/>
                <a:gd name="T109" fmla="*/ 1574 h 6400"/>
                <a:gd name="T110" fmla="*/ 4263 w 6113"/>
                <a:gd name="T111" fmla="*/ 1924 h 6400"/>
                <a:gd name="T112" fmla="*/ 4583 w 6113"/>
                <a:gd name="T113" fmla="*/ 2002 h 6400"/>
                <a:gd name="T114" fmla="*/ 4977 w 6113"/>
                <a:gd name="T115" fmla="*/ 1994 h 6400"/>
                <a:gd name="T116" fmla="*/ 5437 w 6113"/>
                <a:gd name="T117" fmla="*/ 1820 h 6400"/>
                <a:gd name="T118" fmla="*/ 5755 w 6113"/>
                <a:gd name="T119" fmla="*/ 1548 h 6400"/>
                <a:gd name="T120" fmla="*/ 6001 w 6113"/>
                <a:gd name="T121" fmla="*/ 1162 h 6400"/>
                <a:gd name="T122" fmla="*/ 6109 w 6113"/>
                <a:gd name="T123" fmla="*/ 744 h 6400"/>
                <a:gd name="T124" fmla="*/ 6075 w 6113"/>
                <a:gd name="T125" fmla="*/ 304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3" h="6400">
                  <a:moveTo>
                    <a:pt x="5973" y="0"/>
                  </a:moveTo>
                  <a:lnTo>
                    <a:pt x="5191" y="0"/>
                  </a:lnTo>
                  <a:lnTo>
                    <a:pt x="5225" y="30"/>
                  </a:lnTo>
                  <a:lnTo>
                    <a:pt x="5225" y="30"/>
                  </a:lnTo>
                  <a:lnTo>
                    <a:pt x="5269" y="68"/>
                  </a:lnTo>
                  <a:lnTo>
                    <a:pt x="5307" y="108"/>
                  </a:lnTo>
                  <a:lnTo>
                    <a:pt x="5343" y="150"/>
                  </a:lnTo>
                  <a:lnTo>
                    <a:pt x="5375" y="196"/>
                  </a:lnTo>
                  <a:lnTo>
                    <a:pt x="5405" y="242"/>
                  </a:lnTo>
                  <a:lnTo>
                    <a:pt x="5429" y="290"/>
                  </a:lnTo>
                  <a:lnTo>
                    <a:pt x="5451" y="340"/>
                  </a:lnTo>
                  <a:lnTo>
                    <a:pt x="5469" y="390"/>
                  </a:lnTo>
                  <a:lnTo>
                    <a:pt x="5483" y="442"/>
                  </a:lnTo>
                  <a:lnTo>
                    <a:pt x="5493" y="496"/>
                  </a:lnTo>
                  <a:lnTo>
                    <a:pt x="5499" y="550"/>
                  </a:lnTo>
                  <a:lnTo>
                    <a:pt x="5501" y="604"/>
                  </a:lnTo>
                  <a:lnTo>
                    <a:pt x="5499" y="660"/>
                  </a:lnTo>
                  <a:lnTo>
                    <a:pt x="5493" y="716"/>
                  </a:lnTo>
                  <a:lnTo>
                    <a:pt x="5483" y="772"/>
                  </a:lnTo>
                  <a:lnTo>
                    <a:pt x="5469" y="828"/>
                  </a:lnTo>
                  <a:lnTo>
                    <a:pt x="5469" y="828"/>
                  </a:lnTo>
                  <a:lnTo>
                    <a:pt x="5453" y="880"/>
                  </a:lnTo>
                  <a:lnTo>
                    <a:pt x="5433" y="930"/>
                  </a:lnTo>
                  <a:lnTo>
                    <a:pt x="5411" y="980"/>
                  </a:lnTo>
                  <a:lnTo>
                    <a:pt x="5385" y="1026"/>
                  </a:lnTo>
                  <a:lnTo>
                    <a:pt x="5357" y="1070"/>
                  </a:lnTo>
                  <a:lnTo>
                    <a:pt x="5327" y="1112"/>
                  </a:lnTo>
                  <a:lnTo>
                    <a:pt x="5293" y="1152"/>
                  </a:lnTo>
                  <a:lnTo>
                    <a:pt x="5259" y="1188"/>
                  </a:lnTo>
                  <a:lnTo>
                    <a:pt x="5223" y="1222"/>
                  </a:lnTo>
                  <a:lnTo>
                    <a:pt x="5183" y="1252"/>
                  </a:lnTo>
                  <a:lnTo>
                    <a:pt x="5143" y="1278"/>
                  </a:lnTo>
                  <a:lnTo>
                    <a:pt x="5103" y="1302"/>
                  </a:lnTo>
                  <a:lnTo>
                    <a:pt x="5059" y="1322"/>
                  </a:lnTo>
                  <a:lnTo>
                    <a:pt x="5017" y="1340"/>
                  </a:lnTo>
                  <a:lnTo>
                    <a:pt x="4971" y="1352"/>
                  </a:lnTo>
                  <a:lnTo>
                    <a:pt x="4927" y="1360"/>
                  </a:lnTo>
                  <a:lnTo>
                    <a:pt x="4927" y="1360"/>
                  </a:lnTo>
                  <a:lnTo>
                    <a:pt x="4865" y="1366"/>
                  </a:lnTo>
                  <a:lnTo>
                    <a:pt x="4805" y="1368"/>
                  </a:lnTo>
                  <a:lnTo>
                    <a:pt x="4805" y="1368"/>
                  </a:lnTo>
                  <a:lnTo>
                    <a:pt x="4751" y="1366"/>
                  </a:lnTo>
                  <a:lnTo>
                    <a:pt x="4697" y="1362"/>
                  </a:lnTo>
                  <a:lnTo>
                    <a:pt x="4643" y="1352"/>
                  </a:lnTo>
                  <a:lnTo>
                    <a:pt x="4589" y="1340"/>
                  </a:lnTo>
                  <a:lnTo>
                    <a:pt x="4537" y="1324"/>
                  </a:lnTo>
                  <a:lnTo>
                    <a:pt x="4483" y="1306"/>
                  </a:lnTo>
                  <a:lnTo>
                    <a:pt x="4431" y="1284"/>
                  </a:lnTo>
                  <a:lnTo>
                    <a:pt x="4379" y="1256"/>
                  </a:lnTo>
                  <a:lnTo>
                    <a:pt x="4379" y="1256"/>
                  </a:lnTo>
                  <a:lnTo>
                    <a:pt x="4299" y="1212"/>
                  </a:lnTo>
                  <a:lnTo>
                    <a:pt x="4221" y="1166"/>
                  </a:lnTo>
                  <a:lnTo>
                    <a:pt x="4067" y="1068"/>
                  </a:lnTo>
                  <a:lnTo>
                    <a:pt x="4067" y="1068"/>
                  </a:lnTo>
                  <a:lnTo>
                    <a:pt x="3943" y="990"/>
                  </a:lnTo>
                  <a:lnTo>
                    <a:pt x="3879" y="952"/>
                  </a:lnTo>
                  <a:lnTo>
                    <a:pt x="3815" y="914"/>
                  </a:lnTo>
                  <a:lnTo>
                    <a:pt x="3815" y="914"/>
                  </a:lnTo>
                  <a:lnTo>
                    <a:pt x="3779" y="894"/>
                  </a:lnTo>
                  <a:lnTo>
                    <a:pt x="3743" y="876"/>
                  </a:lnTo>
                  <a:lnTo>
                    <a:pt x="3705" y="858"/>
                  </a:lnTo>
                  <a:lnTo>
                    <a:pt x="3667" y="842"/>
                  </a:lnTo>
                  <a:lnTo>
                    <a:pt x="3629" y="826"/>
                  </a:lnTo>
                  <a:lnTo>
                    <a:pt x="3589" y="812"/>
                  </a:lnTo>
                  <a:lnTo>
                    <a:pt x="3551" y="800"/>
                  </a:lnTo>
                  <a:lnTo>
                    <a:pt x="3511" y="790"/>
                  </a:lnTo>
                  <a:lnTo>
                    <a:pt x="3471" y="780"/>
                  </a:lnTo>
                  <a:lnTo>
                    <a:pt x="3429" y="770"/>
                  </a:lnTo>
                  <a:lnTo>
                    <a:pt x="3389" y="764"/>
                  </a:lnTo>
                  <a:lnTo>
                    <a:pt x="3347" y="758"/>
                  </a:lnTo>
                  <a:lnTo>
                    <a:pt x="3305" y="752"/>
                  </a:lnTo>
                  <a:lnTo>
                    <a:pt x="3265" y="750"/>
                  </a:lnTo>
                  <a:lnTo>
                    <a:pt x="3223" y="748"/>
                  </a:lnTo>
                  <a:lnTo>
                    <a:pt x="3181" y="746"/>
                  </a:lnTo>
                  <a:lnTo>
                    <a:pt x="3181" y="746"/>
                  </a:lnTo>
                  <a:lnTo>
                    <a:pt x="3121" y="748"/>
                  </a:lnTo>
                  <a:lnTo>
                    <a:pt x="3061" y="752"/>
                  </a:lnTo>
                  <a:lnTo>
                    <a:pt x="3002" y="758"/>
                  </a:lnTo>
                  <a:lnTo>
                    <a:pt x="2944" y="768"/>
                  </a:lnTo>
                  <a:lnTo>
                    <a:pt x="2886" y="778"/>
                  </a:lnTo>
                  <a:lnTo>
                    <a:pt x="2828" y="792"/>
                  </a:lnTo>
                  <a:lnTo>
                    <a:pt x="2770" y="810"/>
                  </a:lnTo>
                  <a:lnTo>
                    <a:pt x="2712" y="828"/>
                  </a:lnTo>
                  <a:lnTo>
                    <a:pt x="2656" y="850"/>
                  </a:lnTo>
                  <a:lnTo>
                    <a:pt x="2602" y="872"/>
                  </a:lnTo>
                  <a:lnTo>
                    <a:pt x="2548" y="898"/>
                  </a:lnTo>
                  <a:lnTo>
                    <a:pt x="2494" y="926"/>
                  </a:lnTo>
                  <a:lnTo>
                    <a:pt x="2442" y="958"/>
                  </a:lnTo>
                  <a:lnTo>
                    <a:pt x="2390" y="990"/>
                  </a:lnTo>
                  <a:lnTo>
                    <a:pt x="2340" y="1024"/>
                  </a:lnTo>
                  <a:lnTo>
                    <a:pt x="2292" y="1062"/>
                  </a:lnTo>
                  <a:lnTo>
                    <a:pt x="2292" y="1062"/>
                  </a:lnTo>
                  <a:lnTo>
                    <a:pt x="2244" y="1102"/>
                  </a:lnTo>
                  <a:lnTo>
                    <a:pt x="2198" y="1144"/>
                  </a:lnTo>
                  <a:lnTo>
                    <a:pt x="2154" y="1188"/>
                  </a:lnTo>
                  <a:lnTo>
                    <a:pt x="2112" y="1234"/>
                  </a:lnTo>
                  <a:lnTo>
                    <a:pt x="2072" y="1282"/>
                  </a:lnTo>
                  <a:lnTo>
                    <a:pt x="2034" y="1332"/>
                  </a:lnTo>
                  <a:lnTo>
                    <a:pt x="2000" y="1382"/>
                  </a:lnTo>
                  <a:lnTo>
                    <a:pt x="1968" y="1434"/>
                  </a:lnTo>
                  <a:lnTo>
                    <a:pt x="1938" y="1488"/>
                  </a:lnTo>
                  <a:lnTo>
                    <a:pt x="1912" y="1542"/>
                  </a:lnTo>
                  <a:lnTo>
                    <a:pt x="1886" y="1598"/>
                  </a:lnTo>
                  <a:lnTo>
                    <a:pt x="1864" y="1654"/>
                  </a:lnTo>
                  <a:lnTo>
                    <a:pt x="1846" y="1712"/>
                  </a:lnTo>
                  <a:lnTo>
                    <a:pt x="1830" y="1770"/>
                  </a:lnTo>
                  <a:lnTo>
                    <a:pt x="1816" y="1830"/>
                  </a:lnTo>
                  <a:lnTo>
                    <a:pt x="1806" y="1890"/>
                  </a:lnTo>
                  <a:lnTo>
                    <a:pt x="1806" y="1890"/>
                  </a:lnTo>
                  <a:lnTo>
                    <a:pt x="1796" y="1960"/>
                  </a:lnTo>
                  <a:lnTo>
                    <a:pt x="1790" y="2030"/>
                  </a:lnTo>
                  <a:lnTo>
                    <a:pt x="1788" y="2098"/>
                  </a:lnTo>
                  <a:lnTo>
                    <a:pt x="1788" y="2166"/>
                  </a:lnTo>
                  <a:lnTo>
                    <a:pt x="1792" y="2232"/>
                  </a:lnTo>
                  <a:lnTo>
                    <a:pt x="1800" y="2298"/>
                  </a:lnTo>
                  <a:lnTo>
                    <a:pt x="1810" y="2362"/>
                  </a:lnTo>
                  <a:lnTo>
                    <a:pt x="1824" y="2424"/>
                  </a:lnTo>
                  <a:lnTo>
                    <a:pt x="1842" y="2486"/>
                  </a:lnTo>
                  <a:lnTo>
                    <a:pt x="1862" y="2546"/>
                  </a:lnTo>
                  <a:lnTo>
                    <a:pt x="1888" y="2606"/>
                  </a:lnTo>
                  <a:lnTo>
                    <a:pt x="1914" y="2664"/>
                  </a:lnTo>
                  <a:lnTo>
                    <a:pt x="1946" y="2720"/>
                  </a:lnTo>
                  <a:lnTo>
                    <a:pt x="1980" y="2776"/>
                  </a:lnTo>
                  <a:lnTo>
                    <a:pt x="2016" y="2830"/>
                  </a:lnTo>
                  <a:lnTo>
                    <a:pt x="2058" y="2882"/>
                  </a:lnTo>
                  <a:lnTo>
                    <a:pt x="2058" y="2882"/>
                  </a:lnTo>
                  <a:lnTo>
                    <a:pt x="2094" y="2926"/>
                  </a:lnTo>
                  <a:lnTo>
                    <a:pt x="2132" y="2968"/>
                  </a:lnTo>
                  <a:lnTo>
                    <a:pt x="2172" y="3008"/>
                  </a:lnTo>
                  <a:lnTo>
                    <a:pt x="2214" y="3048"/>
                  </a:lnTo>
                  <a:lnTo>
                    <a:pt x="2260" y="3088"/>
                  </a:lnTo>
                  <a:lnTo>
                    <a:pt x="2306" y="3126"/>
                  </a:lnTo>
                  <a:lnTo>
                    <a:pt x="2356" y="3164"/>
                  </a:lnTo>
                  <a:lnTo>
                    <a:pt x="2406" y="3200"/>
                  </a:lnTo>
                  <a:lnTo>
                    <a:pt x="2460" y="3236"/>
                  </a:lnTo>
                  <a:lnTo>
                    <a:pt x="2516" y="3272"/>
                  </a:lnTo>
                  <a:lnTo>
                    <a:pt x="2574" y="3306"/>
                  </a:lnTo>
                  <a:lnTo>
                    <a:pt x="2636" y="3340"/>
                  </a:lnTo>
                  <a:lnTo>
                    <a:pt x="2698" y="3372"/>
                  </a:lnTo>
                  <a:lnTo>
                    <a:pt x="2764" y="3404"/>
                  </a:lnTo>
                  <a:lnTo>
                    <a:pt x="2832" y="3436"/>
                  </a:lnTo>
                  <a:lnTo>
                    <a:pt x="2902" y="3466"/>
                  </a:lnTo>
                  <a:lnTo>
                    <a:pt x="2902" y="3466"/>
                  </a:lnTo>
                  <a:lnTo>
                    <a:pt x="2954" y="3490"/>
                  </a:lnTo>
                  <a:lnTo>
                    <a:pt x="3008" y="3514"/>
                  </a:lnTo>
                  <a:lnTo>
                    <a:pt x="3065" y="3544"/>
                  </a:lnTo>
                  <a:lnTo>
                    <a:pt x="3125" y="3576"/>
                  </a:lnTo>
                  <a:lnTo>
                    <a:pt x="3185" y="3612"/>
                  </a:lnTo>
                  <a:lnTo>
                    <a:pt x="3245" y="3650"/>
                  </a:lnTo>
                  <a:lnTo>
                    <a:pt x="3303" y="3692"/>
                  </a:lnTo>
                  <a:lnTo>
                    <a:pt x="3361" y="3736"/>
                  </a:lnTo>
                  <a:lnTo>
                    <a:pt x="3417" y="3784"/>
                  </a:lnTo>
                  <a:lnTo>
                    <a:pt x="3443" y="3810"/>
                  </a:lnTo>
                  <a:lnTo>
                    <a:pt x="3467" y="3836"/>
                  </a:lnTo>
                  <a:lnTo>
                    <a:pt x="3491" y="3862"/>
                  </a:lnTo>
                  <a:lnTo>
                    <a:pt x="3515" y="3890"/>
                  </a:lnTo>
                  <a:lnTo>
                    <a:pt x="3535" y="3920"/>
                  </a:lnTo>
                  <a:lnTo>
                    <a:pt x="3557" y="3948"/>
                  </a:lnTo>
                  <a:lnTo>
                    <a:pt x="3575" y="3978"/>
                  </a:lnTo>
                  <a:lnTo>
                    <a:pt x="3591" y="4010"/>
                  </a:lnTo>
                  <a:lnTo>
                    <a:pt x="3607" y="4042"/>
                  </a:lnTo>
                  <a:lnTo>
                    <a:pt x="3621" y="4074"/>
                  </a:lnTo>
                  <a:lnTo>
                    <a:pt x="3631" y="4108"/>
                  </a:lnTo>
                  <a:lnTo>
                    <a:pt x="3641" y="4142"/>
                  </a:lnTo>
                  <a:lnTo>
                    <a:pt x="3649" y="4178"/>
                  </a:lnTo>
                  <a:lnTo>
                    <a:pt x="3653" y="4214"/>
                  </a:lnTo>
                  <a:lnTo>
                    <a:pt x="3653" y="4214"/>
                  </a:lnTo>
                  <a:lnTo>
                    <a:pt x="3655" y="4246"/>
                  </a:lnTo>
                  <a:lnTo>
                    <a:pt x="3657" y="4276"/>
                  </a:lnTo>
                  <a:lnTo>
                    <a:pt x="3657" y="4308"/>
                  </a:lnTo>
                  <a:lnTo>
                    <a:pt x="3655" y="4340"/>
                  </a:lnTo>
                  <a:lnTo>
                    <a:pt x="3651" y="4370"/>
                  </a:lnTo>
                  <a:lnTo>
                    <a:pt x="3647" y="4400"/>
                  </a:lnTo>
                  <a:lnTo>
                    <a:pt x="3641" y="4432"/>
                  </a:lnTo>
                  <a:lnTo>
                    <a:pt x="3635" y="4462"/>
                  </a:lnTo>
                  <a:lnTo>
                    <a:pt x="3625" y="4490"/>
                  </a:lnTo>
                  <a:lnTo>
                    <a:pt x="3617" y="4520"/>
                  </a:lnTo>
                  <a:lnTo>
                    <a:pt x="3605" y="4548"/>
                  </a:lnTo>
                  <a:lnTo>
                    <a:pt x="3593" y="4578"/>
                  </a:lnTo>
                  <a:lnTo>
                    <a:pt x="3579" y="4604"/>
                  </a:lnTo>
                  <a:lnTo>
                    <a:pt x="3565" y="4632"/>
                  </a:lnTo>
                  <a:lnTo>
                    <a:pt x="3549" y="4658"/>
                  </a:lnTo>
                  <a:lnTo>
                    <a:pt x="3533" y="4684"/>
                  </a:lnTo>
                  <a:lnTo>
                    <a:pt x="3515" y="4710"/>
                  </a:lnTo>
                  <a:lnTo>
                    <a:pt x="3497" y="4734"/>
                  </a:lnTo>
                  <a:lnTo>
                    <a:pt x="3477" y="4758"/>
                  </a:lnTo>
                  <a:lnTo>
                    <a:pt x="3455" y="4780"/>
                  </a:lnTo>
                  <a:lnTo>
                    <a:pt x="3433" y="4804"/>
                  </a:lnTo>
                  <a:lnTo>
                    <a:pt x="3411" y="4824"/>
                  </a:lnTo>
                  <a:lnTo>
                    <a:pt x="3387" y="4844"/>
                  </a:lnTo>
                  <a:lnTo>
                    <a:pt x="3363" y="4864"/>
                  </a:lnTo>
                  <a:lnTo>
                    <a:pt x="3337" y="4882"/>
                  </a:lnTo>
                  <a:lnTo>
                    <a:pt x="3311" y="4900"/>
                  </a:lnTo>
                  <a:lnTo>
                    <a:pt x="3283" y="4916"/>
                  </a:lnTo>
                  <a:lnTo>
                    <a:pt x="3255" y="4932"/>
                  </a:lnTo>
                  <a:lnTo>
                    <a:pt x="3227" y="4946"/>
                  </a:lnTo>
                  <a:lnTo>
                    <a:pt x="3197" y="4960"/>
                  </a:lnTo>
                  <a:lnTo>
                    <a:pt x="3167" y="4972"/>
                  </a:lnTo>
                  <a:lnTo>
                    <a:pt x="3135" y="4982"/>
                  </a:lnTo>
                  <a:lnTo>
                    <a:pt x="3135" y="4982"/>
                  </a:lnTo>
                  <a:lnTo>
                    <a:pt x="3087" y="4996"/>
                  </a:lnTo>
                  <a:lnTo>
                    <a:pt x="3038" y="5004"/>
                  </a:lnTo>
                  <a:lnTo>
                    <a:pt x="2988" y="5010"/>
                  </a:lnTo>
                  <a:lnTo>
                    <a:pt x="2938" y="5012"/>
                  </a:lnTo>
                  <a:lnTo>
                    <a:pt x="2938" y="5012"/>
                  </a:lnTo>
                  <a:lnTo>
                    <a:pt x="2892" y="5012"/>
                  </a:lnTo>
                  <a:lnTo>
                    <a:pt x="2844" y="5006"/>
                  </a:lnTo>
                  <a:lnTo>
                    <a:pt x="2798" y="5000"/>
                  </a:lnTo>
                  <a:lnTo>
                    <a:pt x="2752" y="4990"/>
                  </a:lnTo>
                  <a:lnTo>
                    <a:pt x="2706" y="4978"/>
                  </a:lnTo>
                  <a:lnTo>
                    <a:pt x="2660" y="4964"/>
                  </a:lnTo>
                  <a:lnTo>
                    <a:pt x="2614" y="4946"/>
                  </a:lnTo>
                  <a:lnTo>
                    <a:pt x="2568" y="4928"/>
                  </a:lnTo>
                  <a:lnTo>
                    <a:pt x="2524" y="4910"/>
                  </a:lnTo>
                  <a:lnTo>
                    <a:pt x="2478" y="4888"/>
                  </a:lnTo>
                  <a:lnTo>
                    <a:pt x="2390" y="4844"/>
                  </a:lnTo>
                  <a:lnTo>
                    <a:pt x="2300" y="4796"/>
                  </a:lnTo>
                  <a:lnTo>
                    <a:pt x="2212" y="4748"/>
                  </a:lnTo>
                  <a:lnTo>
                    <a:pt x="2212" y="4748"/>
                  </a:lnTo>
                  <a:lnTo>
                    <a:pt x="2106" y="4688"/>
                  </a:lnTo>
                  <a:lnTo>
                    <a:pt x="2106" y="4688"/>
                  </a:lnTo>
                  <a:lnTo>
                    <a:pt x="2062" y="4666"/>
                  </a:lnTo>
                  <a:lnTo>
                    <a:pt x="2018" y="4644"/>
                  </a:lnTo>
                  <a:lnTo>
                    <a:pt x="1974" y="4624"/>
                  </a:lnTo>
                  <a:lnTo>
                    <a:pt x="1928" y="4606"/>
                  </a:lnTo>
                  <a:lnTo>
                    <a:pt x="1882" y="4588"/>
                  </a:lnTo>
                  <a:lnTo>
                    <a:pt x="1836" y="4574"/>
                  </a:lnTo>
                  <a:lnTo>
                    <a:pt x="1790" y="4558"/>
                  </a:lnTo>
                  <a:lnTo>
                    <a:pt x="1742" y="4546"/>
                  </a:lnTo>
                  <a:lnTo>
                    <a:pt x="1696" y="4534"/>
                  </a:lnTo>
                  <a:lnTo>
                    <a:pt x="1648" y="4526"/>
                  </a:lnTo>
                  <a:lnTo>
                    <a:pt x="1600" y="4516"/>
                  </a:lnTo>
                  <a:lnTo>
                    <a:pt x="1552" y="4510"/>
                  </a:lnTo>
                  <a:lnTo>
                    <a:pt x="1504" y="4504"/>
                  </a:lnTo>
                  <a:lnTo>
                    <a:pt x="1456" y="4500"/>
                  </a:lnTo>
                  <a:lnTo>
                    <a:pt x="1408" y="4498"/>
                  </a:lnTo>
                  <a:lnTo>
                    <a:pt x="1360" y="4498"/>
                  </a:lnTo>
                  <a:lnTo>
                    <a:pt x="1360" y="4498"/>
                  </a:lnTo>
                  <a:lnTo>
                    <a:pt x="1284" y="4500"/>
                  </a:lnTo>
                  <a:lnTo>
                    <a:pt x="1208" y="4506"/>
                  </a:lnTo>
                  <a:lnTo>
                    <a:pt x="1134" y="4514"/>
                  </a:lnTo>
                  <a:lnTo>
                    <a:pt x="1060" y="4528"/>
                  </a:lnTo>
                  <a:lnTo>
                    <a:pt x="988" y="4544"/>
                  </a:lnTo>
                  <a:lnTo>
                    <a:pt x="916" y="4564"/>
                  </a:lnTo>
                  <a:lnTo>
                    <a:pt x="848" y="4588"/>
                  </a:lnTo>
                  <a:lnTo>
                    <a:pt x="780" y="4614"/>
                  </a:lnTo>
                  <a:lnTo>
                    <a:pt x="714" y="4644"/>
                  </a:lnTo>
                  <a:lnTo>
                    <a:pt x="650" y="4678"/>
                  </a:lnTo>
                  <a:lnTo>
                    <a:pt x="588" y="4714"/>
                  </a:lnTo>
                  <a:lnTo>
                    <a:pt x="528" y="4754"/>
                  </a:lnTo>
                  <a:lnTo>
                    <a:pt x="472" y="4798"/>
                  </a:lnTo>
                  <a:lnTo>
                    <a:pt x="416" y="4844"/>
                  </a:lnTo>
                  <a:lnTo>
                    <a:pt x="364" y="4892"/>
                  </a:lnTo>
                  <a:lnTo>
                    <a:pt x="316" y="4944"/>
                  </a:lnTo>
                  <a:lnTo>
                    <a:pt x="316" y="4944"/>
                  </a:lnTo>
                  <a:lnTo>
                    <a:pt x="272" y="4996"/>
                  </a:lnTo>
                  <a:lnTo>
                    <a:pt x="232" y="5048"/>
                  </a:lnTo>
                  <a:lnTo>
                    <a:pt x="194" y="5104"/>
                  </a:lnTo>
                  <a:lnTo>
                    <a:pt x="160" y="5160"/>
                  </a:lnTo>
                  <a:lnTo>
                    <a:pt x="130" y="5218"/>
                  </a:lnTo>
                  <a:lnTo>
                    <a:pt x="102" y="5278"/>
                  </a:lnTo>
                  <a:lnTo>
                    <a:pt x="78" y="5340"/>
                  </a:lnTo>
                  <a:lnTo>
                    <a:pt x="56" y="5402"/>
                  </a:lnTo>
                  <a:lnTo>
                    <a:pt x="38" y="5468"/>
                  </a:lnTo>
                  <a:lnTo>
                    <a:pt x="24" y="5532"/>
                  </a:lnTo>
                  <a:lnTo>
                    <a:pt x="14" y="5600"/>
                  </a:lnTo>
                  <a:lnTo>
                    <a:pt x="6" y="5668"/>
                  </a:lnTo>
                  <a:lnTo>
                    <a:pt x="2" y="5738"/>
                  </a:lnTo>
                  <a:lnTo>
                    <a:pt x="0" y="5808"/>
                  </a:lnTo>
                  <a:lnTo>
                    <a:pt x="2" y="5880"/>
                  </a:lnTo>
                  <a:lnTo>
                    <a:pt x="8" y="5952"/>
                  </a:lnTo>
                  <a:lnTo>
                    <a:pt x="8" y="5952"/>
                  </a:lnTo>
                  <a:lnTo>
                    <a:pt x="18" y="6018"/>
                  </a:lnTo>
                  <a:lnTo>
                    <a:pt x="30" y="6070"/>
                  </a:lnTo>
                  <a:lnTo>
                    <a:pt x="42" y="6132"/>
                  </a:lnTo>
                  <a:lnTo>
                    <a:pt x="58" y="6200"/>
                  </a:lnTo>
                  <a:lnTo>
                    <a:pt x="76" y="6270"/>
                  </a:lnTo>
                  <a:lnTo>
                    <a:pt x="98" y="6338"/>
                  </a:lnTo>
                  <a:lnTo>
                    <a:pt x="120" y="6400"/>
                  </a:lnTo>
                  <a:lnTo>
                    <a:pt x="928" y="6400"/>
                  </a:lnTo>
                  <a:lnTo>
                    <a:pt x="904" y="6378"/>
                  </a:lnTo>
                  <a:lnTo>
                    <a:pt x="904" y="6378"/>
                  </a:lnTo>
                  <a:lnTo>
                    <a:pt x="862" y="6336"/>
                  </a:lnTo>
                  <a:lnTo>
                    <a:pt x="822" y="6290"/>
                  </a:lnTo>
                  <a:lnTo>
                    <a:pt x="784" y="6242"/>
                  </a:lnTo>
                  <a:lnTo>
                    <a:pt x="748" y="6190"/>
                  </a:lnTo>
                  <a:lnTo>
                    <a:pt x="716" y="6138"/>
                  </a:lnTo>
                  <a:lnTo>
                    <a:pt x="688" y="6082"/>
                  </a:lnTo>
                  <a:lnTo>
                    <a:pt x="676" y="6054"/>
                  </a:lnTo>
                  <a:lnTo>
                    <a:pt x="666" y="6024"/>
                  </a:lnTo>
                  <a:lnTo>
                    <a:pt x="656" y="5994"/>
                  </a:lnTo>
                  <a:lnTo>
                    <a:pt x="646" y="5964"/>
                  </a:lnTo>
                  <a:lnTo>
                    <a:pt x="640" y="5934"/>
                  </a:lnTo>
                  <a:lnTo>
                    <a:pt x="634" y="5902"/>
                  </a:lnTo>
                  <a:lnTo>
                    <a:pt x="628" y="5872"/>
                  </a:lnTo>
                  <a:lnTo>
                    <a:pt x="626" y="5840"/>
                  </a:lnTo>
                  <a:lnTo>
                    <a:pt x="624" y="5808"/>
                  </a:lnTo>
                  <a:lnTo>
                    <a:pt x="624" y="5776"/>
                  </a:lnTo>
                  <a:lnTo>
                    <a:pt x="626" y="5744"/>
                  </a:lnTo>
                  <a:lnTo>
                    <a:pt x="628" y="5712"/>
                  </a:lnTo>
                  <a:lnTo>
                    <a:pt x="634" y="5678"/>
                  </a:lnTo>
                  <a:lnTo>
                    <a:pt x="640" y="5646"/>
                  </a:lnTo>
                  <a:lnTo>
                    <a:pt x="650" y="5612"/>
                  </a:lnTo>
                  <a:lnTo>
                    <a:pt x="660" y="5580"/>
                  </a:lnTo>
                  <a:lnTo>
                    <a:pt x="674" y="5546"/>
                  </a:lnTo>
                  <a:lnTo>
                    <a:pt x="688" y="5512"/>
                  </a:lnTo>
                  <a:lnTo>
                    <a:pt x="706" y="5480"/>
                  </a:lnTo>
                  <a:lnTo>
                    <a:pt x="724" y="5446"/>
                  </a:lnTo>
                  <a:lnTo>
                    <a:pt x="724" y="5446"/>
                  </a:lnTo>
                  <a:lnTo>
                    <a:pt x="750" y="5408"/>
                  </a:lnTo>
                  <a:lnTo>
                    <a:pt x="778" y="5372"/>
                  </a:lnTo>
                  <a:lnTo>
                    <a:pt x="806" y="5338"/>
                  </a:lnTo>
                  <a:lnTo>
                    <a:pt x="838" y="5308"/>
                  </a:lnTo>
                  <a:lnTo>
                    <a:pt x="872" y="5278"/>
                  </a:lnTo>
                  <a:lnTo>
                    <a:pt x="906" y="5252"/>
                  </a:lnTo>
                  <a:lnTo>
                    <a:pt x="944" y="5228"/>
                  </a:lnTo>
                  <a:lnTo>
                    <a:pt x="982" y="5206"/>
                  </a:lnTo>
                  <a:lnTo>
                    <a:pt x="1024" y="5186"/>
                  </a:lnTo>
                  <a:lnTo>
                    <a:pt x="1066" y="5170"/>
                  </a:lnTo>
                  <a:lnTo>
                    <a:pt x="1110" y="5156"/>
                  </a:lnTo>
                  <a:lnTo>
                    <a:pt x="1156" y="5144"/>
                  </a:lnTo>
                  <a:lnTo>
                    <a:pt x="1204" y="5134"/>
                  </a:lnTo>
                  <a:lnTo>
                    <a:pt x="1252" y="5128"/>
                  </a:lnTo>
                  <a:lnTo>
                    <a:pt x="1302" y="5124"/>
                  </a:lnTo>
                  <a:lnTo>
                    <a:pt x="1354" y="5122"/>
                  </a:lnTo>
                  <a:lnTo>
                    <a:pt x="1354" y="5122"/>
                  </a:lnTo>
                  <a:lnTo>
                    <a:pt x="1402" y="5124"/>
                  </a:lnTo>
                  <a:lnTo>
                    <a:pt x="1452" y="5126"/>
                  </a:lnTo>
                  <a:lnTo>
                    <a:pt x="1500" y="5134"/>
                  </a:lnTo>
                  <a:lnTo>
                    <a:pt x="1550" y="5142"/>
                  </a:lnTo>
                  <a:lnTo>
                    <a:pt x="1600" y="5152"/>
                  </a:lnTo>
                  <a:lnTo>
                    <a:pt x="1648" y="5166"/>
                  </a:lnTo>
                  <a:lnTo>
                    <a:pt x="1696" y="5182"/>
                  </a:lnTo>
                  <a:lnTo>
                    <a:pt x="1742" y="5200"/>
                  </a:lnTo>
                  <a:lnTo>
                    <a:pt x="1742" y="5200"/>
                  </a:lnTo>
                  <a:lnTo>
                    <a:pt x="1788" y="5218"/>
                  </a:lnTo>
                  <a:lnTo>
                    <a:pt x="1834" y="5240"/>
                  </a:lnTo>
                  <a:lnTo>
                    <a:pt x="1922" y="5284"/>
                  </a:lnTo>
                  <a:lnTo>
                    <a:pt x="2006" y="5332"/>
                  </a:lnTo>
                  <a:lnTo>
                    <a:pt x="2090" y="5380"/>
                  </a:lnTo>
                  <a:lnTo>
                    <a:pt x="2090" y="5380"/>
                  </a:lnTo>
                  <a:lnTo>
                    <a:pt x="2206" y="5448"/>
                  </a:lnTo>
                  <a:lnTo>
                    <a:pt x="2266" y="5480"/>
                  </a:lnTo>
                  <a:lnTo>
                    <a:pt x="2326" y="5512"/>
                  </a:lnTo>
                  <a:lnTo>
                    <a:pt x="2388" y="5542"/>
                  </a:lnTo>
                  <a:lnTo>
                    <a:pt x="2454" y="5568"/>
                  </a:lnTo>
                  <a:lnTo>
                    <a:pt x="2522" y="5594"/>
                  </a:lnTo>
                  <a:lnTo>
                    <a:pt x="2592" y="5614"/>
                  </a:lnTo>
                  <a:lnTo>
                    <a:pt x="2592" y="5614"/>
                  </a:lnTo>
                  <a:lnTo>
                    <a:pt x="2642" y="5628"/>
                  </a:lnTo>
                  <a:lnTo>
                    <a:pt x="2694" y="5640"/>
                  </a:lnTo>
                  <a:lnTo>
                    <a:pt x="2746" y="5650"/>
                  </a:lnTo>
                  <a:lnTo>
                    <a:pt x="2798" y="5656"/>
                  </a:lnTo>
                  <a:lnTo>
                    <a:pt x="2848" y="5664"/>
                  </a:lnTo>
                  <a:lnTo>
                    <a:pt x="2900" y="5668"/>
                  </a:lnTo>
                  <a:lnTo>
                    <a:pt x="2952" y="5670"/>
                  </a:lnTo>
                  <a:lnTo>
                    <a:pt x="3004" y="5672"/>
                  </a:lnTo>
                  <a:lnTo>
                    <a:pt x="3004" y="5672"/>
                  </a:lnTo>
                  <a:lnTo>
                    <a:pt x="3046" y="5670"/>
                  </a:lnTo>
                  <a:lnTo>
                    <a:pt x="3087" y="5668"/>
                  </a:lnTo>
                  <a:lnTo>
                    <a:pt x="3129" y="5666"/>
                  </a:lnTo>
                  <a:lnTo>
                    <a:pt x="3171" y="5662"/>
                  </a:lnTo>
                  <a:lnTo>
                    <a:pt x="3211" y="5656"/>
                  </a:lnTo>
                  <a:lnTo>
                    <a:pt x="3253" y="5650"/>
                  </a:lnTo>
                  <a:lnTo>
                    <a:pt x="3293" y="5642"/>
                  </a:lnTo>
                  <a:lnTo>
                    <a:pt x="3333" y="5632"/>
                  </a:lnTo>
                  <a:lnTo>
                    <a:pt x="3373" y="5622"/>
                  </a:lnTo>
                  <a:lnTo>
                    <a:pt x="3413" y="5612"/>
                  </a:lnTo>
                  <a:lnTo>
                    <a:pt x="3453" y="5598"/>
                  </a:lnTo>
                  <a:lnTo>
                    <a:pt x="3491" y="5586"/>
                  </a:lnTo>
                  <a:lnTo>
                    <a:pt x="3529" y="5570"/>
                  </a:lnTo>
                  <a:lnTo>
                    <a:pt x="3569" y="5554"/>
                  </a:lnTo>
                  <a:lnTo>
                    <a:pt x="3605" y="5536"/>
                  </a:lnTo>
                  <a:lnTo>
                    <a:pt x="3643" y="5518"/>
                  </a:lnTo>
                  <a:lnTo>
                    <a:pt x="3643" y="5518"/>
                  </a:lnTo>
                  <a:lnTo>
                    <a:pt x="3681" y="5498"/>
                  </a:lnTo>
                  <a:lnTo>
                    <a:pt x="3717" y="5478"/>
                  </a:lnTo>
                  <a:lnTo>
                    <a:pt x="3753" y="5456"/>
                  </a:lnTo>
                  <a:lnTo>
                    <a:pt x="3789" y="5432"/>
                  </a:lnTo>
                  <a:lnTo>
                    <a:pt x="3823" y="5408"/>
                  </a:lnTo>
                  <a:lnTo>
                    <a:pt x="3857" y="5382"/>
                  </a:lnTo>
                  <a:lnTo>
                    <a:pt x="3891" y="5356"/>
                  </a:lnTo>
                  <a:lnTo>
                    <a:pt x="3923" y="5328"/>
                  </a:lnTo>
                  <a:lnTo>
                    <a:pt x="3955" y="5298"/>
                  </a:lnTo>
                  <a:lnTo>
                    <a:pt x="3985" y="5270"/>
                  </a:lnTo>
                  <a:lnTo>
                    <a:pt x="4015" y="5238"/>
                  </a:lnTo>
                  <a:lnTo>
                    <a:pt x="4045" y="5206"/>
                  </a:lnTo>
                  <a:lnTo>
                    <a:pt x="4073" y="5174"/>
                  </a:lnTo>
                  <a:lnTo>
                    <a:pt x="4101" y="5140"/>
                  </a:lnTo>
                  <a:lnTo>
                    <a:pt x="4129" y="5104"/>
                  </a:lnTo>
                  <a:lnTo>
                    <a:pt x="4155" y="5070"/>
                  </a:lnTo>
                  <a:lnTo>
                    <a:pt x="4155" y="5070"/>
                  </a:lnTo>
                  <a:lnTo>
                    <a:pt x="4189" y="5020"/>
                  </a:lnTo>
                  <a:lnTo>
                    <a:pt x="4219" y="4968"/>
                  </a:lnTo>
                  <a:lnTo>
                    <a:pt x="4247" y="4914"/>
                  </a:lnTo>
                  <a:lnTo>
                    <a:pt x="4271" y="4860"/>
                  </a:lnTo>
                  <a:lnTo>
                    <a:pt x="4293" y="4804"/>
                  </a:lnTo>
                  <a:lnTo>
                    <a:pt x="4313" y="4746"/>
                  </a:lnTo>
                  <a:lnTo>
                    <a:pt x="4329" y="4688"/>
                  </a:lnTo>
                  <a:lnTo>
                    <a:pt x="4343" y="4628"/>
                  </a:lnTo>
                  <a:lnTo>
                    <a:pt x="4353" y="4568"/>
                  </a:lnTo>
                  <a:lnTo>
                    <a:pt x="4361" y="4506"/>
                  </a:lnTo>
                  <a:lnTo>
                    <a:pt x="4365" y="4444"/>
                  </a:lnTo>
                  <a:lnTo>
                    <a:pt x="4367" y="4382"/>
                  </a:lnTo>
                  <a:lnTo>
                    <a:pt x="4365" y="4318"/>
                  </a:lnTo>
                  <a:lnTo>
                    <a:pt x="4361" y="4254"/>
                  </a:lnTo>
                  <a:lnTo>
                    <a:pt x="4353" y="4188"/>
                  </a:lnTo>
                  <a:lnTo>
                    <a:pt x="4343" y="4124"/>
                  </a:lnTo>
                  <a:lnTo>
                    <a:pt x="4343" y="4124"/>
                  </a:lnTo>
                  <a:lnTo>
                    <a:pt x="4329" y="4054"/>
                  </a:lnTo>
                  <a:lnTo>
                    <a:pt x="4311" y="3986"/>
                  </a:lnTo>
                  <a:lnTo>
                    <a:pt x="4291" y="3920"/>
                  </a:lnTo>
                  <a:lnTo>
                    <a:pt x="4267" y="3854"/>
                  </a:lnTo>
                  <a:lnTo>
                    <a:pt x="4239" y="3790"/>
                  </a:lnTo>
                  <a:lnTo>
                    <a:pt x="4211" y="3728"/>
                  </a:lnTo>
                  <a:lnTo>
                    <a:pt x="4179" y="3668"/>
                  </a:lnTo>
                  <a:lnTo>
                    <a:pt x="4143" y="3610"/>
                  </a:lnTo>
                  <a:lnTo>
                    <a:pt x="4105" y="3554"/>
                  </a:lnTo>
                  <a:lnTo>
                    <a:pt x="4065" y="3498"/>
                  </a:lnTo>
                  <a:lnTo>
                    <a:pt x="4023" y="3448"/>
                  </a:lnTo>
                  <a:lnTo>
                    <a:pt x="3977" y="3398"/>
                  </a:lnTo>
                  <a:lnTo>
                    <a:pt x="3929" y="3350"/>
                  </a:lnTo>
                  <a:lnTo>
                    <a:pt x="3881" y="3306"/>
                  </a:lnTo>
                  <a:lnTo>
                    <a:pt x="3829" y="3266"/>
                  </a:lnTo>
                  <a:lnTo>
                    <a:pt x="3775" y="3226"/>
                  </a:lnTo>
                  <a:lnTo>
                    <a:pt x="3775" y="3226"/>
                  </a:lnTo>
                  <a:lnTo>
                    <a:pt x="3645" y="3142"/>
                  </a:lnTo>
                  <a:lnTo>
                    <a:pt x="3573" y="3096"/>
                  </a:lnTo>
                  <a:lnTo>
                    <a:pt x="3499" y="3052"/>
                  </a:lnTo>
                  <a:lnTo>
                    <a:pt x="3423" y="3006"/>
                  </a:lnTo>
                  <a:lnTo>
                    <a:pt x="3343" y="2964"/>
                  </a:lnTo>
                  <a:lnTo>
                    <a:pt x="3263" y="2922"/>
                  </a:lnTo>
                  <a:lnTo>
                    <a:pt x="3181" y="2884"/>
                  </a:lnTo>
                  <a:lnTo>
                    <a:pt x="3181" y="2884"/>
                  </a:lnTo>
                  <a:lnTo>
                    <a:pt x="3115" y="2854"/>
                  </a:lnTo>
                  <a:lnTo>
                    <a:pt x="3042" y="2818"/>
                  </a:lnTo>
                  <a:lnTo>
                    <a:pt x="2968" y="2778"/>
                  </a:lnTo>
                  <a:lnTo>
                    <a:pt x="2892" y="2734"/>
                  </a:lnTo>
                  <a:lnTo>
                    <a:pt x="2854" y="2710"/>
                  </a:lnTo>
                  <a:lnTo>
                    <a:pt x="2816" y="2686"/>
                  </a:lnTo>
                  <a:lnTo>
                    <a:pt x="2780" y="2660"/>
                  </a:lnTo>
                  <a:lnTo>
                    <a:pt x="2744" y="2632"/>
                  </a:lnTo>
                  <a:lnTo>
                    <a:pt x="2710" y="2604"/>
                  </a:lnTo>
                  <a:lnTo>
                    <a:pt x="2676" y="2574"/>
                  </a:lnTo>
                  <a:lnTo>
                    <a:pt x="2646" y="2544"/>
                  </a:lnTo>
                  <a:lnTo>
                    <a:pt x="2616" y="2510"/>
                  </a:lnTo>
                  <a:lnTo>
                    <a:pt x="2616" y="2510"/>
                  </a:lnTo>
                  <a:lnTo>
                    <a:pt x="2590" y="2478"/>
                  </a:lnTo>
                  <a:lnTo>
                    <a:pt x="2566" y="2444"/>
                  </a:lnTo>
                  <a:lnTo>
                    <a:pt x="2544" y="2410"/>
                  </a:lnTo>
                  <a:lnTo>
                    <a:pt x="2526" y="2374"/>
                  </a:lnTo>
                  <a:lnTo>
                    <a:pt x="2510" y="2340"/>
                  </a:lnTo>
                  <a:lnTo>
                    <a:pt x="2498" y="2302"/>
                  </a:lnTo>
                  <a:lnTo>
                    <a:pt x="2486" y="2266"/>
                  </a:lnTo>
                  <a:lnTo>
                    <a:pt x="2478" y="2228"/>
                  </a:lnTo>
                  <a:lnTo>
                    <a:pt x="2474" y="2190"/>
                  </a:lnTo>
                  <a:lnTo>
                    <a:pt x="2470" y="2150"/>
                  </a:lnTo>
                  <a:lnTo>
                    <a:pt x="2470" y="2110"/>
                  </a:lnTo>
                  <a:lnTo>
                    <a:pt x="2474" y="2068"/>
                  </a:lnTo>
                  <a:lnTo>
                    <a:pt x="2478" y="2026"/>
                  </a:lnTo>
                  <a:lnTo>
                    <a:pt x="2486" y="1984"/>
                  </a:lnTo>
                  <a:lnTo>
                    <a:pt x="2498" y="1940"/>
                  </a:lnTo>
                  <a:lnTo>
                    <a:pt x="2510" y="1896"/>
                  </a:lnTo>
                  <a:lnTo>
                    <a:pt x="2510" y="1896"/>
                  </a:lnTo>
                  <a:lnTo>
                    <a:pt x="2520" y="1870"/>
                  </a:lnTo>
                  <a:lnTo>
                    <a:pt x="2530" y="1846"/>
                  </a:lnTo>
                  <a:lnTo>
                    <a:pt x="2540" y="1820"/>
                  </a:lnTo>
                  <a:lnTo>
                    <a:pt x="2552" y="1798"/>
                  </a:lnTo>
                  <a:lnTo>
                    <a:pt x="2580" y="1752"/>
                  </a:lnTo>
                  <a:lnTo>
                    <a:pt x="2610" y="1708"/>
                  </a:lnTo>
                  <a:lnTo>
                    <a:pt x="2646" y="1668"/>
                  </a:lnTo>
                  <a:lnTo>
                    <a:pt x="2684" y="1628"/>
                  </a:lnTo>
                  <a:lnTo>
                    <a:pt x="2726" y="1594"/>
                  </a:lnTo>
                  <a:lnTo>
                    <a:pt x="2770" y="1562"/>
                  </a:lnTo>
                  <a:lnTo>
                    <a:pt x="2818" y="1532"/>
                  </a:lnTo>
                  <a:lnTo>
                    <a:pt x="2868" y="1506"/>
                  </a:lnTo>
                  <a:lnTo>
                    <a:pt x="2920" y="1484"/>
                  </a:lnTo>
                  <a:lnTo>
                    <a:pt x="2974" y="1466"/>
                  </a:lnTo>
                  <a:lnTo>
                    <a:pt x="3030" y="1452"/>
                  </a:lnTo>
                  <a:lnTo>
                    <a:pt x="3087" y="1440"/>
                  </a:lnTo>
                  <a:lnTo>
                    <a:pt x="3145" y="1434"/>
                  </a:lnTo>
                  <a:lnTo>
                    <a:pt x="3205" y="1432"/>
                  </a:lnTo>
                  <a:lnTo>
                    <a:pt x="3205" y="1432"/>
                  </a:lnTo>
                  <a:lnTo>
                    <a:pt x="3259" y="1434"/>
                  </a:lnTo>
                  <a:lnTo>
                    <a:pt x="3309" y="1440"/>
                  </a:lnTo>
                  <a:lnTo>
                    <a:pt x="3309" y="1440"/>
                  </a:lnTo>
                  <a:lnTo>
                    <a:pt x="3347" y="1446"/>
                  </a:lnTo>
                  <a:lnTo>
                    <a:pt x="3385" y="1454"/>
                  </a:lnTo>
                  <a:lnTo>
                    <a:pt x="3421" y="1464"/>
                  </a:lnTo>
                  <a:lnTo>
                    <a:pt x="3459" y="1476"/>
                  </a:lnTo>
                  <a:lnTo>
                    <a:pt x="3493" y="1488"/>
                  </a:lnTo>
                  <a:lnTo>
                    <a:pt x="3529" y="1504"/>
                  </a:lnTo>
                  <a:lnTo>
                    <a:pt x="3565" y="1520"/>
                  </a:lnTo>
                  <a:lnTo>
                    <a:pt x="3599" y="1536"/>
                  </a:lnTo>
                  <a:lnTo>
                    <a:pt x="3667" y="1574"/>
                  </a:lnTo>
                  <a:lnTo>
                    <a:pt x="3737" y="1614"/>
                  </a:lnTo>
                  <a:lnTo>
                    <a:pt x="3805" y="1658"/>
                  </a:lnTo>
                  <a:lnTo>
                    <a:pt x="3873" y="1702"/>
                  </a:lnTo>
                  <a:lnTo>
                    <a:pt x="3873" y="1702"/>
                  </a:lnTo>
                  <a:lnTo>
                    <a:pt x="3999" y="1784"/>
                  </a:lnTo>
                  <a:lnTo>
                    <a:pt x="4063" y="1822"/>
                  </a:lnTo>
                  <a:lnTo>
                    <a:pt x="4129" y="1860"/>
                  </a:lnTo>
                  <a:lnTo>
                    <a:pt x="4195" y="1894"/>
                  </a:lnTo>
                  <a:lnTo>
                    <a:pt x="4263" y="1924"/>
                  </a:lnTo>
                  <a:lnTo>
                    <a:pt x="4297" y="1938"/>
                  </a:lnTo>
                  <a:lnTo>
                    <a:pt x="4333" y="1950"/>
                  </a:lnTo>
                  <a:lnTo>
                    <a:pt x="4369" y="1960"/>
                  </a:lnTo>
                  <a:lnTo>
                    <a:pt x="4405" y="1970"/>
                  </a:lnTo>
                  <a:lnTo>
                    <a:pt x="4405" y="1970"/>
                  </a:lnTo>
                  <a:lnTo>
                    <a:pt x="4449" y="1980"/>
                  </a:lnTo>
                  <a:lnTo>
                    <a:pt x="4493" y="1990"/>
                  </a:lnTo>
                  <a:lnTo>
                    <a:pt x="4539" y="1996"/>
                  </a:lnTo>
                  <a:lnTo>
                    <a:pt x="4583" y="2002"/>
                  </a:lnTo>
                  <a:lnTo>
                    <a:pt x="4625" y="2008"/>
                  </a:lnTo>
                  <a:lnTo>
                    <a:pt x="4669" y="2010"/>
                  </a:lnTo>
                  <a:lnTo>
                    <a:pt x="4713" y="2012"/>
                  </a:lnTo>
                  <a:lnTo>
                    <a:pt x="4755" y="2014"/>
                  </a:lnTo>
                  <a:lnTo>
                    <a:pt x="4755" y="2014"/>
                  </a:lnTo>
                  <a:lnTo>
                    <a:pt x="4811" y="2012"/>
                  </a:lnTo>
                  <a:lnTo>
                    <a:pt x="4867" y="2008"/>
                  </a:lnTo>
                  <a:lnTo>
                    <a:pt x="4923" y="2002"/>
                  </a:lnTo>
                  <a:lnTo>
                    <a:pt x="4977" y="1994"/>
                  </a:lnTo>
                  <a:lnTo>
                    <a:pt x="5031" y="1984"/>
                  </a:lnTo>
                  <a:lnTo>
                    <a:pt x="5085" y="1972"/>
                  </a:lnTo>
                  <a:lnTo>
                    <a:pt x="5137" y="1956"/>
                  </a:lnTo>
                  <a:lnTo>
                    <a:pt x="5189" y="1940"/>
                  </a:lnTo>
                  <a:lnTo>
                    <a:pt x="5241" y="1920"/>
                  </a:lnTo>
                  <a:lnTo>
                    <a:pt x="5291" y="1898"/>
                  </a:lnTo>
                  <a:lnTo>
                    <a:pt x="5341" y="1874"/>
                  </a:lnTo>
                  <a:lnTo>
                    <a:pt x="5389" y="1848"/>
                  </a:lnTo>
                  <a:lnTo>
                    <a:pt x="5437" y="1820"/>
                  </a:lnTo>
                  <a:lnTo>
                    <a:pt x="5485" y="1790"/>
                  </a:lnTo>
                  <a:lnTo>
                    <a:pt x="5531" y="1758"/>
                  </a:lnTo>
                  <a:lnTo>
                    <a:pt x="5575" y="1722"/>
                  </a:lnTo>
                  <a:lnTo>
                    <a:pt x="5575" y="1722"/>
                  </a:lnTo>
                  <a:lnTo>
                    <a:pt x="5613" y="1690"/>
                  </a:lnTo>
                  <a:lnTo>
                    <a:pt x="5651" y="1658"/>
                  </a:lnTo>
                  <a:lnTo>
                    <a:pt x="5687" y="1622"/>
                  </a:lnTo>
                  <a:lnTo>
                    <a:pt x="5723" y="1586"/>
                  </a:lnTo>
                  <a:lnTo>
                    <a:pt x="5755" y="1548"/>
                  </a:lnTo>
                  <a:lnTo>
                    <a:pt x="5789" y="1510"/>
                  </a:lnTo>
                  <a:lnTo>
                    <a:pt x="5821" y="1470"/>
                  </a:lnTo>
                  <a:lnTo>
                    <a:pt x="5851" y="1428"/>
                  </a:lnTo>
                  <a:lnTo>
                    <a:pt x="5879" y="1386"/>
                  </a:lnTo>
                  <a:lnTo>
                    <a:pt x="5907" y="1344"/>
                  </a:lnTo>
                  <a:lnTo>
                    <a:pt x="5933" y="1300"/>
                  </a:lnTo>
                  <a:lnTo>
                    <a:pt x="5957" y="1254"/>
                  </a:lnTo>
                  <a:lnTo>
                    <a:pt x="5979" y="1208"/>
                  </a:lnTo>
                  <a:lnTo>
                    <a:pt x="6001" y="1162"/>
                  </a:lnTo>
                  <a:lnTo>
                    <a:pt x="6021" y="1116"/>
                  </a:lnTo>
                  <a:lnTo>
                    <a:pt x="6039" y="1068"/>
                  </a:lnTo>
                  <a:lnTo>
                    <a:pt x="6039" y="1068"/>
                  </a:lnTo>
                  <a:lnTo>
                    <a:pt x="6057" y="1012"/>
                  </a:lnTo>
                  <a:lnTo>
                    <a:pt x="6073" y="958"/>
                  </a:lnTo>
                  <a:lnTo>
                    <a:pt x="6085" y="902"/>
                  </a:lnTo>
                  <a:lnTo>
                    <a:pt x="6095" y="850"/>
                  </a:lnTo>
                  <a:lnTo>
                    <a:pt x="6103" y="796"/>
                  </a:lnTo>
                  <a:lnTo>
                    <a:pt x="6109" y="744"/>
                  </a:lnTo>
                  <a:lnTo>
                    <a:pt x="6111" y="694"/>
                  </a:lnTo>
                  <a:lnTo>
                    <a:pt x="6113" y="644"/>
                  </a:lnTo>
                  <a:lnTo>
                    <a:pt x="6113" y="596"/>
                  </a:lnTo>
                  <a:lnTo>
                    <a:pt x="6111" y="548"/>
                  </a:lnTo>
                  <a:lnTo>
                    <a:pt x="6107" y="502"/>
                  </a:lnTo>
                  <a:lnTo>
                    <a:pt x="6103" y="460"/>
                  </a:lnTo>
                  <a:lnTo>
                    <a:pt x="6091" y="378"/>
                  </a:lnTo>
                  <a:lnTo>
                    <a:pt x="6075" y="304"/>
                  </a:lnTo>
                  <a:lnTo>
                    <a:pt x="6075" y="304"/>
                  </a:lnTo>
                  <a:lnTo>
                    <a:pt x="6063" y="252"/>
                  </a:lnTo>
                  <a:lnTo>
                    <a:pt x="6049" y="202"/>
                  </a:lnTo>
                  <a:lnTo>
                    <a:pt x="6035" y="158"/>
                  </a:lnTo>
                  <a:lnTo>
                    <a:pt x="6021" y="116"/>
                  </a:lnTo>
                  <a:lnTo>
                    <a:pt x="5995" y="50"/>
                  </a:lnTo>
                  <a:lnTo>
                    <a:pt x="5973" y="0"/>
                  </a:lnTo>
                  <a:lnTo>
                    <a:pt x="59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56A3CF27-B493-496A-A136-8AA966C2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100" y="2203450"/>
              <a:ext cx="311150" cy="130175"/>
            </a:xfrm>
            <a:custGeom>
              <a:avLst/>
              <a:gdLst>
                <a:gd name="T0" fmla="*/ 196 w 196"/>
                <a:gd name="T1" fmla="*/ 24 h 82"/>
                <a:gd name="T2" fmla="*/ 192 w 196"/>
                <a:gd name="T3" fmla="*/ 0 h 82"/>
                <a:gd name="T4" fmla="*/ 192 w 196"/>
                <a:gd name="T5" fmla="*/ 0 h 82"/>
                <a:gd name="T6" fmla="*/ 142 w 196"/>
                <a:gd name="T7" fmla="*/ 12 h 82"/>
                <a:gd name="T8" fmla="*/ 94 w 196"/>
                <a:gd name="T9" fmla="*/ 26 h 82"/>
                <a:gd name="T10" fmla="*/ 46 w 196"/>
                <a:gd name="T11" fmla="*/ 42 h 82"/>
                <a:gd name="T12" fmla="*/ 0 w 196"/>
                <a:gd name="T13" fmla="*/ 60 h 82"/>
                <a:gd name="T14" fmla="*/ 10 w 196"/>
                <a:gd name="T15" fmla="*/ 82 h 82"/>
                <a:gd name="T16" fmla="*/ 10 w 196"/>
                <a:gd name="T17" fmla="*/ 82 h 82"/>
                <a:gd name="T18" fmla="*/ 54 w 196"/>
                <a:gd name="T19" fmla="*/ 64 h 82"/>
                <a:gd name="T20" fmla="*/ 102 w 196"/>
                <a:gd name="T21" fmla="*/ 50 h 82"/>
                <a:gd name="T22" fmla="*/ 148 w 196"/>
                <a:gd name="T23" fmla="*/ 36 h 82"/>
                <a:gd name="T24" fmla="*/ 196 w 196"/>
                <a:gd name="T25" fmla="*/ 24 h 82"/>
                <a:gd name="T26" fmla="*/ 196 w 196"/>
                <a:gd name="T27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82">
                  <a:moveTo>
                    <a:pt x="196" y="24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142" y="12"/>
                  </a:lnTo>
                  <a:lnTo>
                    <a:pt x="94" y="26"/>
                  </a:lnTo>
                  <a:lnTo>
                    <a:pt x="46" y="42"/>
                  </a:lnTo>
                  <a:lnTo>
                    <a:pt x="0" y="60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54" y="64"/>
                  </a:lnTo>
                  <a:lnTo>
                    <a:pt x="102" y="50"/>
                  </a:lnTo>
                  <a:lnTo>
                    <a:pt x="148" y="36"/>
                  </a:lnTo>
                  <a:lnTo>
                    <a:pt x="196" y="24"/>
                  </a:lnTo>
                  <a:lnTo>
                    <a:pt x="19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324791EF-0013-44B7-B598-701690AE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5" y="5156200"/>
              <a:ext cx="298450" cy="177800"/>
            </a:xfrm>
            <a:custGeom>
              <a:avLst/>
              <a:gdLst>
                <a:gd name="T0" fmla="*/ 0 w 188"/>
                <a:gd name="T1" fmla="*/ 22 h 112"/>
                <a:gd name="T2" fmla="*/ 0 w 188"/>
                <a:gd name="T3" fmla="*/ 22 h 112"/>
                <a:gd name="T4" fmla="*/ 80 w 188"/>
                <a:gd name="T5" fmla="*/ 64 h 112"/>
                <a:gd name="T6" fmla="*/ 176 w 188"/>
                <a:gd name="T7" fmla="*/ 112 h 112"/>
                <a:gd name="T8" fmla="*/ 188 w 188"/>
                <a:gd name="T9" fmla="*/ 90 h 112"/>
                <a:gd name="T10" fmla="*/ 188 w 188"/>
                <a:gd name="T11" fmla="*/ 90 h 112"/>
                <a:gd name="T12" fmla="*/ 92 w 188"/>
                <a:gd name="T13" fmla="*/ 42 h 112"/>
                <a:gd name="T14" fmla="*/ 12 w 188"/>
                <a:gd name="T15" fmla="*/ 0 h 112"/>
                <a:gd name="T16" fmla="*/ 0 w 188"/>
                <a:gd name="T17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12">
                  <a:moveTo>
                    <a:pt x="0" y="22"/>
                  </a:moveTo>
                  <a:lnTo>
                    <a:pt x="0" y="22"/>
                  </a:lnTo>
                  <a:lnTo>
                    <a:pt x="80" y="64"/>
                  </a:lnTo>
                  <a:lnTo>
                    <a:pt x="176" y="112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92" y="42"/>
                  </a:lnTo>
                  <a:lnTo>
                    <a:pt x="1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457B8BD2-346F-43B7-8922-11291B59A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525" y="8785225"/>
              <a:ext cx="314325" cy="92075"/>
            </a:xfrm>
            <a:custGeom>
              <a:avLst/>
              <a:gdLst>
                <a:gd name="T0" fmla="*/ 198 w 198"/>
                <a:gd name="T1" fmla="*/ 34 h 58"/>
                <a:gd name="T2" fmla="*/ 198 w 198"/>
                <a:gd name="T3" fmla="*/ 34 h 58"/>
                <a:gd name="T4" fmla="*/ 150 w 198"/>
                <a:gd name="T5" fmla="*/ 30 h 58"/>
                <a:gd name="T6" fmla="*/ 102 w 198"/>
                <a:gd name="T7" fmla="*/ 22 h 58"/>
                <a:gd name="T8" fmla="*/ 54 w 198"/>
                <a:gd name="T9" fmla="*/ 14 h 58"/>
                <a:gd name="T10" fmla="*/ 6 w 198"/>
                <a:gd name="T11" fmla="*/ 0 h 58"/>
                <a:gd name="T12" fmla="*/ 0 w 198"/>
                <a:gd name="T13" fmla="*/ 24 h 58"/>
                <a:gd name="T14" fmla="*/ 0 w 198"/>
                <a:gd name="T15" fmla="*/ 24 h 58"/>
                <a:gd name="T16" fmla="*/ 48 w 198"/>
                <a:gd name="T17" fmla="*/ 36 h 58"/>
                <a:gd name="T18" fmla="*/ 98 w 198"/>
                <a:gd name="T19" fmla="*/ 46 h 58"/>
                <a:gd name="T20" fmla="*/ 148 w 198"/>
                <a:gd name="T21" fmla="*/ 54 h 58"/>
                <a:gd name="T22" fmla="*/ 198 w 198"/>
                <a:gd name="T23" fmla="*/ 58 h 58"/>
                <a:gd name="T24" fmla="*/ 198 w 198"/>
                <a:gd name="T2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58">
                  <a:moveTo>
                    <a:pt x="198" y="34"/>
                  </a:moveTo>
                  <a:lnTo>
                    <a:pt x="198" y="34"/>
                  </a:lnTo>
                  <a:lnTo>
                    <a:pt x="150" y="30"/>
                  </a:lnTo>
                  <a:lnTo>
                    <a:pt x="102" y="22"/>
                  </a:lnTo>
                  <a:lnTo>
                    <a:pt x="54" y="1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36"/>
                  </a:lnTo>
                  <a:lnTo>
                    <a:pt x="98" y="46"/>
                  </a:lnTo>
                  <a:lnTo>
                    <a:pt x="148" y="54"/>
                  </a:lnTo>
                  <a:lnTo>
                    <a:pt x="198" y="58"/>
                  </a:lnTo>
                  <a:lnTo>
                    <a:pt x="19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7">
              <a:extLst>
                <a:ext uri="{FF2B5EF4-FFF2-40B4-BE49-F238E27FC236}">
                  <a16:creationId xmlns:a16="http://schemas.microsoft.com/office/drawing/2014/main" id="{888AAA28-274F-4710-B997-0A0E5BBC5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4850" y="8794750"/>
              <a:ext cx="312738" cy="82550"/>
            </a:xfrm>
            <a:custGeom>
              <a:avLst/>
              <a:gdLst>
                <a:gd name="T0" fmla="*/ 193 w 197"/>
                <a:gd name="T1" fmla="*/ 0 h 52"/>
                <a:gd name="T2" fmla="*/ 193 w 197"/>
                <a:gd name="T3" fmla="*/ 0 h 52"/>
                <a:gd name="T4" fmla="*/ 143 w 197"/>
                <a:gd name="T5" fmla="*/ 12 h 52"/>
                <a:gd name="T6" fmla="*/ 95 w 197"/>
                <a:gd name="T7" fmla="*/ 20 h 52"/>
                <a:gd name="T8" fmla="*/ 48 w 197"/>
                <a:gd name="T9" fmla="*/ 26 h 52"/>
                <a:gd name="T10" fmla="*/ 0 w 197"/>
                <a:gd name="T11" fmla="*/ 28 h 52"/>
                <a:gd name="T12" fmla="*/ 0 w 197"/>
                <a:gd name="T13" fmla="*/ 52 h 52"/>
                <a:gd name="T14" fmla="*/ 0 w 197"/>
                <a:gd name="T15" fmla="*/ 52 h 52"/>
                <a:gd name="T16" fmla="*/ 50 w 197"/>
                <a:gd name="T17" fmla="*/ 48 h 52"/>
                <a:gd name="T18" fmla="*/ 99 w 197"/>
                <a:gd name="T19" fmla="*/ 44 h 52"/>
                <a:gd name="T20" fmla="*/ 149 w 197"/>
                <a:gd name="T21" fmla="*/ 36 h 52"/>
                <a:gd name="T22" fmla="*/ 197 w 197"/>
                <a:gd name="T23" fmla="*/ 24 h 52"/>
                <a:gd name="T24" fmla="*/ 193 w 197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2">
                  <a:moveTo>
                    <a:pt x="193" y="0"/>
                  </a:moveTo>
                  <a:lnTo>
                    <a:pt x="193" y="0"/>
                  </a:lnTo>
                  <a:lnTo>
                    <a:pt x="143" y="12"/>
                  </a:lnTo>
                  <a:lnTo>
                    <a:pt x="95" y="20"/>
                  </a:lnTo>
                  <a:lnTo>
                    <a:pt x="48" y="26"/>
                  </a:lnTo>
                  <a:lnTo>
                    <a:pt x="0" y="2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0" y="48"/>
                  </a:lnTo>
                  <a:lnTo>
                    <a:pt x="99" y="44"/>
                  </a:lnTo>
                  <a:lnTo>
                    <a:pt x="149" y="36"/>
                  </a:lnTo>
                  <a:lnTo>
                    <a:pt x="19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8">
              <a:extLst>
                <a:ext uri="{FF2B5EF4-FFF2-40B4-BE49-F238E27FC236}">
                  <a16:creationId xmlns:a16="http://schemas.microsoft.com/office/drawing/2014/main" id="{3B3CC485-49DA-4824-86F3-A8B94DCB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1675" y="5356225"/>
              <a:ext cx="300038" cy="168275"/>
            </a:xfrm>
            <a:custGeom>
              <a:avLst/>
              <a:gdLst>
                <a:gd name="T0" fmla="*/ 161 w 189"/>
                <a:gd name="T1" fmla="*/ 98 h 106"/>
                <a:gd name="T2" fmla="*/ 179 w 189"/>
                <a:gd name="T3" fmla="*/ 106 h 106"/>
                <a:gd name="T4" fmla="*/ 189 w 189"/>
                <a:gd name="T5" fmla="*/ 84 h 106"/>
                <a:gd name="T6" fmla="*/ 171 w 189"/>
                <a:gd name="T7" fmla="*/ 76 h 106"/>
                <a:gd name="T8" fmla="*/ 171 w 189"/>
                <a:gd name="T9" fmla="*/ 76 h 106"/>
                <a:gd name="T10" fmla="*/ 56 w 189"/>
                <a:gd name="T11" fmla="*/ 20 h 106"/>
                <a:gd name="T12" fmla="*/ 10 w 189"/>
                <a:gd name="T13" fmla="*/ 0 h 106"/>
                <a:gd name="T14" fmla="*/ 0 w 189"/>
                <a:gd name="T15" fmla="*/ 20 h 106"/>
                <a:gd name="T16" fmla="*/ 46 w 189"/>
                <a:gd name="T17" fmla="*/ 42 h 106"/>
                <a:gd name="T18" fmla="*/ 46 w 189"/>
                <a:gd name="T19" fmla="*/ 42 h 106"/>
                <a:gd name="T20" fmla="*/ 161 w 189"/>
                <a:gd name="T21" fmla="*/ 98 h 106"/>
                <a:gd name="T22" fmla="*/ 161 w 189"/>
                <a:gd name="T23" fmla="*/ 9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6">
                  <a:moveTo>
                    <a:pt x="161" y="98"/>
                  </a:moveTo>
                  <a:lnTo>
                    <a:pt x="179" y="106"/>
                  </a:lnTo>
                  <a:lnTo>
                    <a:pt x="189" y="84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56" y="20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161" y="98"/>
                  </a:lnTo>
                  <a:lnTo>
                    <a:pt x="161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9">
              <a:extLst>
                <a:ext uri="{FF2B5EF4-FFF2-40B4-BE49-F238E27FC236}">
                  <a16:creationId xmlns:a16="http://schemas.microsoft.com/office/drawing/2014/main" id="{6AECA87B-614E-4E8B-A686-E43DF844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0725" y="2155825"/>
              <a:ext cx="315913" cy="60325"/>
            </a:xfrm>
            <a:custGeom>
              <a:avLst/>
              <a:gdLst>
                <a:gd name="T0" fmla="*/ 197 w 199"/>
                <a:gd name="T1" fmla="*/ 24 h 38"/>
                <a:gd name="T2" fmla="*/ 199 w 199"/>
                <a:gd name="T3" fmla="*/ 24 h 38"/>
                <a:gd name="T4" fmla="*/ 199 w 199"/>
                <a:gd name="T5" fmla="*/ 0 h 38"/>
                <a:gd name="T6" fmla="*/ 197 w 199"/>
                <a:gd name="T7" fmla="*/ 0 h 38"/>
                <a:gd name="T8" fmla="*/ 197 w 199"/>
                <a:gd name="T9" fmla="*/ 0 h 38"/>
                <a:gd name="T10" fmla="*/ 147 w 199"/>
                <a:gd name="T11" fmla="*/ 0 h 38"/>
                <a:gd name="T12" fmla="*/ 97 w 199"/>
                <a:gd name="T13" fmla="*/ 4 h 38"/>
                <a:gd name="T14" fmla="*/ 50 w 199"/>
                <a:gd name="T15" fmla="*/ 8 h 38"/>
                <a:gd name="T16" fmla="*/ 0 w 199"/>
                <a:gd name="T17" fmla="*/ 14 h 38"/>
                <a:gd name="T18" fmla="*/ 4 w 199"/>
                <a:gd name="T19" fmla="*/ 38 h 38"/>
                <a:gd name="T20" fmla="*/ 4 w 199"/>
                <a:gd name="T21" fmla="*/ 38 h 38"/>
                <a:gd name="T22" fmla="*/ 52 w 199"/>
                <a:gd name="T23" fmla="*/ 32 h 38"/>
                <a:gd name="T24" fmla="*/ 99 w 199"/>
                <a:gd name="T25" fmla="*/ 28 h 38"/>
                <a:gd name="T26" fmla="*/ 149 w 199"/>
                <a:gd name="T27" fmla="*/ 24 h 38"/>
                <a:gd name="T28" fmla="*/ 197 w 199"/>
                <a:gd name="T29" fmla="*/ 24 h 38"/>
                <a:gd name="T30" fmla="*/ 197 w 199"/>
                <a:gd name="T31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38">
                  <a:moveTo>
                    <a:pt x="197" y="24"/>
                  </a:moveTo>
                  <a:lnTo>
                    <a:pt x="199" y="24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7" y="0"/>
                  </a:lnTo>
                  <a:lnTo>
                    <a:pt x="97" y="4"/>
                  </a:lnTo>
                  <a:lnTo>
                    <a:pt x="50" y="8"/>
                  </a:lnTo>
                  <a:lnTo>
                    <a:pt x="0" y="1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2" y="32"/>
                  </a:lnTo>
                  <a:lnTo>
                    <a:pt x="99" y="28"/>
                  </a:lnTo>
                  <a:lnTo>
                    <a:pt x="149" y="24"/>
                  </a:lnTo>
                  <a:lnTo>
                    <a:pt x="197" y="24"/>
                  </a:lnTo>
                  <a:lnTo>
                    <a:pt x="19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285D706F-1E6F-40E7-A69C-5F9310BC2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00" y="4914900"/>
              <a:ext cx="282575" cy="212725"/>
            </a:xfrm>
            <a:custGeom>
              <a:avLst/>
              <a:gdLst>
                <a:gd name="T0" fmla="*/ 0 w 178"/>
                <a:gd name="T1" fmla="*/ 18 h 134"/>
                <a:gd name="T2" fmla="*/ 0 w 178"/>
                <a:gd name="T3" fmla="*/ 18 h 134"/>
                <a:gd name="T4" fmla="*/ 38 w 178"/>
                <a:gd name="T5" fmla="*/ 48 h 134"/>
                <a:gd name="T6" fmla="*/ 78 w 178"/>
                <a:gd name="T7" fmla="*/ 76 h 134"/>
                <a:gd name="T8" fmla="*/ 120 w 178"/>
                <a:gd name="T9" fmla="*/ 104 h 134"/>
                <a:gd name="T10" fmla="*/ 164 w 178"/>
                <a:gd name="T11" fmla="*/ 134 h 134"/>
                <a:gd name="T12" fmla="*/ 178 w 178"/>
                <a:gd name="T13" fmla="*/ 112 h 134"/>
                <a:gd name="T14" fmla="*/ 178 w 178"/>
                <a:gd name="T15" fmla="*/ 112 h 134"/>
                <a:gd name="T16" fmla="*/ 132 w 178"/>
                <a:gd name="T17" fmla="*/ 84 h 134"/>
                <a:gd name="T18" fmla="*/ 92 w 178"/>
                <a:gd name="T19" fmla="*/ 56 h 134"/>
                <a:gd name="T20" fmla="*/ 52 w 178"/>
                <a:gd name="T21" fmla="*/ 28 h 134"/>
                <a:gd name="T22" fmla="*/ 16 w 178"/>
                <a:gd name="T23" fmla="*/ 0 h 134"/>
                <a:gd name="T24" fmla="*/ 0 w 178"/>
                <a:gd name="T25" fmla="*/ 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34">
                  <a:moveTo>
                    <a:pt x="0" y="18"/>
                  </a:moveTo>
                  <a:lnTo>
                    <a:pt x="0" y="18"/>
                  </a:lnTo>
                  <a:lnTo>
                    <a:pt x="38" y="48"/>
                  </a:lnTo>
                  <a:lnTo>
                    <a:pt x="78" y="76"/>
                  </a:lnTo>
                  <a:lnTo>
                    <a:pt x="120" y="10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132" y="84"/>
                  </a:lnTo>
                  <a:lnTo>
                    <a:pt x="92" y="56"/>
                  </a:lnTo>
                  <a:lnTo>
                    <a:pt x="52" y="28"/>
                  </a:lnTo>
                  <a:lnTo>
                    <a:pt x="1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71">
              <a:extLst>
                <a:ext uri="{FF2B5EF4-FFF2-40B4-BE49-F238E27FC236}">
                  <a16:creationId xmlns:a16="http://schemas.microsoft.com/office/drawing/2014/main" id="{FEF9C363-10AF-47F5-8629-6C8B107D7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0" y="2597150"/>
              <a:ext cx="241300" cy="254000"/>
            </a:xfrm>
            <a:custGeom>
              <a:avLst/>
              <a:gdLst>
                <a:gd name="T0" fmla="*/ 152 w 152"/>
                <a:gd name="T1" fmla="*/ 18 h 160"/>
                <a:gd name="T2" fmla="*/ 136 w 152"/>
                <a:gd name="T3" fmla="*/ 0 h 160"/>
                <a:gd name="T4" fmla="*/ 136 w 152"/>
                <a:gd name="T5" fmla="*/ 0 h 160"/>
                <a:gd name="T6" fmla="*/ 100 w 152"/>
                <a:gd name="T7" fmla="*/ 34 h 160"/>
                <a:gd name="T8" fmla="*/ 64 w 152"/>
                <a:gd name="T9" fmla="*/ 70 h 160"/>
                <a:gd name="T10" fmla="*/ 32 w 152"/>
                <a:gd name="T11" fmla="*/ 108 h 160"/>
                <a:gd name="T12" fmla="*/ 0 w 152"/>
                <a:gd name="T13" fmla="*/ 146 h 160"/>
                <a:gd name="T14" fmla="*/ 20 w 152"/>
                <a:gd name="T15" fmla="*/ 160 h 160"/>
                <a:gd name="T16" fmla="*/ 20 w 152"/>
                <a:gd name="T17" fmla="*/ 160 h 160"/>
                <a:gd name="T18" fmla="*/ 50 w 152"/>
                <a:gd name="T19" fmla="*/ 122 h 160"/>
                <a:gd name="T20" fmla="*/ 82 w 152"/>
                <a:gd name="T21" fmla="*/ 86 h 160"/>
                <a:gd name="T22" fmla="*/ 116 w 152"/>
                <a:gd name="T23" fmla="*/ 50 h 160"/>
                <a:gd name="T24" fmla="*/ 152 w 152"/>
                <a:gd name="T25" fmla="*/ 18 h 160"/>
                <a:gd name="T26" fmla="*/ 152 w 15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60">
                  <a:moveTo>
                    <a:pt x="152" y="18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00" y="34"/>
                  </a:lnTo>
                  <a:lnTo>
                    <a:pt x="64" y="70"/>
                  </a:lnTo>
                  <a:lnTo>
                    <a:pt x="32" y="108"/>
                  </a:lnTo>
                  <a:lnTo>
                    <a:pt x="0" y="146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50" y="122"/>
                  </a:lnTo>
                  <a:lnTo>
                    <a:pt x="82" y="86"/>
                  </a:lnTo>
                  <a:lnTo>
                    <a:pt x="116" y="50"/>
                  </a:lnTo>
                  <a:lnTo>
                    <a:pt x="152" y="18"/>
                  </a:lnTo>
                  <a:lnTo>
                    <a:pt x="15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72">
              <a:extLst>
                <a:ext uri="{FF2B5EF4-FFF2-40B4-BE49-F238E27FC236}">
                  <a16:creationId xmlns:a16="http://schemas.microsoft.com/office/drawing/2014/main" id="{A3609C4C-CDB8-411C-8C75-D5103CEA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349625"/>
              <a:ext cx="69850" cy="317500"/>
            </a:xfrm>
            <a:custGeom>
              <a:avLst/>
              <a:gdLst>
                <a:gd name="T0" fmla="*/ 24 w 44"/>
                <a:gd name="T1" fmla="*/ 198 h 200"/>
                <a:gd name="T2" fmla="*/ 24 w 44"/>
                <a:gd name="T3" fmla="*/ 198 h 200"/>
                <a:gd name="T4" fmla="*/ 24 w 44"/>
                <a:gd name="T5" fmla="*/ 188 h 200"/>
                <a:gd name="T6" fmla="*/ 24 w 44"/>
                <a:gd name="T7" fmla="*/ 188 h 200"/>
                <a:gd name="T8" fmla="*/ 26 w 44"/>
                <a:gd name="T9" fmla="*/ 142 h 200"/>
                <a:gd name="T10" fmla="*/ 30 w 44"/>
                <a:gd name="T11" fmla="*/ 96 h 200"/>
                <a:gd name="T12" fmla="*/ 36 w 44"/>
                <a:gd name="T13" fmla="*/ 50 h 200"/>
                <a:gd name="T14" fmla="*/ 44 w 44"/>
                <a:gd name="T15" fmla="*/ 4 h 200"/>
                <a:gd name="T16" fmla="*/ 20 w 44"/>
                <a:gd name="T17" fmla="*/ 0 h 200"/>
                <a:gd name="T18" fmla="*/ 20 w 44"/>
                <a:gd name="T19" fmla="*/ 0 h 200"/>
                <a:gd name="T20" fmla="*/ 12 w 44"/>
                <a:gd name="T21" fmla="*/ 46 h 200"/>
                <a:gd name="T22" fmla="*/ 6 w 44"/>
                <a:gd name="T23" fmla="*/ 92 h 200"/>
                <a:gd name="T24" fmla="*/ 2 w 44"/>
                <a:gd name="T25" fmla="*/ 140 h 200"/>
                <a:gd name="T26" fmla="*/ 0 w 44"/>
                <a:gd name="T27" fmla="*/ 188 h 200"/>
                <a:gd name="T28" fmla="*/ 0 w 44"/>
                <a:gd name="T29" fmla="*/ 188 h 200"/>
                <a:gd name="T30" fmla="*/ 0 w 44"/>
                <a:gd name="T31" fmla="*/ 200 h 200"/>
                <a:gd name="T32" fmla="*/ 24 w 44"/>
                <a:gd name="T33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00">
                  <a:moveTo>
                    <a:pt x="24" y="198"/>
                  </a:moveTo>
                  <a:lnTo>
                    <a:pt x="24" y="19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42"/>
                  </a:lnTo>
                  <a:lnTo>
                    <a:pt x="30" y="96"/>
                  </a:lnTo>
                  <a:lnTo>
                    <a:pt x="36" y="50"/>
                  </a:lnTo>
                  <a:lnTo>
                    <a:pt x="4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46"/>
                  </a:lnTo>
                  <a:lnTo>
                    <a:pt x="6" y="92"/>
                  </a:lnTo>
                  <a:lnTo>
                    <a:pt x="2" y="140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24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73">
              <a:extLst>
                <a:ext uri="{FF2B5EF4-FFF2-40B4-BE49-F238E27FC236}">
                  <a16:creationId xmlns:a16="http://schemas.microsoft.com/office/drawing/2014/main" id="{C37648E4-15E1-429E-8DC1-C1CD8734E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0" y="2933700"/>
              <a:ext cx="165100" cy="301625"/>
            </a:xfrm>
            <a:custGeom>
              <a:avLst/>
              <a:gdLst>
                <a:gd name="T0" fmla="*/ 86 w 104"/>
                <a:gd name="T1" fmla="*/ 44 h 190"/>
                <a:gd name="T2" fmla="*/ 86 w 104"/>
                <a:gd name="T3" fmla="*/ 44 h 190"/>
                <a:gd name="T4" fmla="*/ 104 w 104"/>
                <a:gd name="T5" fmla="*/ 14 h 190"/>
                <a:gd name="T6" fmla="*/ 84 w 104"/>
                <a:gd name="T7" fmla="*/ 0 h 190"/>
                <a:gd name="T8" fmla="*/ 84 w 104"/>
                <a:gd name="T9" fmla="*/ 0 h 190"/>
                <a:gd name="T10" fmla="*/ 64 w 104"/>
                <a:gd name="T11" fmla="*/ 32 h 190"/>
                <a:gd name="T12" fmla="*/ 64 w 104"/>
                <a:gd name="T13" fmla="*/ 32 h 190"/>
                <a:gd name="T14" fmla="*/ 46 w 104"/>
                <a:gd name="T15" fmla="*/ 70 h 190"/>
                <a:gd name="T16" fmla="*/ 28 w 104"/>
                <a:gd name="T17" fmla="*/ 106 h 190"/>
                <a:gd name="T18" fmla="*/ 12 w 104"/>
                <a:gd name="T19" fmla="*/ 144 h 190"/>
                <a:gd name="T20" fmla="*/ 0 w 104"/>
                <a:gd name="T21" fmla="*/ 184 h 190"/>
                <a:gd name="T22" fmla="*/ 22 w 104"/>
                <a:gd name="T23" fmla="*/ 190 h 190"/>
                <a:gd name="T24" fmla="*/ 22 w 104"/>
                <a:gd name="T25" fmla="*/ 190 h 190"/>
                <a:gd name="T26" fmla="*/ 34 w 104"/>
                <a:gd name="T27" fmla="*/ 152 h 190"/>
                <a:gd name="T28" fmla="*/ 50 w 104"/>
                <a:gd name="T29" fmla="*/ 116 h 190"/>
                <a:gd name="T30" fmla="*/ 66 w 104"/>
                <a:gd name="T31" fmla="*/ 80 h 190"/>
                <a:gd name="T32" fmla="*/ 86 w 104"/>
                <a:gd name="T33" fmla="*/ 44 h 190"/>
                <a:gd name="T34" fmla="*/ 86 w 104"/>
                <a:gd name="T35" fmla="*/ 4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90">
                  <a:moveTo>
                    <a:pt x="86" y="44"/>
                  </a:moveTo>
                  <a:lnTo>
                    <a:pt x="86" y="44"/>
                  </a:lnTo>
                  <a:lnTo>
                    <a:pt x="104" y="1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46" y="70"/>
                  </a:lnTo>
                  <a:lnTo>
                    <a:pt x="28" y="106"/>
                  </a:lnTo>
                  <a:lnTo>
                    <a:pt x="12" y="144"/>
                  </a:lnTo>
                  <a:lnTo>
                    <a:pt x="0" y="184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34" y="152"/>
                  </a:lnTo>
                  <a:lnTo>
                    <a:pt x="50" y="116"/>
                  </a:lnTo>
                  <a:lnTo>
                    <a:pt x="66" y="80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F475B418-05FC-4AC7-A8B1-41A2256C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8220075"/>
              <a:ext cx="295275" cy="177800"/>
            </a:xfrm>
            <a:custGeom>
              <a:avLst/>
              <a:gdLst>
                <a:gd name="T0" fmla="*/ 176 w 186"/>
                <a:gd name="T1" fmla="*/ 112 h 112"/>
                <a:gd name="T2" fmla="*/ 186 w 186"/>
                <a:gd name="T3" fmla="*/ 92 h 112"/>
                <a:gd name="T4" fmla="*/ 186 w 186"/>
                <a:gd name="T5" fmla="*/ 92 h 112"/>
                <a:gd name="T6" fmla="*/ 80 w 186"/>
                <a:gd name="T7" fmla="*/ 36 h 112"/>
                <a:gd name="T8" fmla="*/ 80 w 186"/>
                <a:gd name="T9" fmla="*/ 36 h 112"/>
                <a:gd name="T10" fmla="*/ 10 w 186"/>
                <a:gd name="T11" fmla="*/ 0 h 112"/>
                <a:gd name="T12" fmla="*/ 0 w 186"/>
                <a:gd name="T13" fmla="*/ 22 h 112"/>
                <a:gd name="T14" fmla="*/ 0 w 186"/>
                <a:gd name="T15" fmla="*/ 22 h 112"/>
                <a:gd name="T16" fmla="*/ 70 w 186"/>
                <a:gd name="T17" fmla="*/ 58 h 112"/>
                <a:gd name="T18" fmla="*/ 70 w 186"/>
                <a:gd name="T19" fmla="*/ 58 h 112"/>
                <a:gd name="T20" fmla="*/ 176 w 186"/>
                <a:gd name="T21" fmla="*/ 112 h 112"/>
                <a:gd name="T22" fmla="*/ 176 w 186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12">
                  <a:moveTo>
                    <a:pt x="176" y="112"/>
                  </a:moveTo>
                  <a:lnTo>
                    <a:pt x="186" y="92"/>
                  </a:lnTo>
                  <a:lnTo>
                    <a:pt x="186" y="92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176" y="112"/>
                  </a:lnTo>
                  <a:lnTo>
                    <a:pt x="17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4037BD51-B234-4A35-BEDC-B3850F94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700" y="4597400"/>
              <a:ext cx="234950" cy="263525"/>
            </a:xfrm>
            <a:custGeom>
              <a:avLst/>
              <a:gdLst>
                <a:gd name="T0" fmla="*/ 0 w 148"/>
                <a:gd name="T1" fmla="*/ 14 h 166"/>
                <a:gd name="T2" fmla="*/ 0 w 148"/>
                <a:gd name="T3" fmla="*/ 14 h 166"/>
                <a:gd name="T4" fmla="*/ 30 w 148"/>
                <a:gd name="T5" fmla="*/ 54 h 166"/>
                <a:gd name="T6" fmla="*/ 62 w 148"/>
                <a:gd name="T7" fmla="*/ 94 h 166"/>
                <a:gd name="T8" fmla="*/ 96 w 148"/>
                <a:gd name="T9" fmla="*/ 130 h 166"/>
                <a:gd name="T10" fmla="*/ 132 w 148"/>
                <a:gd name="T11" fmla="*/ 166 h 166"/>
                <a:gd name="T12" fmla="*/ 148 w 148"/>
                <a:gd name="T13" fmla="*/ 148 h 166"/>
                <a:gd name="T14" fmla="*/ 148 w 148"/>
                <a:gd name="T15" fmla="*/ 148 h 166"/>
                <a:gd name="T16" fmla="*/ 114 w 148"/>
                <a:gd name="T17" fmla="*/ 114 h 166"/>
                <a:gd name="T18" fmla="*/ 80 w 148"/>
                <a:gd name="T19" fmla="*/ 78 h 166"/>
                <a:gd name="T20" fmla="*/ 50 w 148"/>
                <a:gd name="T21" fmla="*/ 40 h 166"/>
                <a:gd name="T22" fmla="*/ 20 w 148"/>
                <a:gd name="T23" fmla="*/ 0 h 166"/>
                <a:gd name="T24" fmla="*/ 0 w 148"/>
                <a:gd name="T25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6">
                  <a:moveTo>
                    <a:pt x="0" y="14"/>
                  </a:moveTo>
                  <a:lnTo>
                    <a:pt x="0" y="14"/>
                  </a:lnTo>
                  <a:lnTo>
                    <a:pt x="30" y="54"/>
                  </a:lnTo>
                  <a:lnTo>
                    <a:pt x="62" y="94"/>
                  </a:lnTo>
                  <a:lnTo>
                    <a:pt x="96" y="130"/>
                  </a:lnTo>
                  <a:lnTo>
                    <a:pt x="132" y="166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14" y="114"/>
                  </a:lnTo>
                  <a:lnTo>
                    <a:pt x="80" y="78"/>
                  </a:lnTo>
                  <a:lnTo>
                    <a:pt x="50" y="40"/>
                  </a:lnTo>
                  <a:lnTo>
                    <a:pt x="2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76">
              <a:extLst>
                <a:ext uri="{FF2B5EF4-FFF2-40B4-BE49-F238E27FC236}">
                  <a16:creationId xmlns:a16="http://schemas.microsoft.com/office/drawing/2014/main" id="{0FB2B712-6FA9-4B18-B316-29A5616E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2349500"/>
              <a:ext cx="288925" cy="196850"/>
            </a:xfrm>
            <a:custGeom>
              <a:avLst/>
              <a:gdLst>
                <a:gd name="T0" fmla="*/ 182 w 182"/>
                <a:gd name="T1" fmla="*/ 22 h 124"/>
                <a:gd name="T2" fmla="*/ 170 w 182"/>
                <a:gd name="T3" fmla="*/ 0 h 124"/>
                <a:gd name="T4" fmla="*/ 170 w 182"/>
                <a:gd name="T5" fmla="*/ 0 h 124"/>
                <a:gd name="T6" fmla="*/ 126 w 182"/>
                <a:gd name="T7" fmla="*/ 24 h 124"/>
                <a:gd name="T8" fmla="*/ 82 w 182"/>
                <a:gd name="T9" fmla="*/ 50 h 124"/>
                <a:gd name="T10" fmla="*/ 40 w 182"/>
                <a:gd name="T11" fmla="*/ 76 h 124"/>
                <a:gd name="T12" fmla="*/ 0 w 182"/>
                <a:gd name="T13" fmla="*/ 104 h 124"/>
                <a:gd name="T14" fmla="*/ 14 w 182"/>
                <a:gd name="T15" fmla="*/ 124 h 124"/>
                <a:gd name="T16" fmla="*/ 14 w 182"/>
                <a:gd name="T17" fmla="*/ 124 h 124"/>
                <a:gd name="T18" fmla="*/ 54 w 182"/>
                <a:gd name="T19" fmla="*/ 96 h 124"/>
                <a:gd name="T20" fmla="*/ 94 w 182"/>
                <a:gd name="T21" fmla="*/ 70 h 124"/>
                <a:gd name="T22" fmla="*/ 138 w 182"/>
                <a:gd name="T23" fmla="*/ 44 h 124"/>
                <a:gd name="T24" fmla="*/ 182 w 182"/>
                <a:gd name="T25" fmla="*/ 22 h 124"/>
                <a:gd name="T26" fmla="*/ 182 w 182"/>
                <a:gd name="T27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24">
                  <a:moveTo>
                    <a:pt x="182" y="22"/>
                  </a:moveTo>
                  <a:lnTo>
                    <a:pt x="170" y="0"/>
                  </a:lnTo>
                  <a:lnTo>
                    <a:pt x="170" y="0"/>
                  </a:lnTo>
                  <a:lnTo>
                    <a:pt x="126" y="24"/>
                  </a:lnTo>
                  <a:lnTo>
                    <a:pt x="82" y="50"/>
                  </a:lnTo>
                  <a:lnTo>
                    <a:pt x="40" y="76"/>
                  </a:lnTo>
                  <a:lnTo>
                    <a:pt x="0" y="10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54" y="96"/>
                  </a:lnTo>
                  <a:lnTo>
                    <a:pt x="94" y="70"/>
                  </a:lnTo>
                  <a:lnTo>
                    <a:pt x="138" y="44"/>
                  </a:lnTo>
                  <a:lnTo>
                    <a:pt x="182" y="22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77">
              <a:extLst>
                <a:ext uri="{FF2B5EF4-FFF2-40B4-BE49-F238E27FC236}">
                  <a16:creationId xmlns:a16="http://schemas.microsoft.com/office/drawing/2014/main" id="{BA24D26F-D5FA-47B2-B919-3825155F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2241550"/>
              <a:ext cx="307975" cy="149225"/>
            </a:xfrm>
            <a:custGeom>
              <a:avLst/>
              <a:gdLst>
                <a:gd name="T0" fmla="*/ 184 w 194"/>
                <a:gd name="T1" fmla="*/ 94 h 94"/>
                <a:gd name="T2" fmla="*/ 194 w 194"/>
                <a:gd name="T3" fmla="*/ 72 h 94"/>
                <a:gd name="T4" fmla="*/ 194 w 194"/>
                <a:gd name="T5" fmla="*/ 72 h 94"/>
                <a:gd name="T6" fmla="*/ 110 w 194"/>
                <a:gd name="T7" fmla="*/ 38 h 94"/>
                <a:gd name="T8" fmla="*/ 28 w 194"/>
                <a:gd name="T9" fmla="*/ 6 h 94"/>
                <a:gd name="T10" fmla="*/ 28 w 194"/>
                <a:gd name="T11" fmla="*/ 6 h 94"/>
                <a:gd name="T12" fmla="*/ 8 w 194"/>
                <a:gd name="T13" fmla="*/ 0 h 94"/>
                <a:gd name="T14" fmla="*/ 0 w 194"/>
                <a:gd name="T15" fmla="*/ 22 h 94"/>
                <a:gd name="T16" fmla="*/ 0 w 194"/>
                <a:gd name="T17" fmla="*/ 22 h 94"/>
                <a:gd name="T18" fmla="*/ 20 w 194"/>
                <a:gd name="T19" fmla="*/ 30 h 94"/>
                <a:gd name="T20" fmla="*/ 20 w 194"/>
                <a:gd name="T21" fmla="*/ 30 h 94"/>
                <a:gd name="T22" fmla="*/ 102 w 194"/>
                <a:gd name="T23" fmla="*/ 60 h 94"/>
                <a:gd name="T24" fmla="*/ 184 w 194"/>
                <a:gd name="T25" fmla="*/ 94 h 94"/>
                <a:gd name="T26" fmla="*/ 184 w 194"/>
                <a:gd name="T2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94">
                  <a:moveTo>
                    <a:pt x="184" y="94"/>
                  </a:moveTo>
                  <a:lnTo>
                    <a:pt x="194" y="72"/>
                  </a:lnTo>
                  <a:lnTo>
                    <a:pt x="194" y="72"/>
                  </a:lnTo>
                  <a:lnTo>
                    <a:pt x="110" y="3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8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02" y="60"/>
                  </a:lnTo>
                  <a:lnTo>
                    <a:pt x="184" y="94"/>
                  </a:lnTo>
                  <a:lnTo>
                    <a:pt x="18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id="{7DD3224E-B162-4BD5-AD00-7FFB9A920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9013" y="6807200"/>
              <a:ext cx="92075" cy="314325"/>
            </a:xfrm>
            <a:custGeom>
              <a:avLst/>
              <a:gdLst>
                <a:gd name="T0" fmla="*/ 34 w 58"/>
                <a:gd name="T1" fmla="*/ 198 h 198"/>
                <a:gd name="T2" fmla="*/ 58 w 58"/>
                <a:gd name="T3" fmla="*/ 196 h 198"/>
                <a:gd name="T4" fmla="*/ 58 w 58"/>
                <a:gd name="T5" fmla="*/ 196 h 198"/>
                <a:gd name="T6" fmla="*/ 54 w 58"/>
                <a:gd name="T7" fmla="*/ 148 h 198"/>
                <a:gd name="T8" fmla="*/ 46 w 58"/>
                <a:gd name="T9" fmla="*/ 98 h 198"/>
                <a:gd name="T10" fmla="*/ 36 w 58"/>
                <a:gd name="T11" fmla="*/ 48 h 198"/>
                <a:gd name="T12" fmla="*/ 24 w 58"/>
                <a:gd name="T13" fmla="*/ 0 h 198"/>
                <a:gd name="T14" fmla="*/ 0 w 58"/>
                <a:gd name="T15" fmla="*/ 6 h 198"/>
                <a:gd name="T16" fmla="*/ 0 w 58"/>
                <a:gd name="T17" fmla="*/ 6 h 198"/>
                <a:gd name="T18" fmla="*/ 12 w 58"/>
                <a:gd name="T19" fmla="*/ 54 h 198"/>
                <a:gd name="T20" fmla="*/ 22 w 58"/>
                <a:gd name="T21" fmla="*/ 102 h 198"/>
                <a:gd name="T22" fmla="*/ 30 w 58"/>
                <a:gd name="T23" fmla="*/ 150 h 198"/>
                <a:gd name="T24" fmla="*/ 34 w 58"/>
                <a:gd name="T25" fmla="*/ 198 h 198"/>
                <a:gd name="T26" fmla="*/ 34 w 58"/>
                <a:gd name="T2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98">
                  <a:moveTo>
                    <a:pt x="34" y="198"/>
                  </a:moveTo>
                  <a:lnTo>
                    <a:pt x="58" y="196"/>
                  </a:lnTo>
                  <a:lnTo>
                    <a:pt x="58" y="196"/>
                  </a:lnTo>
                  <a:lnTo>
                    <a:pt x="54" y="148"/>
                  </a:lnTo>
                  <a:lnTo>
                    <a:pt x="46" y="98"/>
                  </a:lnTo>
                  <a:lnTo>
                    <a:pt x="36" y="48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54"/>
                  </a:lnTo>
                  <a:lnTo>
                    <a:pt x="22" y="102"/>
                  </a:lnTo>
                  <a:lnTo>
                    <a:pt x="30" y="150"/>
                  </a:lnTo>
                  <a:lnTo>
                    <a:pt x="34" y="198"/>
                  </a:lnTo>
                  <a:lnTo>
                    <a:pt x="34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724F3A6A-B45B-47C7-8C0B-2BC409B9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7563" y="6397625"/>
              <a:ext cx="171450" cy="298450"/>
            </a:xfrm>
            <a:custGeom>
              <a:avLst/>
              <a:gdLst>
                <a:gd name="T0" fmla="*/ 84 w 108"/>
                <a:gd name="T1" fmla="*/ 188 h 188"/>
                <a:gd name="T2" fmla="*/ 108 w 108"/>
                <a:gd name="T3" fmla="*/ 180 h 188"/>
                <a:gd name="T4" fmla="*/ 108 w 108"/>
                <a:gd name="T5" fmla="*/ 180 h 188"/>
                <a:gd name="T6" fmla="*/ 88 w 108"/>
                <a:gd name="T7" fmla="*/ 134 h 188"/>
                <a:gd name="T8" fmla="*/ 68 w 108"/>
                <a:gd name="T9" fmla="*/ 88 h 188"/>
                <a:gd name="T10" fmla="*/ 46 w 108"/>
                <a:gd name="T11" fmla="*/ 44 h 188"/>
                <a:gd name="T12" fmla="*/ 20 w 108"/>
                <a:gd name="T13" fmla="*/ 0 h 188"/>
                <a:gd name="T14" fmla="*/ 0 w 108"/>
                <a:gd name="T15" fmla="*/ 12 h 188"/>
                <a:gd name="T16" fmla="*/ 0 w 108"/>
                <a:gd name="T17" fmla="*/ 12 h 188"/>
                <a:gd name="T18" fmla="*/ 24 w 108"/>
                <a:gd name="T19" fmla="*/ 56 h 188"/>
                <a:gd name="T20" fmla="*/ 46 w 108"/>
                <a:gd name="T21" fmla="*/ 100 h 188"/>
                <a:gd name="T22" fmla="*/ 66 w 108"/>
                <a:gd name="T23" fmla="*/ 144 h 188"/>
                <a:gd name="T24" fmla="*/ 84 w 108"/>
                <a:gd name="T25" fmla="*/ 188 h 188"/>
                <a:gd name="T26" fmla="*/ 84 w 108"/>
                <a:gd name="T2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88">
                  <a:moveTo>
                    <a:pt x="84" y="188"/>
                  </a:moveTo>
                  <a:lnTo>
                    <a:pt x="108" y="180"/>
                  </a:lnTo>
                  <a:lnTo>
                    <a:pt x="108" y="180"/>
                  </a:lnTo>
                  <a:lnTo>
                    <a:pt x="88" y="134"/>
                  </a:lnTo>
                  <a:lnTo>
                    <a:pt x="68" y="88"/>
                  </a:lnTo>
                  <a:lnTo>
                    <a:pt x="46" y="44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4" y="56"/>
                  </a:lnTo>
                  <a:lnTo>
                    <a:pt x="46" y="100"/>
                  </a:lnTo>
                  <a:lnTo>
                    <a:pt x="66" y="144"/>
                  </a:lnTo>
                  <a:lnTo>
                    <a:pt x="84" y="188"/>
                  </a:lnTo>
                  <a:lnTo>
                    <a:pt x="84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D0DFFCE8-66F8-473A-BCDE-984EDF61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5488" y="2406650"/>
              <a:ext cx="298450" cy="174625"/>
            </a:xfrm>
            <a:custGeom>
              <a:avLst/>
              <a:gdLst>
                <a:gd name="T0" fmla="*/ 188 w 188"/>
                <a:gd name="T1" fmla="*/ 90 h 110"/>
                <a:gd name="T2" fmla="*/ 188 w 188"/>
                <a:gd name="T3" fmla="*/ 90 h 110"/>
                <a:gd name="T4" fmla="*/ 98 w 188"/>
                <a:gd name="T5" fmla="*/ 42 h 110"/>
                <a:gd name="T6" fmla="*/ 10 w 188"/>
                <a:gd name="T7" fmla="*/ 0 h 110"/>
                <a:gd name="T8" fmla="*/ 0 w 188"/>
                <a:gd name="T9" fmla="*/ 22 h 110"/>
                <a:gd name="T10" fmla="*/ 0 w 188"/>
                <a:gd name="T11" fmla="*/ 22 h 110"/>
                <a:gd name="T12" fmla="*/ 88 w 188"/>
                <a:gd name="T13" fmla="*/ 64 h 110"/>
                <a:gd name="T14" fmla="*/ 176 w 188"/>
                <a:gd name="T15" fmla="*/ 110 h 110"/>
                <a:gd name="T16" fmla="*/ 188 w 188"/>
                <a:gd name="T17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10">
                  <a:moveTo>
                    <a:pt x="188" y="90"/>
                  </a:moveTo>
                  <a:lnTo>
                    <a:pt x="188" y="90"/>
                  </a:lnTo>
                  <a:lnTo>
                    <a:pt x="98" y="42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8" y="64"/>
                  </a:lnTo>
                  <a:lnTo>
                    <a:pt x="176" y="110"/>
                  </a:lnTo>
                  <a:lnTo>
                    <a:pt x="18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2CF0529A-CC10-44EC-BCFF-B5ED7D15E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7313" y="1028700"/>
              <a:ext cx="76200" cy="317500"/>
            </a:xfrm>
            <a:custGeom>
              <a:avLst/>
              <a:gdLst>
                <a:gd name="T0" fmla="*/ 6 w 48"/>
                <a:gd name="T1" fmla="*/ 36 h 200"/>
                <a:gd name="T2" fmla="*/ 6 w 48"/>
                <a:gd name="T3" fmla="*/ 36 h 200"/>
                <a:gd name="T4" fmla="*/ 12 w 48"/>
                <a:gd name="T5" fmla="*/ 78 h 200"/>
                <a:gd name="T6" fmla="*/ 18 w 48"/>
                <a:gd name="T7" fmla="*/ 118 h 200"/>
                <a:gd name="T8" fmla="*/ 22 w 48"/>
                <a:gd name="T9" fmla="*/ 160 h 200"/>
                <a:gd name="T10" fmla="*/ 24 w 48"/>
                <a:gd name="T11" fmla="*/ 200 h 200"/>
                <a:gd name="T12" fmla="*/ 48 w 48"/>
                <a:gd name="T13" fmla="*/ 198 h 200"/>
                <a:gd name="T14" fmla="*/ 48 w 48"/>
                <a:gd name="T15" fmla="*/ 198 h 200"/>
                <a:gd name="T16" fmla="*/ 46 w 48"/>
                <a:gd name="T17" fmla="*/ 158 h 200"/>
                <a:gd name="T18" fmla="*/ 42 w 48"/>
                <a:gd name="T19" fmla="*/ 116 h 200"/>
                <a:gd name="T20" fmla="*/ 36 w 48"/>
                <a:gd name="T21" fmla="*/ 74 h 200"/>
                <a:gd name="T22" fmla="*/ 30 w 48"/>
                <a:gd name="T23" fmla="*/ 32 h 200"/>
                <a:gd name="T24" fmla="*/ 30 w 48"/>
                <a:gd name="T25" fmla="*/ 32 h 200"/>
                <a:gd name="T26" fmla="*/ 22 w 48"/>
                <a:gd name="T27" fmla="*/ 0 h 200"/>
                <a:gd name="T28" fmla="*/ 0 w 48"/>
                <a:gd name="T29" fmla="*/ 6 h 200"/>
                <a:gd name="T30" fmla="*/ 0 w 48"/>
                <a:gd name="T31" fmla="*/ 6 h 200"/>
                <a:gd name="T32" fmla="*/ 6 w 48"/>
                <a:gd name="T33" fmla="*/ 36 h 200"/>
                <a:gd name="T34" fmla="*/ 6 w 48"/>
                <a:gd name="T35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00">
                  <a:moveTo>
                    <a:pt x="6" y="36"/>
                  </a:moveTo>
                  <a:lnTo>
                    <a:pt x="6" y="36"/>
                  </a:lnTo>
                  <a:lnTo>
                    <a:pt x="12" y="78"/>
                  </a:lnTo>
                  <a:lnTo>
                    <a:pt x="18" y="118"/>
                  </a:lnTo>
                  <a:lnTo>
                    <a:pt x="22" y="160"/>
                  </a:lnTo>
                  <a:lnTo>
                    <a:pt x="24" y="200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6" y="158"/>
                  </a:lnTo>
                  <a:lnTo>
                    <a:pt x="42" y="116"/>
                  </a:lnTo>
                  <a:lnTo>
                    <a:pt x="36" y="7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D20357EC-3D84-4C49-893C-F904241C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4263" y="406400"/>
              <a:ext cx="92075" cy="114300"/>
            </a:xfrm>
            <a:custGeom>
              <a:avLst/>
              <a:gdLst>
                <a:gd name="T0" fmla="*/ 0 w 58"/>
                <a:gd name="T1" fmla="*/ 0 h 72"/>
                <a:gd name="T2" fmla="*/ 0 w 58"/>
                <a:gd name="T3" fmla="*/ 0 h 72"/>
                <a:gd name="T4" fmla="*/ 18 w 58"/>
                <a:gd name="T5" fmla="*/ 36 h 72"/>
                <a:gd name="T6" fmla="*/ 38 w 58"/>
                <a:gd name="T7" fmla="*/ 72 h 72"/>
                <a:gd name="T8" fmla="*/ 58 w 58"/>
                <a:gd name="T9" fmla="*/ 60 h 72"/>
                <a:gd name="T10" fmla="*/ 58 w 58"/>
                <a:gd name="T11" fmla="*/ 60 h 72"/>
                <a:gd name="T12" fmla="*/ 42 w 58"/>
                <a:gd name="T13" fmla="*/ 30 h 72"/>
                <a:gd name="T14" fmla="*/ 28 w 58"/>
                <a:gd name="T15" fmla="*/ 0 h 72"/>
                <a:gd name="T16" fmla="*/ 0 w 58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2">
                  <a:moveTo>
                    <a:pt x="0" y="0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38" y="7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2" y="3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AC5EFE21-BC27-467B-AD9A-4846AA83C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075" y="8426450"/>
              <a:ext cx="295275" cy="177800"/>
            </a:xfrm>
            <a:custGeom>
              <a:avLst/>
              <a:gdLst>
                <a:gd name="T0" fmla="*/ 0 w 186"/>
                <a:gd name="T1" fmla="*/ 20 h 112"/>
                <a:gd name="T2" fmla="*/ 0 w 186"/>
                <a:gd name="T3" fmla="*/ 20 h 112"/>
                <a:gd name="T4" fmla="*/ 84 w 186"/>
                <a:gd name="T5" fmla="*/ 66 h 112"/>
                <a:gd name="T6" fmla="*/ 176 w 186"/>
                <a:gd name="T7" fmla="*/ 112 h 112"/>
                <a:gd name="T8" fmla="*/ 186 w 186"/>
                <a:gd name="T9" fmla="*/ 92 h 112"/>
                <a:gd name="T10" fmla="*/ 186 w 186"/>
                <a:gd name="T11" fmla="*/ 92 h 112"/>
                <a:gd name="T12" fmla="*/ 96 w 186"/>
                <a:gd name="T13" fmla="*/ 44 h 112"/>
                <a:gd name="T14" fmla="*/ 10 w 186"/>
                <a:gd name="T15" fmla="*/ 0 h 112"/>
                <a:gd name="T16" fmla="*/ 0 w 186"/>
                <a:gd name="T17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2">
                  <a:moveTo>
                    <a:pt x="0" y="20"/>
                  </a:moveTo>
                  <a:lnTo>
                    <a:pt x="0" y="20"/>
                  </a:lnTo>
                  <a:lnTo>
                    <a:pt x="84" y="66"/>
                  </a:lnTo>
                  <a:lnTo>
                    <a:pt x="176" y="11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96" y="44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003F4D2C-C0B3-42F8-884A-7A0B83B2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775" y="8626475"/>
              <a:ext cx="304800" cy="155575"/>
            </a:xfrm>
            <a:custGeom>
              <a:avLst/>
              <a:gdLst>
                <a:gd name="T0" fmla="*/ 10 w 192"/>
                <a:gd name="T1" fmla="*/ 0 h 98"/>
                <a:gd name="T2" fmla="*/ 0 w 192"/>
                <a:gd name="T3" fmla="*/ 22 h 98"/>
                <a:gd name="T4" fmla="*/ 0 w 192"/>
                <a:gd name="T5" fmla="*/ 22 h 98"/>
                <a:gd name="T6" fmla="*/ 94 w 192"/>
                <a:gd name="T7" fmla="*/ 64 h 98"/>
                <a:gd name="T8" fmla="*/ 184 w 192"/>
                <a:gd name="T9" fmla="*/ 98 h 98"/>
                <a:gd name="T10" fmla="*/ 192 w 192"/>
                <a:gd name="T11" fmla="*/ 76 h 98"/>
                <a:gd name="T12" fmla="*/ 192 w 192"/>
                <a:gd name="T13" fmla="*/ 76 h 98"/>
                <a:gd name="T14" fmla="*/ 104 w 192"/>
                <a:gd name="T15" fmla="*/ 42 h 98"/>
                <a:gd name="T16" fmla="*/ 10 w 192"/>
                <a:gd name="T17" fmla="*/ 0 h 98"/>
                <a:gd name="T18" fmla="*/ 10 w 192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98">
                  <a:moveTo>
                    <a:pt x="10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94" y="64"/>
                  </a:lnTo>
                  <a:lnTo>
                    <a:pt x="184" y="98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04" y="4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21B1FE05-72CA-4FA6-842B-CEF2382B8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3790950"/>
              <a:ext cx="98425" cy="314325"/>
            </a:xfrm>
            <a:custGeom>
              <a:avLst/>
              <a:gdLst>
                <a:gd name="T0" fmla="*/ 0 w 62"/>
                <a:gd name="T1" fmla="*/ 2 h 198"/>
                <a:gd name="T2" fmla="*/ 0 w 62"/>
                <a:gd name="T3" fmla="*/ 2 h 198"/>
                <a:gd name="T4" fmla="*/ 6 w 62"/>
                <a:gd name="T5" fmla="*/ 50 h 198"/>
                <a:gd name="T6" fmla="*/ 16 w 62"/>
                <a:gd name="T7" fmla="*/ 100 h 198"/>
                <a:gd name="T8" fmla="*/ 26 w 62"/>
                <a:gd name="T9" fmla="*/ 150 h 198"/>
                <a:gd name="T10" fmla="*/ 40 w 62"/>
                <a:gd name="T11" fmla="*/ 198 h 198"/>
                <a:gd name="T12" fmla="*/ 62 w 62"/>
                <a:gd name="T13" fmla="*/ 192 h 198"/>
                <a:gd name="T14" fmla="*/ 62 w 62"/>
                <a:gd name="T15" fmla="*/ 192 h 198"/>
                <a:gd name="T16" fmla="*/ 50 w 62"/>
                <a:gd name="T17" fmla="*/ 144 h 198"/>
                <a:gd name="T18" fmla="*/ 38 w 62"/>
                <a:gd name="T19" fmla="*/ 96 h 198"/>
                <a:gd name="T20" fmla="*/ 30 w 62"/>
                <a:gd name="T21" fmla="*/ 48 h 198"/>
                <a:gd name="T22" fmla="*/ 24 w 62"/>
                <a:gd name="T23" fmla="*/ 0 h 198"/>
                <a:gd name="T24" fmla="*/ 0 w 62"/>
                <a:gd name="T25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8">
                  <a:moveTo>
                    <a:pt x="0" y="2"/>
                  </a:moveTo>
                  <a:lnTo>
                    <a:pt x="0" y="2"/>
                  </a:lnTo>
                  <a:lnTo>
                    <a:pt x="6" y="50"/>
                  </a:lnTo>
                  <a:lnTo>
                    <a:pt x="16" y="100"/>
                  </a:lnTo>
                  <a:lnTo>
                    <a:pt x="26" y="150"/>
                  </a:lnTo>
                  <a:lnTo>
                    <a:pt x="40" y="198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50" y="144"/>
                  </a:lnTo>
                  <a:lnTo>
                    <a:pt x="38" y="96"/>
                  </a:lnTo>
                  <a:lnTo>
                    <a:pt x="30" y="48"/>
                  </a:lnTo>
                  <a:lnTo>
                    <a:pt x="2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B096B3EA-E9F4-4F07-998E-C570AD67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9769475"/>
              <a:ext cx="92075" cy="314325"/>
            </a:xfrm>
            <a:custGeom>
              <a:avLst/>
              <a:gdLst>
                <a:gd name="T0" fmla="*/ 0 w 58"/>
                <a:gd name="T1" fmla="*/ 2 h 198"/>
                <a:gd name="T2" fmla="*/ 0 w 58"/>
                <a:gd name="T3" fmla="*/ 2 h 198"/>
                <a:gd name="T4" fmla="*/ 4 w 58"/>
                <a:gd name="T5" fmla="*/ 50 h 198"/>
                <a:gd name="T6" fmla="*/ 12 w 58"/>
                <a:gd name="T7" fmla="*/ 100 h 198"/>
                <a:gd name="T8" fmla="*/ 22 w 58"/>
                <a:gd name="T9" fmla="*/ 148 h 198"/>
                <a:gd name="T10" fmla="*/ 34 w 58"/>
                <a:gd name="T11" fmla="*/ 198 h 198"/>
                <a:gd name="T12" fmla="*/ 58 w 58"/>
                <a:gd name="T13" fmla="*/ 192 h 198"/>
                <a:gd name="T14" fmla="*/ 58 w 58"/>
                <a:gd name="T15" fmla="*/ 192 h 198"/>
                <a:gd name="T16" fmla="*/ 46 w 58"/>
                <a:gd name="T17" fmla="*/ 144 h 198"/>
                <a:gd name="T18" fmla="*/ 36 w 58"/>
                <a:gd name="T19" fmla="*/ 96 h 198"/>
                <a:gd name="T20" fmla="*/ 28 w 58"/>
                <a:gd name="T21" fmla="*/ 46 h 198"/>
                <a:gd name="T22" fmla="*/ 24 w 58"/>
                <a:gd name="T23" fmla="*/ 0 h 198"/>
                <a:gd name="T24" fmla="*/ 0 w 58"/>
                <a:gd name="T25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98">
                  <a:moveTo>
                    <a:pt x="0" y="2"/>
                  </a:moveTo>
                  <a:lnTo>
                    <a:pt x="0" y="2"/>
                  </a:lnTo>
                  <a:lnTo>
                    <a:pt x="4" y="50"/>
                  </a:lnTo>
                  <a:lnTo>
                    <a:pt x="12" y="100"/>
                  </a:lnTo>
                  <a:lnTo>
                    <a:pt x="22" y="148"/>
                  </a:lnTo>
                  <a:lnTo>
                    <a:pt x="34" y="198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46" y="144"/>
                  </a:lnTo>
                  <a:lnTo>
                    <a:pt x="36" y="96"/>
                  </a:lnTo>
                  <a:lnTo>
                    <a:pt x="28" y="46"/>
                  </a:lnTo>
                  <a:lnTo>
                    <a:pt x="2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87">
              <a:extLst>
                <a:ext uri="{FF2B5EF4-FFF2-40B4-BE49-F238E27FC236}">
                  <a16:creationId xmlns:a16="http://schemas.microsoft.com/office/drawing/2014/main" id="{B101655A-9E62-4D68-A3F8-213D51E6F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5546725"/>
              <a:ext cx="295275" cy="184150"/>
            </a:xfrm>
            <a:custGeom>
              <a:avLst/>
              <a:gdLst>
                <a:gd name="T0" fmla="*/ 186 w 186"/>
                <a:gd name="T1" fmla="*/ 96 h 116"/>
                <a:gd name="T2" fmla="*/ 186 w 186"/>
                <a:gd name="T3" fmla="*/ 96 h 116"/>
                <a:gd name="T4" fmla="*/ 104 w 186"/>
                <a:gd name="T5" fmla="*/ 50 h 116"/>
                <a:gd name="T6" fmla="*/ 12 w 186"/>
                <a:gd name="T7" fmla="*/ 0 h 116"/>
                <a:gd name="T8" fmla="*/ 0 w 186"/>
                <a:gd name="T9" fmla="*/ 22 h 116"/>
                <a:gd name="T10" fmla="*/ 0 w 186"/>
                <a:gd name="T11" fmla="*/ 22 h 116"/>
                <a:gd name="T12" fmla="*/ 92 w 186"/>
                <a:gd name="T13" fmla="*/ 70 h 116"/>
                <a:gd name="T14" fmla="*/ 174 w 186"/>
                <a:gd name="T15" fmla="*/ 116 h 116"/>
                <a:gd name="T16" fmla="*/ 186 w 186"/>
                <a:gd name="T17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6">
                  <a:moveTo>
                    <a:pt x="186" y="96"/>
                  </a:moveTo>
                  <a:lnTo>
                    <a:pt x="186" y="96"/>
                  </a:lnTo>
                  <a:lnTo>
                    <a:pt x="104" y="50"/>
                  </a:lnTo>
                  <a:lnTo>
                    <a:pt x="12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92" y="70"/>
                  </a:lnTo>
                  <a:lnTo>
                    <a:pt x="174" y="116"/>
                  </a:lnTo>
                  <a:lnTo>
                    <a:pt x="18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88">
              <a:extLst>
                <a:ext uri="{FF2B5EF4-FFF2-40B4-BE49-F238E27FC236}">
                  <a16:creationId xmlns:a16="http://schemas.microsoft.com/office/drawing/2014/main" id="{FE2ED032-0619-4C8D-AA88-4281B10E9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10194925"/>
              <a:ext cx="149225" cy="307975"/>
            </a:xfrm>
            <a:custGeom>
              <a:avLst/>
              <a:gdLst>
                <a:gd name="T0" fmla="*/ 94 w 94"/>
                <a:gd name="T1" fmla="*/ 184 h 194"/>
                <a:gd name="T2" fmla="*/ 94 w 94"/>
                <a:gd name="T3" fmla="*/ 184 h 194"/>
                <a:gd name="T4" fmla="*/ 74 w 94"/>
                <a:gd name="T5" fmla="*/ 138 h 194"/>
                <a:gd name="T6" fmla="*/ 56 w 94"/>
                <a:gd name="T7" fmla="*/ 92 h 194"/>
                <a:gd name="T8" fmla="*/ 38 w 94"/>
                <a:gd name="T9" fmla="*/ 46 h 194"/>
                <a:gd name="T10" fmla="*/ 24 w 94"/>
                <a:gd name="T11" fmla="*/ 0 h 194"/>
                <a:gd name="T12" fmla="*/ 0 w 94"/>
                <a:gd name="T13" fmla="*/ 8 h 194"/>
                <a:gd name="T14" fmla="*/ 0 w 94"/>
                <a:gd name="T15" fmla="*/ 8 h 194"/>
                <a:gd name="T16" fmla="*/ 16 w 94"/>
                <a:gd name="T17" fmla="*/ 54 h 194"/>
                <a:gd name="T18" fmla="*/ 32 w 94"/>
                <a:gd name="T19" fmla="*/ 100 h 194"/>
                <a:gd name="T20" fmla="*/ 52 w 94"/>
                <a:gd name="T21" fmla="*/ 148 h 194"/>
                <a:gd name="T22" fmla="*/ 72 w 94"/>
                <a:gd name="T23" fmla="*/ 194 h 194"/>
                <a:gd name="T24" fmla="*/ 94 w 94"/>
                <a:gd name="T25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94">
                  <a:moveTo>
                    <a:pt x="94" y="184"/>
                  </a:moveTo>
                  <a:lnTo>
                    <a:pt x="94" y="184"/>
                  </a:lnTo>
                  <a:lnTo>
                    <a:pt x="74" y="138"/>
                  </a:lnTo>
                  <a:lnTo>
                    <a:pt x="56" y="92"/>
                  </a:lnTo>
                  <a:lnTo>
                    <a:pt x="38" y="4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6" y="54"/>
                  </a:lnTo>
                  <a:lnTo>
                    <a:pt x="32" y="100"/>
                  </a:lnTo>
                  <a:lnTo>
                    <a:pt x="52" y="148"/>
                  </a:lnTo>
                  <a:lnTo>
                    <a:pt x="72" y="194"/>
                  </a:lnTo>
                  <a:lnTo>
                    <a:pt x="94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FBBE5480-2C21-4B85-B8B3-B5B9DFB3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4213225"/>
              <a:ext cx="171450" cy="301625"/>
            </a:xfrm>
            <a:custGeom>
              <a:avLst/>
              <a:gdLst>
                <a:gd name="T0" fmla="*/ 0 w 108"/>
                <a:gd name="T1" fmla="*/ 8 h 190"/>
                <a:gd name="T2" fmla="*/ 0 w 108"/>
                <a:gd name="T3" fmla="*/ 8 h 190"/>
                <a:gd name="T4" fmla="*/ 20 w 108"/>
                <a:gd name="T5" fmla="*/ 56 h 190"/>
                <a:gd name="T6" fmla="*/ 40 w 108"/>
                <a:gd name="T7" fmla="*/ 102 h 190"/>
                <a:gd name="T8" fmla="*/ 62 w 108"/>
                <a:gd name="T9" fmla="*/ 146 h 190"/>
                <a:gd name="T10" fmla="*/ 86 w 108"/>
                <a:gd name="T11" fmla="*/ 190 h 190"/>
                <a:gd name="T12" fmla="*/ 108 w 108"/>
                <a:gd name="T13" fmla="*/ 178 h 190"/>
                <a:gd name="T14" fmla="*/ 108 w 108"/>
                <a:gd name="T15" fmla="*/ 178 h 190"/>
                <a:gd name="T16" fmla="*/ 84 w 108"/>
                <a:gd name="T17" fmla="*/ 136 h 190"/>
                <a:gd name="T18" fmla="*/ 62 w 108"/>
                <a:gd name="T19" fmla="*/ 92 h 190"/>
                <a:gd name="T20" fmla="*/ 42 w 108"/>
                <a:gd name="T21" fmla="*/ 46 h 190"/>
                <a:gd name="T22" fmla="*/ 24 w 108"/>
                <a:gd name="T23" fmla="*/ 0 h 190"/>
                <a:gd name="T24" fmla="*/ 0 w 108"/>
                <a:gd name="T25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90">
                  <a:moveTo>
                    <a:pt x="0" y="8"/>
                  </a:moveTo>
                  <a:lnTo>
                    <a:pt x="0" y="8"/>
                  </a:lnTo>
                  <a:lnTo>
                    <a:pt x="20" y="56"/>
                  </a:lnTo>
                  <a:lnTo>
                    <a:pt x="40" y="102"/>
                  </a:lnTo>
                  <a:lnTo>
                    <a:pt x="62" y="146"/>
                  </a:lnTo>
                  <a:lnTo>
                    <a:pt x="86" y="190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84" y="136"/>
                  </a:lnTo>
                  <a:lnTo>
                    <a:pt x="62" y="92"/>
                  </a:lnTo>
                  <a:lnTo>
                    <a:pt x="42" y="46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233ED869-C209-43F4-A565-05FFD200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6013" y="2609850"/>
              <a:ext cx="288925" cy="196850"/>
            </a:xfrm>
            <a:custGeom>
              <a:avLst/>
              <a:gdLst>
                <a:gd name="T0" fmla="*/ 12 w 182"/>
                <a:gd name="T1" fmla="*/ 0 h 124"/>
                <a:gd name="T2" fmla="*/ 0 w 182"/>
                <a:gd name="T3" fmla="*/ 22 h 124"/>
                <a:gd name="T4" fmla="*/ 0 w 182"/>
                <a:gd name="T5" fmla="*/ 22 h 124"/>
                <a:gd name="T6" fmla="*/ 60 w 182"/>
                <a:gd name="T7" fmla="*/ 58 h 124"/>
                <a:gd name="T8" fmla="*/ 122 w 182"/>
                <a:gd name="T9" fmla="*/ 96 h 124"/>
                <a:gd name="T10" fmla="*/ 122 w 182"/>
                <a:gd name="T11" fmla="*/ 96 h 124"/>
                <a:gd name="T12" fmla="*/ 170 w 182"/>
                <a:gd name="T13" fmla="*/ 124 h 124"/>
                <a:gd name="T14" fmla="*/ 182 w 182"/>
                <a:gd name="T15" fmla="*/ 104 h 124"/>
                <a:gd name="T16" fmla="*/ 182 w 182"/>
                <a:gd name="T17" fmla="*/ 104 h 124"/>
                <a:gd name="T18" fmla="*/ 136 w 182"/>
                <a:gd name="T19" fmla="*/ 76 h 124"/>
                <a:gd name="T20" fmla="*/ 136 w 182"/>
                <a:gd name="T21" fmla="*/ 76 h 124"/>
                <a:gd name="T22" fmla="*/ 72 w 182"/>
                <a:gd name="T23" fmla="*/ 36 h 124"/>
                <a:gd name="T24" fmla="*/ 12 w 182"/>
                <a:gd name="T25" fmla="*/ 0 h 124"/>
                <a:gd name="T26" fmla="*/ 12 w 182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24">
                  <a:moveTo>
                    <a:pt x="1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60" y="58"/>
                  </a:lnTo>
                  <a:lnTo>
                    <a:pt x="122" y="96"/>
                  </a:lnTo>
                  <a:lnTo>
                    <a:pt x="122" y="96"/>
                  </a:lnTo>
                  <a:lnTo>
                    <a:pt x="170" y="124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72" y="3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id="{4E41D67F-9C15-4D33-8588-C9B179BA2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8058150"/>
              <a:ext cx="311150" cy="142875"/>
            </a:xfrm>
            <a:custGeom>
              <a:avLst/>
              <a:gdLst>
                <a:gd name="T0" fmla="*/ 196 w 196"/>
                <a:gd name="T1" fmla="*/ 68 h 90"/>
                <a:gd name="T2" fmla="*/ 196 w 196"/>
                <a:gd name="T3" fmla="*/ 68 h 90"/>
                <a:gd name="T4" fmla="*/ 146 w 196"/>
                <a:gd name="T5" fmla="*/ 48 h 90"/>
                <a:gd name="T6" fmla="*/ 98 w 196"/>
                <a:gd name="T7" fmla="*/ 30 h 90"/>
                <a:gd name="T8" fmla="*/ 52 w 196"/>
                <a:gd name="T9" fmla="*/ 14 h 90"/>
                <a:gd name="T10" fmla="*/ 8 w 196"/>
                <a:gd name="T11" fmla="*/ 0 h 90"/>
                <a:gd name="T12" fmla="*/ 0 w 196"/>
                <a:gd name="T13" fmla="*/ 22 h 90"/>
                <a:gd name="T14" fmla="*/ 0 w 196"/>
                <a:gd name="T15" fmla="*/ 22 h 90"/>
                <a:gd name="T16" fmla="*/ 46 w 196"/>
                <a:gd name="T17" fmla="*/ 36 h 90"/>
                <a:gd name="T18" fmla="*/ 90 w 196"/>
                <a:gd name="T19" fmla="*/ 52 h 90"/>
                <a:gd name="T20" fmla="*/ 138 w 196"/>
                <a:gd name="T21" fmla="*/ 70 h 90"/>
                <a:gd name="T22" fmla="*/ 186 w 196"/>
                <a:gd name="T23" fmla="*/ 90 h 90"/>
                <a:gd name="T24" fmla="*/ 196 w 196"/>
                <a:gd name="T2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0">
                  <a:moveTo>
                    <a:pt x="196" y="68"/>
                  </a:moveTo>
                  <a:lnTo>
                    <a:pt x="196" y="68"/>
                  </a:lnTo>
                  <a:lnTo>
                    <a:pt x="146" y="48"/>
                  </a:lnTo>
                  <a:lnTo>
                    <a:pt x="98" y="30"/>
                  </a:lnTo>
                  <a:lnTo>
                    <a:pt x="52" y="14"/>
                  </a:lnTo>
                  <a:lnTo>
                    <a:pt x="8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6" y="36"/>
                  </a:lnTo>
                  <a:lnTo>
                    <a:pt x="90" y="52"/>
                  </a:lnTo>
                  <a:lnTo>
                    <a:pt x="138" y="70"/>
                  </a:lnTo>
                  <a:lnTo>
                    <a:pt x="186" y="90"/>
                  </a:lnTo>
                  <a:lnTo>
                    <a:pt x="19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92">
              <a:extLst>
                <a:ext uri="{FF2B5EF4-FFF2-40B4-BE49-F238E27FC236}">
                  <a16:creationId xmlns:a16="http://schemas.microsoft.com/office/drawing/2014/main" id="{F6F6DC76-C18D-4E4D-B569-B2FD432F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1088" y="3035300"/>
              <a:ext cx="317500" cy="66675"/>
            </a:xfrm>
            <a:custGeom>
              <a:avLst/>
              <a:gdLst>
                <a:gd name="T0" fmla="*/ 0 w 200"/>
                <a:gd name="T1" fmla="*/ 16 h 42"/>
                <a:gd name="T2" fmla="*/ 0 w 200"/>
                <a:gd name="T3" fmla="*/ 40 h 42"/>
                <a:gd name="T4" fmla="*/ 0 w 200"/>
                <a:gd name="T5" fmla="*/ 40 h 42"/>
                <a:gd name="T6" fmla="*/ 20 w 200"/>
                <a:gd name="T7" fmla="*/ 42 h 42"/>
                <a:gd name="T8" fmla="*/ 20 w 200"/>
                <a:gd name="T9" fmla="*/ 42 h 42"/>
                <a:gd name="T10" fmla="*/ 66 w 200"/>
                <a:gd name="T11" fmla="*/ 40 h 42"/>
                <a:gd name="T12" fmla="*/ 110 w 200"/>
                <a:gd name="T13" fmla="*/ 36 h 42"/>
                <a:gd name="T14" fmla="*/ 156 w 200"/>
                <a:gd name="T15" fmla="*/ 32 h 42"/>
                <a:gd name="T16" fmla="*/ 200 w 200"/>
                <a:gd name="T17" fmla="*/ 24 h 42"/>
                <a:gd name="T18" fmla="*/ 194 w 200"/>
                <a:gd name="T19" fmla="*/ 0 h 42"/>
                <a:gd name="T20" fmla="*/ 194 w 200"/>
                <a:gd name="T21" fmla="*/ 0 h 42"/>
                <a:gd name="T22" fmla="*/ 148 w 200"/>
                <a:gd name="T23" fmla="*/ 8 h 42"/>
                <a:gd name="T24" fmla="*/ 98 w 200"/>
                <a:gd name="T25" fmla="*/ 14 h 42"/>
                <a:gd name="T26" fmla="*/ 50 w 200"/>
                <a:gd name="T27" fmla="*/ 16 h 42"/>
                <a:gd name="T28" fmla="*/ 0 w 200"/>
                <a:gd name="T29" fmla="*/ 16 h 42"/>
                <a:gd name="T30" fmla="*/ 0 w 200"/>
                <a:gd name="T3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42">
                  <a:moveTo>
                    <a:pt x="0" y="16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66" y="40"/>
                  </a:lnTo>
                  <a:lnTo>
                    <a:pt x="110" y="36"/>
                  </a:lnTo>
                  <a:lnTo>
                    <a:pt x="156" y="32"/>
                  </a:lnTo>
                  <a:lnTo>
                    <a:pt x="200" y="24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48" y="8"/>
                  </a:lnTo>
                  <a:lnTo>
                    <a:pt x="98" y="14"/>
                  </a:lnTo>
                  <a:lnTo>
                    <a:pt x="5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93">
              <a:extLst>
                <a:ext uri="{FF2B5EF4-FFF2-40B4-BE49-F238E27FC236}">
                  <a16:creationId xmlns:a16="http://schemas.microsoft.com/office/drawing/2014/main" id="{DFCB5510-B5B0-4B4C-BF03-FF1D5730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9763" y="2997200"/>
              <a:ext cx="317500" cy="95250"/>
            </a:xfrm>
            <a:custGeom>
              <a:avLst/>
              <a:gdLst>
                <a:gd name="T0" fmla="*/ 0 w 200"/>
                <a:gd name="T1" fmla="*/ 22 h 60"/>
                <a:gd name="T2" fmla="*/ 0 w 200"/>
                <a:gd name="T3" fmla="*/ 22 h 60"/>
                <a:gd name="T4" fmla="*/ 50 w 200"/>
                <a:gd name="T5" fmla="*/ 36 h 60"/>
                <a:gd name="T6" fmla="*/ 100 w 200"/>
                <a:gd name="T7" fmla="*/ 46 h 60"/>
                <a:gd name="T8" fmla="*/ 148 w 200"/>
                <a:gd name="T9" fmla="*/ 54 h 60"/>
                <a:gd name="T10" fmla="*/ 198 w 200"/>
                <a:gd name="T11" fmla="*/ 60 h 60"/>
                <a:gd name="T12" fmla="*/ 200 w 200"/>
                <a:gd name="T13" fmla="*/ 36 h 60"/>
                <a:gd name="T14" fmla="*/ 200 w 200"/>
                <a:gd name="T15" fmla="*/ 36 h 60"/>
                <a:gd name="T16" fmla="*/ 152 w 200"/>
                <a:gd name="T17" fmla="*/ 30 h 60"/>
                <a:gd name="T18" fmla="*/ 104 w 200"/>
                <a:gd name="T19" fmla="*/ 22 h 60"/>
                <a:gd name="T20" fmla="*/ 56 w 200"/>
                <a:gd name="T21" fmla="*/ 12 h 60"/>
                <a:gd name="T22" fmla="*/ 6 w 200"/>
                <a:gd name="T23" fmla="*/ 0 h 60"/>
                <a:gd name="T24" fmla="*/ 0 w 200"/>
                <a:gd name="T25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60">
                  <a:moveTo>
                    <a:pt x="0" y="22"/>
                  </a:moveTo>
                  <a:lnTo>
                    <a:pt x="0" y="22"/>
                  </a:lnTo>
                  <a:lnTo>
                    <a:pt x="50" y="36"/>
                  </a:lnTo>
                  <a:lnTo>
                    <a:pt x="100" y="46"/>
                  </a:lnTo>
                  <a:lnTo>
                    <a:pt x="148" y="54"/>
                  </a:lnTo>
                  <a:lnTo>
                    <a:pt x="198" y="60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152" y="30"/>
                  </a:lnTo>
                  <a:lnTo>
                    <a:pt x="104" y="22"/>
                  </a:lnTo>
                  <a:lnTo>
                    <a:pt x="56" y="12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DC390A5E-65A5-4624-81A8-BFB6300E2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238" y="7245350"/>
              <a:ext cx="73025" cy="317500"/>
            </a:xfrm>
            <a:custGeom>
              <a:avLst/>
              <a:gdLst>
                <a:gd name="T0" fmla="*/ 0 w 46"/>
                <a:gd name="T1" fmla="*/ 196 h 200"/>
                <a:gd name="T2" fmla="*/ 24 w 46"/>
                <a:gd name="T3" fmla="*/ 200 h 200"/>
                <a:gd name="T4" fmla="*/ 24 w 46"/>
                <a:gd name="T5" fmla="*/ 200 h 200"/>
                <a:gd name="T6" fmla="*/ 34 w 46"/>
                <a:gd name="T7" fmla="*/ 152 h 200"/>
                <a:gd name="T8" fmla="*/ 40 w 46"/>
                <a:gd name="T9" fmla="*/ 102 h 200"/>
                <a:gd name="T10" fmla="*/ 46 w 46"/>
                <a:gd name="T11" fmla="*/ 52 h 200"/>
                <a:gd name="T12" fmla="*/ 46 w 46"/>
                <a:gd name="T13" fmla="*/ 2 h 200"/>
                <a:gd name="T14" fmla="*/ 22 w 46"/>
                <a:gd name="T15" fmla="*/ 0 h 200"/>
                <a:gd name="T16" fmla="*/ 22 w 46"/>
                <a:gd name="T17" fmla="*/ 0 h 200"/>
                <a:gd name="T18" fmla="*/ 22 w 46"/>
                <a:gd name="T19" fmla="*/ 50 h 200"/>
                <a:gd name="T20" fmla="*/ 16 w 46"/>
                <a:gd name="T21" fmla="*/ 98 h 200"/>
                <a:gd name="T22" fmla="*/ 10 w 46"/>
                <a:gd name="T23" fmla="*/ 148 h 200"/>
                <a:gd name="T24" fmla="*/ 0 w 46"/>
                <a:gd name="T25" fmla="*/ 196 h 200"/>
                <a:gd name="T26" fmla="*/ 0 w 46"/>
                <a:gd name="T27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00">
                  <a:moveTo>
                    <a:pt x="0" y="196"/>
                  </a:moveTo>
                  <a:lnTo>
                    <a:pt x="24" y="200"/>
                  </a:lnTo>
                  <a:lnTo>
                    <a:pt x="24" y="200"/>
                  </a:lnTo>
                  <a:lnTo>
                    <a:pt x="34" y="152"/>
                  </a:lnTo>
                  <a:lnTo>
                    <a:pt x="40" y="102"/>
                  </a:lnTo>
                  <a:lnTo>
                    <a:pt x="46" y="52"/>
                  </a:lnTo>
                  <a:lnTo>
                    <a:pt x="46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50"/>
                  </a:lnTo>
                  <a:lnTo>
                    <a:pt x="16" y="98"/>
                  </a:lnTo>
                  <a:lnTo>
                    <a:pt x="10" y="148"/>
                  </a:lnTo>
                  <a:lnTo>
                    <a:pt x="0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>
              <a:extLst>
                <a:ext uri="{FF2B5EF4-FFF2-40B4-BE49-F238E27FC236}">
                  <a16:creationId xmlns:a16="http://schemas.microsoft.com/office/drawing/2014/main" id="{AAC29973-9B6F-4D42-B826-7A9159FC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7677150"/>
              <a:ext cx="158750" cy="301625"/>
            </a:xfrm>
            <a:custGeom>
              <a:avLst/>
              <a:gdLst>
                <a:gd name="T0" fmla="*/ 0 w 100"/>
                <a:gd name="T1" fmla="*/ 180 h 190"/>
                <a:gd name="T2" fmla="*/ 20 w 100"/>
                <a:gd name="T3" fmla="*/ 190 h 190"/>
                <a:gd name="T4" fmla="*/ 20 w 100"/>
                <a:gd name="T5" fmla="*/ 190 h 190"/>
                <a:gd name="T6" fmla="*/ 44 w 100"/>
                <a:gd name="T7" fmla="*/ 146 h 190"/>
                <a:gd name="T8" fmla="*/ 64 w 100"/>
                <a:gd name="T9" fmla="*/ 100 h 190"/>
                <a:gd name="T10" fmla="*/ 84 w 100"/>
                <a:gd name="T11" fmla="*/ 54 h 190"/>
                <a:gd name="T12" fmla="*/ 100 w 100"/>
                <a:gd name="T13" fmla="*/ 6 h 190"/>
                <a:gd name="T14" fmla="*/ 76 w 100"/>
                <a:gd name="T15" fmla="*/ 0 h 190"/>
                <a:gd name="T16" fmla="*/ 76 w 100"/>
                <a:gd name="T17" fmla="*/ 0 h 190"/>
                <a:gd name="T18" fmla="*/ 60 w 100"/>
                <a:gd name="T19" fmla="*/ 46 h 190"/>
                <a:gd name="T20" fmla="*/ 42 w 100"/>
                <a:gd name="T21" fmla="*/ 90 h 190"/>
                <a:gd name="T22" fmla="*/ 22 w 100"/>
                <a:gd name="T23" fmla="*/ 136 h 190"/>
                <a:gd name="T24" fmla="*/ 0 w 100"/>
                <a:gd name="T25" fmla="*/ 180 h 190"/>
                <a:gd name="T26" fmla="*/ 0 w 100"/>
                <a:gd name="T27" fmla="*/ 18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90">
                  <a:moveTo>
                    <a:pt x="0" y="180"/>
                  </a:moveTo>
                  <a:lnTo>
                    <a:pt x="20" y="190"/>
                  </a:lnTo>
                  <a:lnTo>
                    <a:pt x="20" y="190"/>
                  </a:lnTo>
                  <a:lnTo>
                    <a:pt x="44" y="146"/>
                  </a:lnTo>
                  <a:lnTo>
                    <a:pt x="64" y="100"/>
                  </a:lnTo>
                  <a:lnTo>
                    <a:pt x="84" y="54"/>
                  </a:lnTo>
                  <a:lnTo>
                    <a:pt x="100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46"/>
                  </a:lnTo>
                  <a:lnTo>
                    <a:pt x="42" y="90"/>
                  </a:lnTo>
                  <a:lnTo>
                    <a:pt x="22" y="136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96">
              <a:extLst>
                <a:ext uri="{FF2B5EF4-FFF2-40B4-BE49-F238E27FC236}">
                  <a16:creationId xmlns:a16="http://schemas.microsoft.com/office/drawing/2014/main" id="{FBC52C57-B7A4-4FD3-A23C-B286432D0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6588" y="2638425"/>
              <a:ext cx="273050" cy="222250"/>
            </a:xfrm>
            <a:custGeom>
              <a:avLst/>
              <a:gdLst>
                <a:gd name="T0" fmla="*/ 60 w 172"/>
                <a:gd name="T1" fmla="*/ 78 h 140"/>
                <a:gd name="T2" fmla="*/ 60 w 172"/>
                <a:gd name="T3" fmla="*/ 78 h 140"/>
                <a:gd name="T4" fmla="*/ 30 w 172"/>
                <a:gd name="T5" fmla="*/ 100 h 140"/>
                <a:gd name="T6" fmla="*/ 0 w 172"/>
                <a:gd name="T7" fmla="*/ 120 h 140"/>
                <a:gd name="T8" fmla="*/ 14 w 172"/>
                <a:gd name="T9" fmla="*/ 140 h 140"/>
                <a:gd name="T10" fmla="*/ 14 w 172"/>
                <a:gd name="T11" fmla="*/ 140 h 140"/>
                <a:gd name="T12" fmla="*/ 44 w 172"/>
                <a:gd name="T13" fmla="*/ 120 h 140"/>
                <a:gd name="T14" fmla="*/ 74 w 172"/>
                <a:gd name="T15" fmla="*/ 98 h 140"/>
                <a:gd name="T16" fmla="*/ 74 w 172"/>
                <a:gd name="T17" fmla="*/ 98 h 140"/>
                <a:gd name="T18" fmla="*/ 124 w 172"/>
                <a:gd name="T19" fmla="*/ 58 h 140"/>
                <a:gd name="T20" fmla="*/ 172 w 172"/>
                <a:gd name="T21" fmla="*/ 18 h 140"/>
                <a:gd name="T22" fmla="*/ 156 w 172"/>
                <a:gd name="T23" fmla="*/ 0 h 140"/>
                <a:gd name="T24" fmla="*/ 156 w 172"/>
                <a:gd name="T25" fmla="*/ 0 h 140"/>
                <a:gd name="T26" fmla="*/ 110 w 172"/>
                <a:gd name="T27" fmla="*/ 40 h 140"/>
                <a:gd name="T28" fmla="*/ 60 w 172"/>
                <a:gd name="T29" fmla="*/ 78 h 140"/>
                <a:gd name="T30" fmla="*/ 60 w 172"/>
                <a:gd name="T3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40">
                  <a:moveTo>
                    <a:pt x="60" y="78"/>
                  </a:moveTo>
                  <a:lnTo>
                    <a:pt x="60" y="78"/>
                  </a:lnTo>
                  <a:lnTo>
                    <a:pt x="30" y="100"/>
                  </a:lnTo>
                  <a:lnTo>
                    <a:pt x="0" y="12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44" y="120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124" y="58"/>
                  </a:lnTo>
                  <a:lnTo>
                    <a:pt x="172" y="18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0" y="40"/>
                  </a:lnTo>
                  <a:lnTo>
                    <a:pt x="60" y="78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97">
              <a:extLst>
                <a:ext uri="{FF2B5EF4-FFF2-40B4-BE49-F238E27FC236}">
                  <a16:creationId xmlns:a16="http://schemas.microsoft.com/office/drawing/2014/main" id="{749291D9-8C79-4202-9C92-5F608CD4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7613" y="1901825"/>
              <a:ext cx="149225" cy="304800"/>
            </a:xfrm>
            <a:custGeom>
              <a:avLst/>
              <a:gdLst>
                <a:gd name="T0" fmla="*/ 0 w 94"/>
                <a:gd name="T1" fmla="*/ 182 h 192"/>
                <a:gd name="T2" fmla="*/ 22 w 94"/>
                <a:gd name="T3" fmla="*/ 192 h 192"/>
                <a:gd name="T4" fmla="*/ 22 w 94"/>
                <a:gd name="T5" fmla="*/ 192 h 192"/>
                <a:gd name="T6" fmla="*/ 42 w 94"/>
                <a:gd name="T7" fmla="*/ 148 h 192"/>
                <a:gd name="T8" fmla="*/ 62 w 94"/>
                <a:gd name="T9" fmla="*/ 102 h 192"/>
                <a:gd name="T10" fmla="*/ 80 w 94"/>
                <a:gd name="T11" fmla="*/ 54 h 192"/>
                <a:gd name="T12" fmla="*/ 94 w 94"/>
                <a:gd name="T13" fmla="*/ 6 h 192"/>
                <a:gd name="T14" fmla="*/ 72 w 94"/>
                <a:gd name="T15" fmla="*/ 0 h 192"/>
                <a:gd name="T16" fmla="*/ 72 w 94"/>
                <a:gd name="T17" fmla="*/ 0 h 192"/>
                <a:gd name="T18" fmla="*/ 56 w 94"/>
                <a:gd name="T19" fmla="*/ 46 h 192"/>
                <a:gd name="T20" fmla="*/ 40 w 94"/>
                <a:gd name="T21" fmla="*/ 92 h 192"/>
                <a:gd name="T22" fmla="*/ 20 w 94"/>
                <a:gd name="T23" fmla="*/ 138 h 192"/>
                <a:gd name="T24" fmla="*/ 0 w 94"/>
                <a:gd name="T25" fmla="*/ 182 h 192"/>
                <a:gd name="T26" fmla="*/ 0 w 94"/>
                <a:gd name="T27" fmla="*/ 18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92">
                  <a:moveTo>
                    <a:pt x="0" y="182"/>
                  </a:moveTo>
                  <a:lnTo>
                    <a:pt x="22" y="192"/>
                  </a:lnTo>
                  <a:lnTo>
                    <a:pt x="22" y="192"/>
                  </a:lnTo>
                  <a:lnTo>
                    <a:pt x="42" y="148"/>
                  </a:lnTo>
                  <a:lnTo>
                    <a:pt x="62" y="102"/>
                  </a:lnTo>
                  <a:lnTo>
                    <a:pt x="80" y="54"/>
                  </a:lnTo>
                  <a:lnTo>
                    <a:pt x="94" y="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46"/>
                  </a:lnTo>
                  <a:lnTo>
                    <a:pt x="40" y="92"/>
                  </a:lnTo>
                  <a:lnTo>
                    <a:pt x="20" y="138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98">
              <a:extLst>
                <a:ext uri="{FF2B5EF4-FFF2-40B4-BE49-F238E27FC236}">
                  <a16:creationId xmlns:a16="http://schemas.microsoft.com/office/drawing/2014/main" id="{10BFA890-926D-4CBC-A69F-BAD56FA7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0488" y="1470025"/>
              <a:ext cx="76200" cy="317500"/>
            </a:xfrm>
            <a:custGeom>
              <a:avLst/>
              <a:gdLst>
                <a:gd name="T0" fmla="*/ 24 w 48"/>
                <a:gd name="T1" fmla="*/ 0 h 200"/>
                <a:gd name="T2" fmla="*/ 24 w 48"/>
                <a:gd name="T3" fmla="*/ 0 h 200"/>
                <a:gd name="T4" fmla="*/ 20 w 48"/>
                <a:gd name="T5" fmla="*/ 50 h 200"/>
                <a:gd name="T6" fmla="*/ 16 w 48"/>
                <a:gd name="T7" fmla="*/ 98 h 200"/>
                <a:gd name="T8" fmla="*/ 10 w 48"/>
                <a:gd name="T9" fmla="*/ 148 h 200"/>
                <a:gd name="T10" fmla="*/ 0 w 48"/>
                <a:gd name="T11" fmla="*/ 196 h 200"/>
                <a:gd name="T12" fmla="*/ 24 w 48"/>
                <a:gd name="T13" fmla="*/ 200 h 200"/>
                <a:gd name="T14" fmla="*/ 24 w 48"/>
                <a:gd name="T15" fmla="*/ 200 h 200"/>
                <a:gd name="T16" fmla="*/ 32 w 48"/>
                <a:gd name="T17" fmla="*/ 152 h 200"/>
                <a:gd name="T18" fmla="*/ 40 w 48"/>
                <a:gd name="T19" fmla="*/ 102 h 200"/>
                <a:gd name="T20" fmla="*/ 44 w 48"/>
                <a:gd name="T21" fmla="*/ 52 h 200"/>
                <a:gd name="T22" fmla="*/ 48 w 48"/>
                <a:gd name="T23" fmla="*/ 2 h 200"/>
                <a:gd name="T24" fmla="*/ 24 w 48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0">
                  <a:moveTo>
                    <a:pt x="24" y="0"/>
                  </a:moveTo>
                  <a:lnTo>
                    <a:pt x="24" y="0"/>
                  </a:lnTo>
                  <a:lnTo>
                    <a:pt x="20" y="50"/>
                  </a:lnTo>
                  <a:lnTo>
                    <a:pt x="16" y="98"/>
                  </a:lnTo>
                  <a:lnTo>
                    <a:pt x="10" y="148"/>
                  </a:lnTo>
                  <a:lnTo>
                    <a:pt x="0" y="196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32" y="152"/>
                  </a:lnTo>
                  <a:lnTo>
                    <a:pt x="40" y="102"/>
                  </a:lnTo>
                  <a:lnTo>
                    <a:pt x="44" y="52"/>
                  </a:lnTo>
                  <a:lnTo>
                    <a:pt x="48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74ACA9F4-22B3-4508-99CA-EC6921C4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2888" y="2892425"/>
              <a:ext cx="304800" cy="152400"/>
            </a:xfrm>
            <a:custGeom>
              <a:avLst/>
              <a:gdLst>
                <a:gd name="T0" fmla="*/ 0 w 192"/>
                <a:gd name="T1" fmla="*/ 72 h 96"/>
                <a:gd name="T2" fmla="*/ 6 w 192"/>
                <a:gd name="T3" fmla="*/ 96 h 96"/>
                <a:gd name="T4" fmla="*/ 6 w 192"/>
                <a:gd name="T5" fmla="*/ 96 h 96"/>
                <a:gd name="T6" fmla="*/ 54 w 192"/>
                <a:gd name="T7" fmla="*/ 80 h 96"/>
                <a:gd name="T8" fmla="*/ 100 w 192"/>
                <a:gd name="T9" fmla="*/ 64 h 96"/>
                <a:gd name="T10" fmla="*/ 146 w 192"/>
                <a:gd name="T11" fmla="*/ 44 h 96"/>
                <a:gd name="T12" fmla="*/ 192 w 192"/>
                <a:gd name="T13" fmla="*/ 20 h 96"/>
                <a:gd name="T14" fmla="*/ 180 w 192"/>
                <a:gd name="T15" fmla="*/ 0 h 96"/>
                <a:gd name="T16" fmla="*/ 180 w 192"/>
                <a:gd name="T17" fmla="*/ 0 h 96"/>
                <a:gd name="T18" fmla="*/ 136 w 192"/>
                <a:gd name="T19" fmla="*/ 22 h 96"/>
                <a:gd name="T20" fmla="*/ 92 w 192"/>
                <a:gd name="T21" fmla="*/ 42 h 96"/>
                <a:gd name="T22" fmla="*/ 46 w 192"/>
                <a:gd name="T23" fmla="*/ 58 h 96"/>
                <a:gd name="T24" fmla="*/ 0 w 192"/>
                <a:gd name="T25" fmla="*/ 72 h 96"/>
                <a:gd name="T26" fmla="*/ 0 w 192"/>
                <a:gd name="T27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96">
                  <a:moveTo>
                    <a:pt x="0" y="72"/>
                  </a:moveTo>
                  <a:lnTo>
                    <a:pt x="6" y="96"/>
                  </a:lnTo>
                  <a:lnTo>
                    <a:pt x="6" y="96"/>
                  </a:lnTo>
                  <a:lnTo>
                    <a:pt x="54" y="80"/>
                  </a:lnTo>
                  <a:lnTo>
                    <a:pt x="100" y="64"/>
                  </a:lnTo>
                  <a:lnTo>
                    <a:pt x="146" y="44"/>
                  </a:lnTo>
                  <a:lnTo>
                    <a:pt x="192" y="2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36" y="22"/>
                  </a:lnTo>
                  <a:lnTo>
                    <a:pt x="92" y="42"/>
                  </a:lnTo>
                  <a:lnTo>
                    <a:pt x="46" y="58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00">
              <a:extLst>
                <a:ext uri="{FF2B5EF4-FFF2-40B4-BE49-F238E27FC236}">
                  <a16:creationId xmlns:a16="http://schemas.microsoft.com/office/drawing/2014/main" id="{52B0B5B6-390C-4485-8B64-5CA7419B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4913" y="612775"/>
              <a:ext cx="155575" cy="304800"/>
            </a:xfrm>
            <a:custGeom>
              <a:avLst/>
              <a:gdLst>
                <a:gd name="T0" fmla="*/ 98 w 98"/>
                <a:gd name="T1" fmla="*/ 184 h 192"/>
                <a:gd name="T2" fmla="*/ 98 w 98"/>
                <a:gd name="T3" fmla="*/ 184 h 192"/>
                <a:gd name="T4" fmla="*/ 84 w 98"/>
                <a:gd name="T5" fmla="*/ 138 h 192"/>
                <a:gd name="T6" fmla="*/ 66 w 98"/>
                <a:gd name="T7" fmla="*/ 92 h 192"/>
                <a:gd name="T8" fmla="*/ 46 w 98"/>
                <a:gd name="T9" fmla="*/ 46 h 192"/>
                <a:gd name="T10" fmla="*/ 22 w 98"/>
                <a:gd name="T11" fmla="*/ 0 h 192"/>
                <a:gd name="T12" fmla="*/ 0 w 98"/>
                <a:gd name="T13" fmla="*/ 10 h 192"/>
                <a:gd name="T14" fmla="*/ 0 w 98"/>
                <a:gd name="T15" fmla="*/ 10 h 192"/>
                <a:gd name="T16" fmla="*/ 24 w 98"/>
                <a:gd name="T17" fmla="*/ 56 h 192"/>
                <a:gd name="T18" fmla="*/ 44 w 98"/>
                <a:gd name="T19" fmla="*/ 102 h 192"/>
                <a:gd name="T20" fmla="*/ 60 w 98"/>
                <a:gd name="T21" fmla="*/ 146 h 192"/>
                <a:gd name="T22" fmla="*/ 76 w 98"/>
                <a:gd name="T23" fmla="*/ 192 h 192"/>
                <a:gd name="T24" fmla="*/ 98 w 98"/>
                <a:gd name="T25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92">
                  <a:moveTo>
                    <a:pt x="98" y="184"/>
                  </a:moveTo>
                  <a:lnTo>
                    <a:pt x="98" y="184"/>
                  </a:lnTo>
                  <a:lnTo>
                    <a:pt x="84" y="138"/>
                  </a:lnTo>
                  <a:lnTo>
                    <a:pt x="66" y="92"/>
                  </a:lnTo>
                  <a:lnTo>
                    <a:pt x="46" y="46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4" y="56"/>
                  </a:lnTo>
                  <a:lnTo>
                    <a:pt x="44" y="102"/>
                  </a:lnTo>
                  <a:lnTo>
                    <a:pt x="60" y="146"/>
                  </a:lnTo>
                  <a:lnTo>
                    <a:pt x="76" y="192"/>
                  </a:lnTo>
                  <a:lnTo>
                    <a:pt x="98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01">
              <a:extLst>
                <a:ext uri="{FF2B5EF4-FFF2-40B4-BE49-F238E27FC236}">
                  <a16:creationId xmlns:a16="http://schemas.microsoft.com/office/drawing/2014/main" id="{78406159-CB12-435E-A07C-6C9B4B11E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488" y="8067675"/>
              <a:ext cx="225425" cy="269875"/>
            </a:xfrm>
            <a:custGeom>
              <a:avLst/>
              <a:gdLst>
                <a:gd name="T0" fmla="*/ 0 w 142"/>
                <a:gd name="T1" fmla="*/ 152 h 170"/>
                <a:gd name="T2" fmla="*/ 16 w 142"/>
                <a:gd name="T3" fmla="*/ 170 h 170"/>
                <a:gd name="T4" fmla="*/ 16 w 142"/>
                <a:gd name="T5" fmla="*/ 170 h 170"/>
                <a:gd name="T6" fmla="*/ 52 w 142"/>
                <a:gd name="T7" fmla="*/ 132 h 170"/>
                <a:gd name="T8" fmla="*/ 84 w 142"/>
                <a:gd name="T9" fmla="*/ 94 h 170"/>
                <a:gd name="T10" fmla="*/ 114 w 142"/>
                <a:gd name="T11" fmla="*/ 54 h 170"/>
                <a:gd name="T12" fmla="*/ 142 w 142"/>
                <a:gd name="T13" fmla="*/ 14 h 170"/>
                <a:gd name="T14" fmla="*/ 122 w 142"/>
                <a:gd name="T15" fmla="*/ 0 h 170"/>
                <a:gd name="T16" fmla="*/ 122 w 142"/>
                <a:gd name="T17" fmla="*/ 0 h 170"/>
                <a:gd name="T18" fmla="*/ 96 w 142"/>
                <a:gd name="T19" fmla="*/ 40 h 170"/>
                <a:gd name="T20" fmla="*/ 66 w 142"/>
                <a:gd name="T21" fmla="*/ 80 h 170"/>
                <a:gd name="T22" fmla="*/ 34 w 142"/>
                <a:gd name="T23" fmla="*/ 116 h 170"/>
                <a:gd name="T24" fmla="*/ 0 w 142"/>
                <a:gd name="T25" fmla="*/ 152 h 170"/>
                <a:gd name="T26" fmla="*/ 0 w 142"/>
                <a:gd name="T27" fmla="*/ 15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70">
                  <a:moveTo>
                    <a:pt x="0" y="152"/>
                  </a:moveTo>
                  <a:lnTo>
                    <a:pt x="16" y="170"/>
                  </a:lnTo>
                  <a:lnTo>
                    <a:pt x="16" y="170"/>
                  </a:lnTo>
                  <a:lnTo>
                    <a:pt x="52" y="132"/>
                  </a:lnTo>
                  <a:lnTo>
                    <a:pt x="84" y="94"/>
                  </a:lnTo>
                  <a:lnTo>
                    <a:pt x="114" y="54"/>
                  </a:lnTo>
                  <a:lnTo>
                    <a:pt x="142" y="1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96" y="40"/>
                  </a:lnTo>
                  <a:lnTo>
                    <a:pt x="66" y="80"/>
                  </a:lnTo>
                  <a:lnTo>
                    <a:pt x="34" y="116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02">
              <a:extLst>
                <a:ext uri="{FF2B5EF4-FFF2-40B4-BE49-F238E27FC236}">
                  <a16:creationId xmlns:a16="http://schemas.microsoft.com/office/drawing/2014/main" id="{B6209FFD-2619-462C-8FC6-C4B779C5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9963" y="2298700"/>
              <a:ext cx="219075" cy="276225"/>
            </a:xfrm>
            <a:custGeom>
              <a:avLst/>
              <a:gdLst>
                <a:gd name="T0" fmla="*/ 0 w 138"/>
                <a:gd name="T1" fmla="*/ 158 h 174"/>
                <a:gd name="T2" fmla="*/ 18 w 138"/>
                <a:gd name="T3" fmla="*/ 174 h 174"/>
                <a:gd name="T4" fmla="*/ 18 w 138"/>
                <a:gd name="T5" fmla="*/ 174 h 174"/>
                <a:gd name="T6" fmla="*/ 50 w 138"/>
                <a:gd name="T7" fmla="*/ 136 h 174"/>
                <a:gd name="T8" fmla="*/ 82 w 138"/>
                <a:gd name="T9" fmla="*/ 96 h 174"/>
                <a:gd name="T10" fmla="*/ 110 w 138"/>
                <a:gd name="T11" fmla="*/ 56 h 174"/>
                <a:gd name="T12" fmla="*/ 138 w 138"/>
                <a:gd name="T13" fmla="*/ 14 h 174"/>
                <a:gd name="T14" fmla="*/ 118 w 138"/>
                <a:gd name="T15" fmla="*/ 0 h 174"/>
                <a:gd name="T16" fmla="*/ 118 w 138"/>
                <a:gd name="T17" fmla="*/ 0 h 174"/>
                <a:gd name="T18" fmla="*/ 92 w 138"/>
                <a:gd name="T19" fmla="*/ 42 h 174"/>
                <a:gd name="T20" fmla="*/ 62 w 138"/>
                <a:gd name="T21" fmla="*/ 82 h 174"/>
                <a:gd name="T22" fmla="*/ 32 w 138"/>
                <a:gd name="T23" fmla="*/ 120 h 174"/>
                <a:gd name="T24" fmla="*/ 0 w 138"/>
                <a:gd name="T25" fmla="*/ 158 h 174"/>
                <a:gd name="T26" fmla="*/ 0 w 138"/>
                <a:gd name="T27" fmla="*/ 1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74">
                  <a:moveTo>
                    <a:pt x="0" y="158"/>
                  </a:moveTo>
                  <a:lnTo>
                    <a:pt x="18" y="174"/>
                  </a:lnTo>
                  <a:lnTo>
                    <a:pt x="18" y="174"/>
                  </a:lnTo>
                  <a:lnTo>
                    <a:pt x="50" y="136"/>
                  </a:lnTo>
                  <a:lnTo>
                    <a:pt x="82" y="96"/>
                  </a:lnTo>
                  <a:lnTo>
                    <a:pt x="110" y="56"/>
                  </a:lnTo>
                  <a:lnTo>
                    <a:pt x="138" y="1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92" y="42"/>
                  </a:lnTo>
                  <a:lnTo>
                    <a:pt x="62" y="82"/>
                  </a:lnTo>
                  <a:lnTo>
                    <a:pt x="32" y="120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3">
              <a:extLst>
                <a:ext uri="{FF2B5EF4-FFF2-40B4-BE49-F238E27FC236}">
                  <a16:creationId xmlns:a16="http://schemas.microsoft.com/office/drawing/2014/main" id="{C89E6CEB-8913-4CF9-BEFA-DCBFEDA4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2835275"/>
              <a:ext cx="304800" cy="158750"/>
            </a:xfrm>
            <a:custGeom>
              <a:avLst/>
              <a:gdLst>
                <a:gd name="T0" fmla="*/ 0 w 192"/>
                <a:gd name="T1" fmla="*/ 20 h 100"/>
                <a:gd name="T2" fmla="*/ 0 w 192"/>
                <a:gd name="T3" fmla="*/ 20 h 100"/>
                <a:gd name="T4" fmla="*/ 46 w 192"/>
                <a:gd name="T5" fmla="*/ 44 h 100"/>
                <a:gd name="T6" fmla="*/ 92 w 192"/>
                <a:gd name="T7" fmla="*/ 64 h 100"/>
                <a:gd name="T8" fmla="*/ 138 w 192"/>
                <a:gd name="T9" fmla="*/ 82 h 100"/>
                <a:gd name="T10" fmla="*/ 184 w 192"/>
                <a:gd name="T11" fmla="*/ 100 h 100"/>
                <a:gd name="T12" fmla="*/ 192 w 192"/>
                <a:gd name="T13" fmla="*/ 78 h 100"/>
                <a:gd name="T14" fmla="*/ 192 w 192"/>
                <a:gd name="T15" fmla="*/ 78 h 100"/>
                <a:gd name="T16" fmla="*/ 146 w 192"/>
                <a:gd name="T17" fmla="*/ 60 h 100"/>
                <a:gd name="T18" fmla="*/ 102 w 192"/>
                <a:gd name="T19" fmla="*/ 42 h 100"/>
                <a:gd name="T20" fmla="*/ 56 w 192"/>
                <a:gd name="T21" fmla="*/ 22 h 100"/>
                <a:gd name="T22" fmla="*/ 12 w 192"/>
                <a:gd name="T23" fmla="*/ 0 h 100"/>
                <a:gd name="T24" fmla="*/ 0 w 192"/>
                <a:gd name="T25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00">
                  <a:moveTo>
                    <a:pt x="0" y="20"/>
                  </a:moveTo>
                  <a:lnTo>
                    <a:pt x="0" y="20"/>
                  </a:lnTo>
                  <a:lnTo>
                    <a:pt x="46" y="44"/>
                  </a:lnTo>
                  <a:lnTo>
                    <a:pt x="92" y="64"/>
                  </a:lnTo>
                  <a:lnTo>
                    <a:pt x="138" y="82"/>
                  </a:lnTo>
                  <a:lnTo>
                    <a:pt x="184" y="100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46" y="60"/>
                  </a:lnTo>
                  <a:lnTo>
                    <a:pt x="102" y="42"/>
                  </a:lnTo>
                  <a:lnTo>
                    <a:pt x="56" y="22"/>
                  </a:lnTo>
                  <a:lnTo>
                    <a:pt x="1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04">
              <a:extLst>
                <a:ext uri="{FF2B5EF4-FFF2-40B4-BE49-F238E27FC236}">
                  <a16:creationId xmlns:a16="http://schemas.microsoft.com/office/drawing/2014/main" id="{D5F3CAC7-5122-4986-8C57-F6A31EA28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8242300"/>
              <a:ext cx="273050" cy="225425"/>
            </a:xfrm>
            <a:custGeom>
              <a:avLst/>
              <a:gdLst>
                <a:gd name="T0" fmla="*/ 172 w 172"/>
                <a:gd name="T1" fmla="*/ 20 h 142"/>
                <a:gd name="T2" fmla="*/ 158 w 172"/>
                <a:gd name="T3" fmla="*/ 0 h 142"/>
                <a:gd name="T4" fmla="*/ 158 w 172"/>
                <a:gd name="T5" fmla="*/ 0 h 142"/>
                <a:gd name="T6" fmla="*/ 116 w 172"/>
                <a:gd name="T7" fmla="*/ 28 h 142"/>
                <a:gd name="T8" fmla="*/ 76 w 172"/>
                <a:gd name="T9" fmla="*/ 58 h 142"/>
                <a:gd name="T10" fmla="*/ 38 w 172"/>
                <a:gd name="T11" fmla="*/ 90 h 142"/>
                <a:gd name="T12" fmla="*/ 0 w 172"/>
                <a:gd name="T13" fmla="*/ 124 h 142"/>
                <a:gd name="T14" fmla="*/ 18 w 172"/>
                <a:gd name="T15" fmla="*/ 142 h 142"/>
                <a:gd name="T16" fmla="*/ 18 w 172"/>
                <a:gd name="T17" fmla="*/ 142 h 142"/>
                <a:gd name="T18" fmla="*/ 54 w 172"/>
                <a:gd name="T19" fmla="*/ 108 h 142"/>
                <a:gd name="T20" fmla="*/ 92 w 172"/>
                <a:gd name="T21" fmla="*/ 78 h 142"/>
                <a:gd name="T22" fmla="*/ 130 w 172"/>
                <a:gd name="T23" fmla="*/ 48 h 142"/>
                <a:gd name="T24" fmla="*/ 172 w 172"/>
                <a:gd name="T25" fmla="*/ 20 h 142"/>
                <a:gd name="T26" fmla="*/ 172 w 172"/>
                <a:gd name="T27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2">
                  <a:moveTo>
                    <a:pt x="172" y="2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16" y="28"/>
                  </a:lnTo>
                  <a:lnTo>
                    <a:pt x="76" y="58"/>
                  </a:lnTo>
                  <a:lnTo>
                    <a:pt x="38" y="90"/>
                  </a:lnTo>
                  <a:lnTo>
                    <a:pt x="0" y="12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54" y="108"/>
                  </a:lnTo>
                  <a:lnTo>
                    <a:pt x="92" y="78"/>
                  </a:lnTo>
                  <a:lnTo>
                    <a:pt x="130" y="48"/>
                  </a:lnTo>
                  <a:lnTo>
                    <a:pt x="172" y="20"/>
                  </a:lnTo>
                  <a:lnTo>
                    <a:pt x="17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05">
              <a:extLst>
                <a:ext uri="{FF2B5EF4-FFF2-40B4-BE49-F238E27FC236}">
                  <a16:creationId xmlns:a16="http://schemas.microsoft.com/office/drawing/2014/main" id="{F102D85D-A99D-4316-B096-B70341726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8064500"/>
              <a:ext cx="307975" cy="149225"/>
            </a:xfrm>
            <a:custGeom>
              <a:avLst/>
              <a:gdLst>
                <a:gd name="T0" fmla="*/ 174 w 194"/>
                <a:gd name="T1" fmla="*/ 28 h 94"/>
                <a:gd name="T2" fmla="*/ 174 w 194"/>
                <a:gd name="T3" fmla="*/ 28 h 94"/>
                <a:gd name="T4" fmla="*/ 194 w 194"/>
                <a:gd name="T5" fmla="*/ 22 h 94"/>
                <a:gd name="T6" fmla="*/ 186 w 194"/>
                <a:gd name="T7" fmla="*/ 0 h 94"/>
                <a:gd name="T8" fmla="*/ 186 w 194"/>
                <a:gd name="T9" fmla="*/ 0 h 94"/>
                <a:gd name="T10" fmla="*/ 168 w 194"/>
                <a:gd name="T11" fmla="*/ 6 h 94"/>
                <a:gd name="T12" fmla="*/ 168 w 194"/>
                <a:gd name="T13" fmla="*/ 6 h 94"/>
                <a:gd name="T14" fmla="*/ 124 w 194"/>
                <a:gd name="T15" fmla="*/ 20 h 94"/>
                <a:gd name="T16" fmla="*/ 82 w 194"/>
                <a:gd name="T17" fmla="*/ 36 h 94"/>
                <a:gd name="T18" fmla="*/ 40 w 194"/>
                <a:gd name="T19" fmla="*/ 54 h 94"/>
                <a:gd name="T20" fmla="*/ 0 w 194"/>
                <a:gd name="T21" fmla="*/ 72 h 94"/>
                <a:gd name="T22" fmla="*/ 12 w 194"/>
                <a:gd name="T23" fmla="*/ 94 h 94"/>
                <a:gd name="T24" fmla="*/ 12 w 194"/>
                <a:gd name="T25" fmla="*/ 94 h 94"/>
                <a:gd name="T26" fmla="*/ 50 w 194"/>
                <a:gd name="T27" fmla="*/ 74 h 94"/>
                <a:gd name="T28" fmla="*/ 90 w 194"/>
                <a:gd name="T29" fmla="*/ 58 h 94"/>
                <a:gd name="T30" fmla="*/ 132 w 194"/>
                <a:gd name="T31" fmla="*/ 42 h 94"/>
                <a:gd name="T32" fmla="*/ 174 w 194"/>
                <a:gd name="T33" fmla="*/ 28 h 94"/>
                <a:gd name="T34" fmla="*/ 174 w 194"/>
                <a:gd name="T35" fmla="*/ 2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94">
                  <a:moveTo>
                    <a:pt x="174" y="28"/>
                  </a:moveTo>
                  <a:lnTo>
                    <a:pt x="174" y="28"/>
                  </a:lnTo>
                  <a:lnTo>
                    <a:pt x="194" y="2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24" y="20"/>
                  </a:lnTo>
                  <a:lnTo>
                    <a:pt x="82" y="36"/>
                  </a:lnTo>
                  <a:lnTo>
                    <a:pt x="40" y="54"/>
                  </a:lnTo>
                  <a:lnTo>
                    <a:pt x="0" y="7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50" y="74"/>
                  </a:lnTo>
                  <a:lnTo>
                    <a:pt x="90" y="58"/>
                  </a:lnTo>
                  <a:lnTo>
                    <a:pt x="132" y="42"/>
                  </a:lnTo>
                  <a:lnTo>
                    <a:pt x="174" y="28"/>
                  </a:lnTo>
                  <a:lnTo>
                    <a:pt x="17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7D556E91-2C4D-46F8-BB89-8F0549AD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8534400"/>
              <a:ext cx="212725" cy="276225"/>
            </a:xfrm>
            <a:custGeom>
              <a:avLst/>
              <a:gdLst>
                <a:gd name="T0" fmla="*/ 134 w 134"/>
                <a:gd name="T1" fmla="*/ 16 h 174"/>
                <a:gd name="T2" fmla="*/ 116 w 134"/>
                <a:gd name="T3" fmla="*/ 0 h 174"/>
                <a:gd name="T4" fmla="*/ 116 w 134"/>
                <a:gd name="T5" fmla="*/ 0 h 174"/>
                <a:gd name="T6" fmla="*/ 84 w 134"/>
                <a:gd name="T7" fmla="*/ 38 h 174"/>
                <a:gd name="T8" fmla="*/ 54 w 134"/>
                <a:gd name="T9" fmla="*/ 78 h 174"/>
                <a:gd name="T10" fmla="*/ 26 w 134"/>
                <a:gd name="T11" fmla="*/ 120 h 174"/>
                <a:gd name="T12" fmla="*/ 0 w 134"/>
                <a:gd name="T13" fmla="*/ 162 h 174"/>
                <a:gd name="T14" fmla="*/ 20 w 134"/>
                <a:gd name="T15" fmla="*/ 174 h 174"/>
                <a:gd name="T16" fmla="*/ 20 w 134"/>
                <a:gd name="T17" fmla="*/ 174 h 174"/>
                <a:gd name="T18" fmla="*/ 46 w 134"/>
                <a:gd name="T19" fmla="*/ 132 h 174"/>
                <a:gd name="T20" fmla="*/ 74 w 134"/>
                <a:gd name="T21" fmla="*/ 92 h 174"/>
                <a:gd name="T22" fmla="*/ 102 w 134"/>
                <a:gd name="T23" fmla="*/ 52 h 174"/>
                <a:gd name="T24" fmla="*/ 134 w 134"/>
                <a:gd name="T25" fmla="*/ 16 h 174"/>
                <a:gd name="T26" fmla="*/ 134 w 134"/>
                <a:gd name="T27" fmla="*/ 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74">
                  <a:moveTo>
                    <a:pt x="134" y="16"/>
                  </a:moveTo>
                  <a:lnTo>
                    <a:pt x="116" y="0"/>
                  </a:lnTo>
                  <a:lnTo>
                    <a:pt x="116" y="0"/>
                  </a:lnTo>
                  <a:lnTo>
                    <a:pt x="84" y="38"/>
                  </a:lnTo>
                  <a:lnTo>
                    <a:pt x="54" y="78"/>
                  </a:lnTo>
                  <a:lnTo>
                    <a:pt x="26" y="120"/>
                  </a:lnTo>
                  <a:lnTo>
                    <a:pt x="0" y="162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46" y="132"/>
                  </a:lnTo>
                  <a:lnTo>
                    <a:pt x="74" y="92"/>
                  </a:lnTo>
                  <a:lnTo>
                    <a:pt x="102" y="52"/>
                  </a:lnTo>
                  <a:lnTo>
                    <a:pt x="134" y="16"/>
                  </a:lnTo>
                  <a:lnTo>
                    <a:pt x="13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07">
              <a:extLst>
                <a:ext uri="{FF2B5EF4-FFF2-40B4-BE49-F238E27FC236}">
                  <a16:creationId xmlns:a16="http://schemas.microsoft.com/office/drawing/2014/main" id="{00CB6D7D-8560-48BB-8588-CB642A09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5" y="8905875"/>
              <a:ext cx="149225" cy="307975"/>
            </a:xfrm>
            <a:custGeom>
              <a:avLst/>
              <a:gdLst>
                <a:gd name="T0" fmla="*/ 34 w 94"/>
                <a:gd name="T1" fmla="*/ 158 h 194"/>
                <a:gd name="T2" fmla="*/ 34 w 94"/>
                <a:gd name="T3" fmla="*/ 158 h 194"/>
                <a:gd name="T4" fmla="*/ 48 w 94"/>
                <a:gd name="T5" fmla="*/ 120 h 194"/>
                <a:gd name="T6" fmla="*/ 62 w 94"/>
                <a:gd name="T7" fmla="*/ 82 h 194"/>
                <a:gd name="T8" fmla="*/ 78 w 94"/>
                <a:gd name="T9" fmla="*/ 46 h 194"/>
                <a:gd name="T10" fmla="*/ 94 w 94"/>
                <a:gd name="T11" fmla="*/ 10 h 194"/>
                <a:gd name="T12" fmla="*/ 72 w 94"/>
                <a:gd name="T13" fmla="*/ 0 h 194"/>
                <a:gd name="T14" fmla="*/ 72 w 94"/>
                <a:gd name="T15" fmla="*/ 0 h 194"/>
                <a:gd name="T16" fmla="*/ 56 w 94"/>
                <a:gd name="T17" fmla="*/ 36 h 194"/>
                <a:gd name="T18" fmla="*/ 40 w 94"/>
                <a:gd name="T19" fmla="*/ 74 h 194"/>
                <a:gd name="T20" fmla="*/ 24 w 94"/>
                <a:gd name="T21" fmla="*/ 112 h 194"/>
                <a:gd name="T22" fmla="*/ 12 w 94"/>
                <a:gd name="T23" fmla="*/ 150 h 194"/>
                <a:gd name="T24" fmla="*/ 12 w 94"/>
                <a:gd name="T25" fmla="*/ 150 h 194"/>
                <a:gd name="T26" fmla="*/ 0 w 94"/>
                <a:gd name="T27" fmla="*/ 188 h 194"/>
                <a:gd name="T28" fmla="*/ 24 w 94"/>
                <a:gd name="T29" fmla="*/ 194 h 194"/>
                <a:gd name="T30" fmla="*/ 24 w 94"/>
                <a:gd name="T31" fmla="*/ 194 h 194"/>
                <a:gd name="T32" fmla="*/ 34 w 94"/>
                <a:gd name="T33" fmla="*/ 158 h 194"/>
                <a:gd name="T34" fmla="*/ 34 w 94"/>
                <a:gd name="T35" fmla="*/ 15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94">
                  <a:moveTo>
                    <a:pt x="34" y="158"/>
                  </a:moveTo>
                  <a:lnTo>
                    <a:pt x="34" y="158"/>
                  </a:lnTo>
                  <a:lnTo>
                    <a:pt x="48" y="120"/>
                  </a:lnTo>
                  <a:lnTo>
                    <a:pt x="62" y="82"/>
                  </a:lnTo>
                  <a:lnTo>
                    <a:pt x="78" y="46"/>
                  </a:lnTo>
                  <a:lnTo>
                    <a:pt x="94" y="1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6"/>
                  </a:lnTo>
                  <a:lnTo>
                    <a:pt x="40" y="74"/>
                  </a:lnTo>
                  <a:lnTo>
                    <a:pt x="24" y="112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0" y="188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34" y="158"/>
                  </a:lnTo>
                  <a:lnTo>
                    <a:pt x="34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08">
              <a:extLst>
                <a:ext uri="{FF2B5EF4-FFF2-40B4-BE49-F238E27FC236}">
                  <a16:creationId xmlns:a16="http://schemas.microsoft.com/office/drawing/2014/main" id="{3B669C62-209D-4A69-86FF-1BB0CDB8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0" y="7985125"/>
              <a:ext cx="317500" cy="76200"/>
            </a:xfrm>
            <a:custGeom>
              <a:avLst/>
              <a:gdLst>
                <a:gd name="T0" fmla="*/ 200 w 200"/>
                <a:gd name="T1" fmla="*/ 26 h 48"/>
                <a:gd name="T2" fmla="*/ 200 w 200"/>
                <a:gd name="T3" fmla="*/ 26 h 48"/>
                <a:gd name="T4" fmla="*/ 150 w 200"/>
                <a:gd name="T5" fmla="*/ 14 h 48"/>
                <a:gd name="T6" fmla="*/ 100 w 200"/>
                <a:gd name="T7" fmla="*/ 8 h 48"/>
                <a:gd name="T8" fmla="*/ 50 w 200"/>
                <a:gd name="T9" fmla="*/ 2 h 48"/>
                <a:gd name="T10" fmla="*/ 2 w 200"/>
                <a:gd name="T11" fmla="*/ 0 h 48"/>
                <a:gd name="T12" fmla="*/ 0 w 200"/>
                <a:gd name="T13" fmla="*/ 24 h 48"/>
                <a:gd name="T14" fmla="*/ 0 w 200"/>
                <a:gd name="T15" fmla="*/ 24 h 48"/>
                <a:gd name="T16" fmla="*/ 48 w 200"/>
                <a:gd name="T17" fmla="*/ 26 h 48"/>
                <a:gd name="T18" fmla="*/ 98 w 200"/>
                <a:gd name="T19" fmla="*/ 32 h 48"/>
                <a:gd name="T20" fmla="*/ 146 w 200"/>
                <a:gd name="T21" fmla="*/ 38 h 48"/>
                <a:gd name="T22" fmla="*/ 194 w 200"/>
                <a:gd name="T23" fmla="*/ 48 h 48"/>
                <a:gd name="T24" fmla="*/ 200 w 200"/>
                <a:gd name="T2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48">
                  <a:moveTo>
                    <a:pt x="200" y="26"/>
                  </a:moveTo>
                  <a:lnTo>
                    <a:pt x="200" y="26"/>
                  </a:lnTo>
                  <a:lnTo>
                    <a:pt x="150" y="14"/>
                  </a:lnTo>
                  <a:lnTo>
                    <a:pt x="100" y="8"/>
                  </a:lnTo>
                  <a:lnTo>
                    <a:pt x="50" y="2"/>
                  </a:lnTo>
                  <a:lnTo>
                    <a:pt x="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26"/>
                  </a:lnTo>
                  <a:lnTo>
                    <a:pt x="98" y="32"/>
                  </a:lnTo>
                  <a:lnTo>
                    <a:pt x="146" y="38"/>
                  </a:lnTo>
                  <a:lnTo>
                    <a:pt x="194" y="48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09">
              <a:extLst>
                <a:ext uri="{FF2B5EF4-FFF2-40B4-BE49-F238E27FC236}">
                  <a16:creationId xmlns:a16="http://schemas.microsoft.com/office/drawing/2014/main" id="{74314B62-3CEA-49E6-8AA4-7F18CDF4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7985125"/>
              <a:ext cx="317500" cy="82550"/>
            </a:xfrm>
            <a:custGeom>
              <a:avLst/>
              <a:gdLst>
                <a:gd name="T0" fmla="*/ 200 w 200"/>
                <a:gd name="T1" fmla="*/ 24 h 52"/>
                <a:gd name="T2" fmla="*/ 198 w 200"/>
                <a:gd name="T3" fmla="*/ 0 h 52"/>
                <a:gd name="T4" fmla="*/ 198 w 200"/>
                <a:gd name="T5" fmla="*/ 0 h 52"/>
                <a:gd name="T6" fmla="*/ 150 w 200"/>
                <a:gd name="T7" fmla="*/ 4 h 52"/>
                <a:gd name="T8" fmla="*/ 102 w 200"/>
                <a:gd name="T9" fmla="*/ 10 h 52"/>
                <a:gd name="T10" fmla="*/ 52 w 200"/>
                <a:gd name="T11" fmla="*/ 18 h 52"/>
                <a:gd name="T12" fmla="*/ 0 w 200"/>
                <a:gd name="T13" fmla="*/ 30 h 52"/>
                <a:gd name="T14" fmla="*/ 6 w 200"/>
                <a:gd name="T15" fmla="*/ 52 h 52"/>
                <a:gd name="T16" fmla="*/ 6 w 200"/>
                <a:gd name="T17" fmla="*/ 52 h 52"/>
                <a:gd name="T18" fmla="*/ 56 w 200"/>
                <a:gd name="T19" fmla="*/ 42 h 52"/>
                <a:gd name="T20" fmla="*/ 104 w 200"/>
                <a:gd name="T21" fmla="*/ 34 h 52"/>
                <a:gd name="T22" fmla="*/ 152 w 200"/>
                <a:gd name="T23" fmla="*/ 28 h 52"/>
                <a:gd name="T24" fmla="*/ 200 w 200"/>
                <a:gd name="T25" fmla="*/ 24 h 52"/>
                <a:gd name="T26" fmla="*/ 200 w 200"/>
                <a:gd name="T27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52">
                  <a:moveTo>
                    <a:pt x="200" y="24"/>
                  </a:moveTo>
                  <a:lnTo>
                    <a:pt x="198" y="0"/>
                  </a:lnTo>
                  <a:lnTo>
                    <a:pt x="198" y="0"/>
                  </a:lnTo>
                  <a:lnTo>
                    <a:pt x="150" y="4"/>
                  </a:lnTo>
                  <a:lnTo>
                    <a:pt x="102" y="10"/>
                  </a:lnTo>
                  <a:lnTo>
                    <a:pt x="52" y="18"/>
                  </a:lnTo>
                  <a:lnTo>
                    <a:pt x="0" y="3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56" y="42"/>
                  </a:lnTo>
                  <a:lnTo>
                    <a:pt x="104" y="34"/>
                  </a:lnTo>
                  <a:lnTo>
                    <a:pt x="152" y="28"/>
                  </a:lnTo>
                  <a:lnTo>
                    <a:pt x="200" y="24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E34C374-2C99-4D83-8565-04FD5BA8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9328150"/>
              <a:ext cx="66675" cy="317500"/>
            </a:xfrm>
            <a:custGeom>
              <a:avLst/>
              <a:gdLst>
                <a:gd name="T0" fmla="*/ 26 w 42"/>
                <a:gd name="T1" fmla="*/ 200 h 200"/>
                <a:gd name="T2" fmla="*/ 26 w 42"/>
                <a:gd name="T3" fmla="*/ 200 h 200"/>
                <a:gd name="T4" fmla="*/ 24 w 42"/>
                <a:gd name="T5" fmla="*/ 182 h 200"/>
                <a:gd name="T6" fmla="*/ 24 w 42"/>
                <a:gd name="T7" fmla="*/ 182 h 200"/>
                <a:gd name="T8" fmla="*/ 26 w 42"/>
                <a:gd name="T9" fmla="*/ 138 h 200"/>
                <a:gd name="T10" fmla="*/ 30 w 42"/>
                <a:gd name="T11" fmla="*/ 92 h 200"/>
                <a:gd name="T12" fmla="*/ 34 w 42"/>
                <a:gd name="T13" fmla="*/ 48 h 200"/>
                <a:gd name="T14" fmla="*/ 42 w 42"/>
                <a:gd name="T15" fmla="*/ 4 h 200"/>
                <a:gd name="T16" fmla="*/ 18 w 42"/>
                <a:gd name="T17" fmla="*/ 0 h 200"/>
                <a:gd name="T18" fmla="*/ 18 w 42"/>
                <a:gd name="T19" fmla="*/ 0 h 200"/>
                <a:gd name="T20" fmla="*/ 10 w 42"/>
                <a:gd name="T21" fmla="*/ 44 h 200"/>
                <a:gd name="T22" fmla="*/ 6 w 42"/>
                <a:gd name="T23" fmla="*/ 90 h 200"/>
                <a:gd name="T24" fmla="*/ 2 w 42"/>
                <a:gd name="T25" fmla="*/ 136 h 200"/>
                <a:gd name="T26" fmla="*/ 0 w 42"/>
                <a:gd name="T27" fmla="*/ 182 h 200"/>
                <a:gd name="T28" fmla="*/ 0 w 42"/>
                <a:gd name="T29" fmla="*/ 182 h 200"/>
                <a:gd name="T30" fmla="*/ 2 w 42"/>
                <a:gd name="T31" fmla="*/ 200 h 200"/>
                <a:gd name="T32" fmla="*/ 26 w 42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00">
                  <a:moveTo>
                    <a:pt x="26" y="200"/>
                  </a:moveTo>
                  <a:lnTo>
                    <a:pt x="26" y="200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6" y="138"/>
                  </a:lnTo>
                  <a:lnTo>
                    <a:pt x="30" y="92"/>
                  </a:lnTo>
                  <a:lnTo>
                    <a:pt x="34" y="48"/>
                  </a:lnTo>
                  <a:lnTo>
                    <a:pt x="4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44"/>
                  </a:lnTo>
                  <a:lnTo>
                    <a:pt x="6" y="90"/>
                  </a:lnTo>
                  <a:lnTo>
                    <a:pt x="2" y="136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0"/>
                  </a:lnTo>
                  <a:lnTo>
                    <a:pt x="26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BD2D0053-3128-47A8-B228-1723E563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588" y="8394700"/>
              <a:ext cx="276225" cy="219075"/>
            </a:xfrm>
            <a:custGeom>
              <a:avLst/>
              <a:gdLst>
                <a:gd name="T0" fmla="*/ 0 w 174"/>
                <a:gd name="T1" fmla="*/ 116 h 138"/>
                <a:gd name="T2" fmla="*/ 12 w 174"/>
                <a:gd name="T3" fmla="*/ 138 h 138"/>
                <a:gd name="T4" fmla="*/ 12 w 174"/>
                <a:gd name="T5" fmla="*/ 138 h 138"/>
                <a:gd name="T6" fmla="*/ 56 w 174"/>
                <a:gd name="T7" fmla="*/ 110 h 138"/>
                <a:gd name="T8" fmla="*/ 96 w 174"/>
                <a:gd name="T9" fmla="*/ 82 h 138"/>
                <a:gd name="T10" fmla="*/ 136 w 174"/>
                <a:gd name="T11" fmla="*/ 50 h 138"/>
                <a:gd name="T12" fmla="*/ 174 w 174"/>
                <a:gd name="T13" fmla="*/ 18 h 138"/>
                <a:gd name="T14" fmla="*/ 158 w 174"/>
                <a:gd name="T15" fmla="*/ 0 h 138"/>
                <a:gd name="T16" fmla="*/ 158 w 174"/>
                <a:gd name="T17" fmla="*/ 0 h 138"/>
                <a:gd name="T18" fmla="*/ 122 w 174"/>
                <a:gd name="T19" fmla="*/ 32 h 138"/>
                <a:gd name="T20" fmla="*/ 82 w 174"/>
                <a:gd name="T21" fmla="*/ 62 h 138"/>
                <a:gd name="T22" fmla="*/ 42 w 174"/>
                <a:gd name="T23" fmla="*/ 90 h 138"/>
                <a:gd name="T24" fmla="*/ 0 w 174"/>
                <a:gd name="T25" fmla="*/ 116 h 138"/>
                <a:gd name="T26" fmla="*/ 0 w 174"/>
                <a:gd name="T2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38">
                  <a:moveTo>
                    <a:pt x="0" y="116"/>
                  </a:moveTo>
                  <a:lnTo>
                    <a:pt x="12" y="138"/>
                  </a:lnTo>
                  <a:lnTo>
                    <a:pt x="12" y="138"/>
                  </a:lnTo>
                  <a:lnTo>
                    <a:pt x="56" y="110"/>
                  </a:lnTo>
                  <a:lnTo>
                    <a:pt x="96" y="82"/>
                  </a:lnTo>
                  <a:lnTo>
                    <a:pt x="136" y="50"/>
                  </a:lnTo>
                  <a:lnTo>
                    <a:pt x="174" y="1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32"/>
                  </a:lnTo>
                  <a:lnTo>
                    <a:pt x="82" y="62"/>
                  </a:lnTo>
                  <a:lnTo>
                    <a:pt x="42" y="9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A0786756-61CF-4AF7-9A98-3D33FBF07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63" y="5768975"/>
              <a:ext cx="276225" cy="219075"/>
            </a:xfrm>
            <a:custGeom>
              <a:avLst/>
              <a:gdLst>
                <a:gd name="T0" fmla="*/ 174 w 174"/>
                <a:gd name="T1" fmla="*/ 120 h 138"/>
                <a:gd name="T2" fmla="*/ 174 w 174"/>
                <a:gd name="T3" fmla="*/ 120 h 138"/>
                <a:gd name="T4" fmla="*/ 136 w 174"/>
                <a:gd name="T5" fmla="*/ 88 h 138"/>
                <a:gd name="T6" fmla="*/ 98 w 174"/>
                <a:gd name="T7" fmla="*/ 58 h 138"/>
                <a:gd name="T8" fmla="*/ 58 w 174"/>
                <a:gd name="T9" fmla="*/ 28 h 138"/>
                <a:gd name="T10" fmla="*/ 14 w 174"/>
                <a:gd name="T11" fmla="*/ 0 h 138"/>
                <a:gd name="T12" fmla="*/ 0 w 174"/>
                <a:gd name="T13" fmla="*/ 20 h 138"/>
                <a:gd name="T14" fmla="*/ 0 w 174"/>
                <a:gd name="T15" fmla="*/ 20 h 138"/>
                <a:gd name="T16" fmla="*/ 44 w 174"/>
                <a:gd name="T17" fmla="*/ 48 h 138"/>
                <a:gd name="T18" fmla="*/ 84 w 174"/>
                <a:gd name="T19" fmla="*/ 78 h 138"/>
                <a:gd name="T20" fmla="*/ 122 w 174"/>
                <a:gd name="T21" fmla="*/ 108 h 138"/>
                <a:gd name="T22" fmla="*/ 158 w 174"/>
                <a:gd name="T23" fmla="*/ 138 h 138"/>
                <a:gd name="T24" fmla="*/ 174 w 174"/>
                <a:gd name="T2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38">
                  <a:moveTo>
                    <a:pt x="174" y="120"/>
                  </a:moveTo>
                  <a:lnTo>
                    <a:pt x="174" y="120"/>
                  </a:lnTo>
                  <a:lnTo>
                    <a:pt x="136" y="88"/>
                  </a:lnTo>
                  <a:lnTo>
                    <a:pt x="98" y="58"/>
                  </a:lnTo>
                  <a:lnTo>
                    <a:pt x="58" y="28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4" y="48"/>
                  </a:lnTo>
                  <a:lnTo>
                    <a:pt x="84" y="78"/>
                  </a:lnTo>
                  <a:lnTo>
                    <a:pt x="122" y="108"/>
                  </a:lnTo>
                  <a:lnTo>
                    <a:pt x="158" y="138"/>
                  </a:lnTo>
                  <a:lnTo>
                    <a:pt x="17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71BA0591-8371-4AFE-95F2-4D65353D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6048375"/>
              <a:ext cx="231775" cy="263525"/>
            </a:xfrm>
            <a:custGeom>
              <a:avLst/>
              <a:gdLst>
                <a:gd name="T0" fmla="*/ 146 w 146"/>
                <a:gd name="T1" fmla="*/ 152 h 166"/>
                <a:gd name="T2" fmla="*/ 146 w 146"/>
                <a:gd name="T3" fmla="*/ 152 h 166"/>
                <a:gd name="T4" fmla="*/ 122 w 146"/>
                <a:gd name="T5" fmla="*/ 120 h 166"/>
                <a:gd name="T6" fmla="*/ 98 w 146"/>
                <a:gd name="T7" fmla="*/ 88 h 166"/>
                <a:gd name="T8" fmla="*/ 72 w 146"/>
                <a:gd name="T9" fmla="*/ 58 h 166"/>
                <a:gd name="T10" fmla="*/ 44 w 146"/>
                <a:gd name="T11" fmla="*/ 28 h 166"/>
                <a:gd name="T12" fmla="*/ 44 w 146"/>
                <a:gd name="T13" fmla="*/ 28 h 166"/>
                <a:gd name="T14" fmla="*/ 18 w 146"/>
                <a:gd name="T15" fmla="*/ 0 h 166"/>
                <a:gd name="T16" fmla="*/ 0 w 146"/>
                <a:gd name="T17" fmla="*/ 16 h 166"/>
                <a:gd name="T18" fmla="*/ 0 w 146"/>
                <a:gd name="T19" fmla="*/ 16 h 166"/>
                <a:gd name="T20" fmla="*/ 28 w 146"/>
                <a:gd name="T21" fmla="*/ 44 h 166"/>
                <a:gd name="T22" fmla="*/ 28 w 146"/>
                <a:gd name="T23" fmla="*/ 44 h 166"/>
                <a:gd name="T24" fmla="*/ 54 w 146"/>
                <a:gd name="T25" fmla="*/ 74 h 166"/>
                <a:gd name="T26" fmla="*/ 80 w 146"/>
                <a:gd name="T27" fmla="*/ 104 h 166"/>
                <a:gd name="T28" fmla="*/ 104 w 146"/>
                <a:gd name="T29" fmla="*/ 134 h 166"/>
                <a:gd name="T30" fmla="*/ 126 w 146"/>
                <a:gd name="T31" fmla="*/ 166 h 166"/>
                <a:gd name="T32" fmla="*/ 146 w 146"/>
                <a:gd name="T33" fmla="*/ 1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66">
                  <a:moveTo>
                    <a:pt x="146" y="152"/>
                  </a:moveTo>
                  <a:lnTo>
                    <a:pt x="146" y="152"/>
                  </a:lnTo>
                  <a:lnTo>
                    <a:pt x="122" y="120"/>
                  </a:lnTo>
                  <a:lnTo>
                    <a:pt x="98" y="88"/>
                  </a:lnTo>
                  <a:lnTo>
                    <a:pt x="72" y="5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54" y="74"/>
                  </a:lnTo>
                  <a:lnTo>
                    <a:pt x="80" y="104"/>
                  </a:lnTo>
                  <a:lnTo>
                    <a:pt x="104" y="134"/>
                  </a:lnTo>
                  <a:lnTo>
                    <a:pt x="126" y="166"/>
                  </a:lnTo>
                  <a:lnTo>
                    <a:pt x="146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C85877F0-BB43-4F83-A764-28379E9F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2159000"/>
              <a:ext cx="317500" cy="85725"/>
            </a:xfrm>
            <a:custGeom>
              <a:avLst/>
              <a:gdLst>
                <a:gd name="T0" fmla="*/ 0 w 200"/>
                <a:gd name="T1" fmla="*/ 24 h 54"/>
                <a:gd name="T2" fmla="*/ 0 w 200"/>
                <a:gd name="T3" fmla="*/ 24 h 54"/>
                <a:gd name="T4" fmla="*/ 50 w 200"/>
                <a:gd name="T5" fmla="*/ 28 h 54"/>
                <a:gd name="T6" fmla="*/ 98 w 200"/>
                <a:gd name="T7" fmla="*/ 34 h 54"/>
                <a:gd name="T8" fmla="*/ 146 w 200"/>
                <a:gd name="T9" fmla="*/ 44 h 54"/>
                <a:gd name="T10" fmla="*/ 194 w 200"/>
                <a:gd name="T11" fmla="*/ 54 h 54"/>
                <a:gd name="T12" fmla="*/ 200 w 200"/>
                <a:gd name="T13" fmla="*/ 30 h 54"/>
                <a:gd name="T14" fmla="*/ 200 w 200"/>
                <a:gd name="T15" fmla="*/ 30 h 54"/>
                <a:gd name="T16" fmla="*/ 152 w 200"/>
                <a:gd name="T17" fmla="*/ 20 h 54"/>
                <a:gd name="T18" fmla="*/ 102 w 200"/>
                <a:gd name="T19" fmla="*/ 10 h 54"/>
                <a:gd name="T20" fmla="*/ 52 w 200"/>
                <a:gd name="T21" fmla="*/ 4 h 54"/>
                <a:gd name="T22" fmla="*/ 2 w 200"/>
                <a:gd name="T23" fmla="*/ 0 h 54"/>
                <a:gd name="T24" fmla="*/ 0 w 200"/>
                <a:gd name="T2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54">
                  <a:moveTo>
                    <a:pt x="0" y="24"/>
                  </a:moveTo>
                  <a:lnTo>
                    <a:pt x="0" y="24"/>
                  </a:lnTo>
                  <a:lnTo>
                    <a:pt x="50" y="28"/>
                  </a:lnTo>
                  <a:lnTo>
                    <a:pt x="98" y="34"/>
                  </a:lnTo>
                  <a:lnTo>
                    <a:pt x="146" y="44"/>
                  </a:lnTo>
                  <a:lnTo>
                    <a:pt x="194" y="54"/>
                  </a:lnTo>
                  <a:lnTo>
                    <a:pt x="200" y="30"/>
                  </a:lnTo>
                  <a:lnTo>
                    <a:pt x="200" y="30"/>
                  </a:lnTo>
                  <a:lnTo>
                    <a:pt x="152" y="20"/>
                  </a:lnTo>
                  <a:lnTo>
                    <a:pt x="102" y="10"/>
                  </a:lnTo>
                  <a:lnTo>
                    <a:pt x="52" y="4"/>
                  </a:lnTo>
                  <a:lnTo>
                    <a:pt x="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467BDB42-99D1-431D-8325-1466350CD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8713" y="8642350"/>
              <a:ext cx="304800" cy="155575"/>
            </a:xfrm>
            <a:custGeom>
              <a:avLst/>
              <a:gdLst>
                <a:gd name="T0" fmla="*/ 164 w 192"/>
                <a:gd name="T1" fmla="*/ 8 h 98"/>
                <a:gd name="T2" fmla="*/ 164 w 192"/>
                <a:gd name="T3" fmla="*/ 8 h 98"/>
                <a:gd name="T4" fmla="*/ 124 w 192"/>
                <a:gd name="T5" fmla="*/ 28 h 98"/>
                <a:gd name="T6" fmla="*/ 84 w 192"/>
                <a:gd name="T7" fmla="*/ 46 h 98"/>
                <a:gd name="T8" fmla="*/ 42 w 192"/>
                <a:gd name="T9" fmla="*/ 62 h 98"/>
                <a:gd name="T10" fmla="*/ 0 w 192"/>
                <a:gd name="T11" fmla="*/ 76 h 98"/>
                <a:gd name="T12" fmla="*/ 8 w 192"/>
                <a:gd name="T13" fmla="*/ 98 h 98"/>
                <a:gd name="T14" fmla="*/ 8 w 192"/>
                <a:gd name="T15" fmla="*/ 98 h 98"/>
                <a:gd name="T16" fmla="*/ 50 w 192"/>
                <a:gd name="T17" fmla="*/ 84 h 98"/>
                <a:gd name="T18" fmla="*/ 92 w 192"/>
                <a:gd name="T19" fmla="*/ 68 h 98"/>
                <a:gd name="T20" fmla="*/ 134 w 192"/>
                <a:gd name="T21" fmla="*/ 50 h 98"/>
                <a:gd name="T22" fmla="*/ 174 w 192"/>
                <a:gd name="T23" fmla="*/ 30 h 98"/>
                <a:gd name="T24" fmla="*/ 174 w 192"/>
                <a:gd name="T25" fmla="*/ 30 h 98"/>
                <a:gd name="T26" fmla="*/ 192 w 192"/>
                <a:gd name="T27" fmla="*/ 20 h 98"/>
                <a:gd name="T28" fmla="*/ 182 w 192"/>
                <a:gd name="T29" fmla="*/ 0 h 98"/>
                <a:gd name="T30" fmla="*/ 182 w 192"/>
                <a:gd name="T31" fmla="*/ 0 h 98"/>
                <a:gd name="T32" fmla="*/ 164 w 192"/>
                <a:gd name="T33" fmla="*/ 8 h 98"/>
                <a:gd name="T34" fmla="*/ 164 w 192"/>
                <a:gd name="T35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98">
                  <a:moveTo>
                    <a:pt x="164" y="8"/>
                  </a:moveTo>
                  <a:lnTo>
                    <a:pt x="164" y="8"/>
                  </a:lnTo>
                  <a:lnTo>
                    <a:pt x="124" y="28"/>
                  </a:lnTo>
                  <a:lnTo>
                    <a:pt x="84" y="46"/>
                  </a:lnTo>
                  <a:lnTo>
                    <a:pt x="42" y="62"/>
                  </a:lnTo>
                  <a:lnTo>
                    <a:pt x="0" y="7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50" y="84"/>
                  </a:lnTo>
                  <a:lnTo>
                    <a:pt x="92" y="68"/>
                  </a:lnTo>
                  <a:lnTo>
                    <a:pt x="134" y="5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92" y="2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4" y="8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E1ABE3C-E225-49E2-8672-84A01A32FF70}"/>
              </a:ext>
            </a:extLst>
          </p:cNvPr>
          <p:cNvSpPr/>
          <p:nvPr/>
        </p:nvSpPr>
        <p:spPr>
          <a:xfrm>
            <a:off x="827043" y="2521219"/>
            <a:ext cx="4113834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2022-2026 Stratejik Planı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FB453B-47CC-4503-8E70-A7718217BAEA}"/>
              </a:ext>
            </a:extLst>
          </p:cNvPr>
          <p:cNvSpPr txBox="1"/>
          <p:nvPr/>
        </p:nvSpPr>
        <p:spPr>
          <a:xfrm>
            <a:off x="827043" y="638712"/>
            <a:ext cx="481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5EBBCD"/>
                </a:solidFill>
                <a:latin typeface="LEMON MILK" panose="00000500000000000000" pitchFamily="50" charset="-94"/>
                <a:cs typeface="Kartika" panose="020B0502040204020203" pitchFamily="18" charset="0"/>
              </a:rPr>
              <a:t>2022/2 </a:t>
            </a:r>
          </a:p>
          <a:p>
            <a:r>
              <a:rPr lang="tr-TR" sz="4000" b="1" dirty="0">
                <a:solidFill>
                  <a:srgbClr val="5EBBCD"/>
                </a:solidFill>
                <a:latin typeface="LEMON MILK" panose="00000500000000000000" pitchFamily="50" charset="-94"/>
                <a:cs typeface="Kartika" panose="020B0502040204020203" pitchFamily="18" charset="0"/>
              </a:rPr>
              <a:t>Stratejik Plan İzleme</a:t>
            </a:r>
            <a:endParaRPr lang="en-US" sz="4000" b="1" dirty="0">
              <a:solidFill>
                <a:srgbClr val="5EBBCD"/>
              </a:solidFill>
              <a:latin typeface="LEMON MILK" panose="00000500000000000000" pitchFamily="50" charset="-94"/>
              <a:cs typeface="Kartika" panose="020B0502040204020203" pitchFamily="18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317D33C-30DB-4CE2-BA98-D9CA4DD90E6D}"/>
              </a:ext>
            </a:extLst>
          </p:cNvPr>
          <p:cNvGrpSpPr/>
          <p:nvPr/>
        </p:nvGrpSpPr>
        <p:grpSpPr>
          <a:xfrm>
            <a:off x="1111211" y="3990469"/>
            <a:ext cx="697012" cy="697010"/>
            <a:chOff x="1101076" y="4407836"/>
            <a:chExt cx="697012" cy="69701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B8D8634-7F39-484E-BF9D-8B6F8B84C4AC}"/>
                </a:ext>
              </a:extLst>
            </p:cNvPr>
            <p:cNvSpPr/>
            <p:nvPr/>
          </p:nvSpPr>
          <p:spPr>
            <a:xfrm>
              <a:off x="1101076" y="4407836"/>
              <a:ext cx="697012" cy="6970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38200" dist="381000" dir="5400000" sx="95000" sy="95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6B1F81-4CC6-4FD8-9D66-ABE7BDB0DEE9}"/>
                </a:ext>
              </a:extLst>
            </p:cNvPr>
            <p:cNvSpPr/>
            <p:nvPr/>
          </p:nvSpPr>
          <p:spPr>
            <a:xfrm>
              <a:off x="1269509" y="4576268"/>
              <a:ext cx="360146" cy="360144"/>
            </a:xfrm>
            <a:prstGeom prst="rect">
              <a:avLst/>
            </a:prstGeom>
            <a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FD9375A-760B-48B3-A392-BF835DB326BF}"/>
              </a:ext>
            </a:extLst>
          </p:cNvPr>
          <p:cNvGrpSpPr/>
          <p:nvPr/>
        </p:nvGrpSpPr>
        <p:grpSpPr>
          <a:xfrm>
            <a:off x="2134082" y="3990469"/>
            <a:ext cx="697010" cy="697009"/>
            <a:chOff x="2123947" y="4407836"/>
            <a:chExt cx="697010" cy="697009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3CB2BC-0F32-4E5F-94B5-E99E46210AAE}"/>
                </a:ext>
              </a:extLst>
            </p:cNvPr>
            <p:cNvSpPr/>
            <p:nvPr/>
          </p:nvSpPr>
          <p:spPr>
            <a:xfrm>
              <a:off x="2123947" y="4407836"/>
              <a:ext cx="697010" cy="6970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57200" dist="76200" dir="5400000" sx="94000" sy="94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188B404-03E1-4B78-B22D-16679BD83624}"/>
                </a:ext>
              </a:extLst>
            </p:cNvPr>
            <p:cNvSpPr/>
            <p:nvPr/>
          </p:nvSpPr>
          <p:spPr>
            <a:xfrm>
              <a:off x="2292380" y="4576269"/>
              <a:ext cx="360144" cy="36014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up 136">
            <a:extLst>
              <a:ext uri="{FF2B5EF4-FFF2-40B4-BE49-F238E27FC236}">
                <a16:creationId xmlns:a16="http://schemas.microsoft.com/office/drawing/2014/main" id="{4EE8C45E-D7E7-ED03-7522-9B362C791DE2}"/>
              </a:ext>
            </a:extLst>
          </p:cNvPr>
          <p:cNvGrpSpPr/>
          <p:nvPr/>
        </p:nvGrpSpPr>
        <p:grpSpPr>
          <a:xfrm>
            <a:off x="9636636" y="975790"/>
            <a:ext cx="1644677" cy="1821496"/>
            <a:chOff x="9986566" y="3760479"/>
            <a:chExt cx="2122159" cy="2350312"/>
          </a:xfrm>
        </p:grpSpPr>
        <p:sp>
          <p:nvSpPr>
            <p:cNvPr id="114" name="Freeform: Shape 15">
              <a:extLst>
                <a:ext uri="{FF2B5EF4-FFF2-40B4-BE49-F238E27FC236}">
                  <a16:creationId xmlns:a16="http://schemas.microsoft.com/office/drawing/2014/main" id="{CB878A0B-8B14-F302-7C67-FFE8B70B94DA}"/>
                </a:ext>
              </a:extLst>
            </p:cNvPr>
            <p:cNvSpPr/>
            <p:nvPr/>
          </p:nvSpPr>
          <p:spPr>
            <a:xfrm>
              <a:off x="9986566" y="3760479"/>
              <a:ext cx="1796464" cy="2350312"/>
            </a:xfrm>
            <a:custGeom>
              <a:avLst/>
              <a:gdLst>
                <a:gd name="connsiteX0" fmla="*/ 796582 w 1592944"/>
                <a:gd name="connsiteY0" fmla="*/ 0 h 1790414"/>
                <a:gd name="connsiteX1" fmla="*/ 811721 w 1592944"/>
                <a:gd name="connsiteY1" fmla="*/ 781 h 1790414"/>
                <a:gd name="connsiteX2" fmla="*/ 827300 w 1592944"/>
                <a:gd name="connsiteY2" fmla="*/ 3236 h 1790414"/>
                <a:gd name="connsiteX3" fmla="*/ 843317 w 1592944"/>
                <a:gd name="connsiteY3" fmla="*/ 7140 h 1790414"/>
                <a:gd name="connsiteX4" fmla="*/ 859882 w 1592944"/>
                <a:gd name="connsiteY4" fmla="*/ 12719 h 1790414"/>
                <a:gd name="connsiteX5" fmla="*/ 877436 w 1592944"/>
                <a:gd name="connsiteY5" fmla="*/ 19971 h 1790414"/>
                <a:gd name="connsiteX6" fmla="*/ 896086 w 1592944"/>
                <a:gd name="connsiteY6" fmla="*/ 28672 h 1790414"/>
                <a:gd name="connsiteX7" fmla="*/ 916052 w 1592944"/>
                <a:gd name="connsiteY7" fmla="*/ 39049 h 1790414"/>
                <a:gd name="connsiteX8" fmla="*/ 937555 w 1592944"/>
                <a:gd name="connsiteY8" fmla="*/ 50874 h 1790414"/>
                <a:gd name="connsiteX9" fmla="*/ 960813 w 1592944"/>
                <a:gd name="connsiteY9" fmla="*/ 64486 h 1790414"/>
                <a:gd name="connsiteX10" fmla="*/ 986155 w 1592944"/>
                <a:gd name="connsiteY10" fmla="*/ 79547 h 1790414"/>
                <a:gd name="connsiteX11" fmla="*/ 1013692 w 1592944"/>
                <a:gd name="connsiteY11" fmla="*/ 96393 h 1790414"/>
                <a:gd name="connsiteX12" fmla="*/ 1043751 w 1592944"/>
                <a:gd name="connsiteY12" fmla="*/ 114579 h 1790414"/>
                <a:gd name="connsiteX13" fmla="*/ 1076444 w 1592944"/>
                <a:gd name="connsiteY13" fmla="*/ 134549 h 1790414"/>
                <a:gd name="connsiteX14" fmla="*/ 1111989 w 1592944"/>
                <a:gd name="connsiteY14" fmla="*/ 155970 h 1790414"/>
                <a:gd name="connsiteX15" fmla="*/ 1150715 w 1592944"/>
                <a:gd name="connsiteY15" fmla="*/ 179176 h 1790414"/>
                <a:gd name="connsiteX16" fmla="*/ 1192843 w 1592944"/>
                <a:gd name="connsiteY16" fmla="*/ 203720 h 1790414"/>
                <a:gd name="connsiteX17" fmla="*/ 1234971 w 1592944"/>
                <a:gd name="connsiteY17" fmla="*/ 228153 h 1790414"/>
                <a:gd name="connsiteX18" fmla="*/ 1274245 w 1592944"/>
                <a:gd name="connsiteY18" fmla="*/ 250355 h 1790414"/>
                <a:gd name="connsiteX19" fmla="*/ 1310448 w 1592944"/>
                <a:gd name="connsiteY19" fmla="*/ 270660 h 1790414"/>
                <a:gd name="connsiteX20" fmla="*/ 1344019 w 1592944"/>
                <a:gd name="connsiteY20" fmla="*/ 289291 h 1790414"/>
                <a:gd name="connsiteX21" fmla="*/ 1374628 w 1592944"/>
                <a:gd name="connsiteY21" fmla="*/ 306250 h 1790414"/>
                <a:gd name="connsiteX22" fmla="*/ 1402822 w 1592944"/>
                <a:gd name="connsiteY22" fmla="*/ 321981 h 1790414"/>
                <a:gd name="connsiteX23" fmla="*/ 1428494 w 1592944"/>
                <a:gd name="connsiteY23" fmla="*/ 336484 h 1790414"/>
                <a:gd name="connsiteX24" fmla="*/ 1451752 w 1592944"/>
                <a:gd name="connsiteY24" fmla="*/ 349983 h 1790414"/>
                <a:gd name="connsiteX25" fmla="*/ 1472815 w 1592944"/>
                <a:gd name="connsiteY25" fmla="*/ 362925 h 1790414"/>
                <a:gd name="connsiteX26" fmla="*/ 1491794 w 1592944"/>
                <a:gd name="connsiteY26" fmla="*/ 375086 h 1790414"/>
                <a:gd name="connsiteX27" fmla="*/ 1508470 w 1592944"/>
                <a:gd name="connsiteY27" fmla="*/ 386912 h 1790414"/>
                <a:gd name="connsiteX28" fmla="*/ 1523500 w 1592944"/>
                <a:gd name="connsiteY28" fmla="*/ 398738 h 1790414"/>
                <a:gd name="connsiteX29" fmla="*/ 1536664 w 1592944"/>
                <a:gd name="connsiteY29" fmla="*/ 410341 h 1790414"/>
                <a:gd name="connsiteX30" fmla="*/ 1547965 w 1592944"/>
                <a:gd name="connsiteY30" fmla="*/ 422278 h 1790414"/>
                <a:gd name="connsiteX31" fmla="*/ 1557838 w 1592944"/>
                <a:gd name="connsiteY31" fmla="*/ 434662 h 1790414"/>
                <a:gd name="connsiteX32" fmla="*/ 1566176 w 1592944"/>
                <a:gd name="connsiteY32" fmla="*/ 447603 h 1790414"/>
                <a:gd name="connsiteX33" fmla="*/ 1573087 w 1592944"/>
                <a:gd name="connsiteY33" fmla="*/ 461326 h 1790414"/>
                <a:gd name="connsiteX34" fmla="*/ 1578792 w 1592944"/>
                <a:gd name="connsiteY34" fmla="*/ 476053 h 1790414"/>
                <a:gd name="connsiteX35" fmla="*/ 1583400 w 1592944"/>
                <a:gd name="connsiteY35" fmla="*/ 492007 h 1790414"/>
                <a:gd name="connsiteX36" fmla="*/ 1586801 w 1592944"/>
                <a:gd name="connsiteY36" fmla="*/ 509300 h 1790414"/>
                <a:gd name="connsiteX37" fmla="*/ 1589543 w 1592944"/>
                <a:gd name="connsiteY37" fmla="*/ 528154 h 1790414"/>
                <a:gd name="connsiteX38" fmla="*/ 1591298 w 1592944"/>
                <a:gd name="connsiteY38" fmla="*/ 548795 h 1790414"/>
                <a:gd name="connsiteX39" fmla="*/ 1592396 w 1592944"/>
                <a:gd name="connsiteY39" fmla="*/ 571330 h 1790414"/>
                <a:gd name="connsiteX40" fmla="*/ 1592834 w 1592944"/>
                <a:gd name="connsiteY40" fmla="*/ 596098 h 1790414"/>
                <a:gd name="connsiteX41" fmla="*/ 1592944 w 1592944"/>
                <a:gd name="connsiteY41" fmla="*/ 623320 h 1790414"/>
                <a:gd name="connsiteX42" fmla="*/ 1592615 w 1592944"/>
                <a:gd name="connsiteY42" fmla="*/ 652997 h 1790414"/>
                <a:gd name="connsiteX43" fmla="*/ 1591957 w 1592944"/>
                <a:gd name="connsiteY43" fmla="*/ 685240 h 1790414"/>
                <a:gd name="connsiteX44" fmla="*/ 1591298 w 1592944"/>
                <a:gd name="connsiteY44" fmla="*/ 720606 h 1790414"/>
                <a:gd name="connsiteX45" fmla="*/ 1590531 w 1592944"/>
                <a:gd name="connsiteY45" fmla="*/ 759097 h 1790414"/>
                <a:gd name="connsiteX46" fmla="*/ 1589872 w 1592944"/>
                <a:gd name="connsiteY46" fmla="*/ 800822 h 1790414"/>
                <a:gd name="connsiteX47" fmla="*/ 1589324 w 1592944"/>
                <a:gd name="connsiteY47" fmla="*/ 846230 h 1790414"/>
                <a:gd name="connsiteX48" fmla="*/ 1589105 w 1592944"/>
                <a:gd name="connsiteY48" fmla="*/ 895208 h 1790414"/>
                <a:gd name="connsiteX49" fmla="*/ 1589324 w 1592944"/>
                <a:gd name="connsiteY49" fmla="*/ 944185 h 1790414"/>
                <a:gd name="connsiteX50" fmla="*/ 1589872 w 1592944"/>
                <a:gd name="connsiteY50" fmla="*/ 989592 h 1790414"/>
                <a:gd name="connsiteX51" fmla="*/ 1590531 w 1592944"/>
                <a:gd name="connsiteY51" fmla="*/ 1031318 h 1790414"/>
                <a:gd name="connsiteX52" fmla="*/ 1591298 w 1592944"/>
                <a:gd name="connsiteY52" fmla="*/ 1069808 h 1790414"/>
                <a:gd name="connsiteX53" fmla="*/ 1591957 w 1592944"/>
                <a:gd name="connsiteY53" fmla="*/ 1105175 h 1790414"/>
                <a:gd name="connsiteX54" fmla="*/ 1592615 w 1592944"/>
                <a:gd name="connsiteY54" fmla="*/ 1137418 h 1790414"/>
                <a:gd name="connsiteX55" fmla="*/ 1592944 w 1592944"/>
                <a:gd name="connsiteY55" fmla="*/ 1167094 h 1790414"/>
                <a:gd name="connsiteX56" fmla="*/ 1592834 w 1592944"/>
                <a:gd name="connsiteY56" fmla="*/ 1194316 h 1790414"/>
                <a:gd name="connsiteX57" fmla="*/ 1592396 w 1592944"/>
                <a:gd name="connsiteY57" fmla="*/ 1219084 h 1790414"/>
                <a:gd name="connsiteX58" fmla="*/ 1591298 w 1592944"/>
                <a:gd name="connsiteY58" fmla="*/ 1241620 h 1790414"/>
                <a:gd name="connsiteX59" fmla="*/ 1589543 w 1592944"/>
                <a:gd name="connsiteY59" fmla="*/ 1262260 h 1790414"/>
                <a:gd name="connsiteX60" fmla="*/ 1586910 w 1592944"/>
                <a:gd name="connsiteY60" fmla="*/ 1281114 h 1790414"/>
                <a:gd name="connsiteX61" fmla="*/ 1583400 w 1592944"/>
                <a:gd name="connsiteY61" fmla="*/ 1298407 h 1790414"/>
                <a:gd name="connsiteX62" fmla="*/ 1578792 w 1592944"/>
                <a:gd name="connsiteY62" fmla="*/ 1314362 h 1790414"/>
                <a:gd name="connsiteX63" fmla="*/ 1573087 w 1592944"/>
                <a:gd name="connsiteY63" fmla="*/ 1329088 h 1790414"/>
                <a:gd name="connsiteX64" fmla="*/ 1566176 w 1592944"/>
                <a:gd name="connsiteY64" fmla="*/ 1342811 h 1790414"/>
                <a:gd name="connsiteX65" fmla="*/ 1557838 w 1592944"/>
                <a:gd name="connsiteY65" fmla="*/ 1355752 h 1790414"/>
                <a:gd name="connsiteX66" fmla="*/ 1547965 w 1592944"/>
                <a:gd name="connsiteY66" fmla="*/ 1368136 h 1790414"/>
                <a:gd name="connsiteX67" fmla="*/ 1536664 w 1592944"/>
                <a:gd name="connsiteY67" fmla="*/ 1380074 h 1790414"/>
                <a:gd name="connsiteX68" fmla="*/ 1523500 w 1592944"/>
                <a:gd name="connsiteY68" fmla="*/ 1391677 h 1790414"/>
                <a:gd name="connsiteX69" fmla="*/ 1508580 w 1592944"/>
                <a:gd name="connsiteY69" fmla="*/ 1403503 h 1790414"/>
                <a:gd name="connsiteX70" fmla="*/ 1491794 w 1592944"/>
                <a:gd name="connsiteY70" fmla="*/ 1415329 h 1790414"/>
                <a:gd name="connsiteX71" fmla="*/ 1472815 w 1592944"/>
                <a:gd name="connsiteY71" fmla="*/ 1427601 h 1790414"/>
                <a:gd name="connsiteX72" fmla="*/ 1451861 w 1592944"/>
                <a:gd name="connsiteY72" fmla="*/ 1440431 h 1790414"/>
                <a:gd name="connsiteX73" fmla="*/ 1428494 w 1592944"/>
                <a:gd name="connsiteY73" fmla="*/ 1453931 h 1790414"/>
                <a:gd name="connsiteX74" fmla="*/ 1402822 w 1592944"/>
                <a:gd name="connsiteY74" fmla="*/ 1468435 h 1790414"/>
                <a:gd name="connsiteX75" fmla="*/ 1374628 w 1592944"/>
                <a:gd name="connsiteY75" fmla="*/ 1484165 h 1790414"/>
                <a:gd name="connsiteX76" fmla="*/ 1344019 w 1592944"/>
                <a:gd name="connsiteY76" fmla="*/ 1501235 h 1790414"/>
                <a:gd name="connsiteX77" fmla="*/ 1310448 w 1592944"/>
                <a:gd name="connsiteY77" fmla="*/ 1519866 h 1790414"/>
                <a:gd name="connsiteX78" fmla="*/ 1274245 w 1592944"/>
                <a:gd name="connsiteY78" fmla="*/ 1540060 h 1790414"/>
                <a:gd name="connsiteX79" fmla="*/ 1234971 w 1592944"/>
                <a:gd name="connsiteY79" fmla="*/ 1562261 h 1790414"/>
                <a:gd name="connsiteX80" fmla="*/ 1192843 w 1592944"/>
                <a:gd name="connsiteY80" fmla="*/ 1586695 h 1790414"/>
                <a:gd name="connsiteX81" fmla="*/ 1150715 w 1592944"/>
                <a:gd name="connsiteY81" fmla="*/ 1611239 h 1790414"/>
                <a:gd name="connsiteX82" fmla="*/ 1111989 w 1592944"/>
                <a:gd name="connsiteY82" fmla="*/ 1634445 h 1790414"/>
                <a:gd name="connsiteX83" fmla="*/ 1076444 w 1592944"/>
                <a:gd name="connsiteY83" fmla="*/ 1655866 h 1790414"/>
                <a:gd name="connsiteX84" fmla="*/ 1043751 w 1592944"/>
                <a:gd name="connsiteY84" fmla="*/ 1675836 h 1790414"/>
                <a:gd name="connsiteX85" fmla="*/ 1013692 w 1592944"/>
                <a:gd name="connsiteY85" fmla="*/ 1694021 h 1790414"/>
                <a:gd name="connsiteX86" fmla="*/ 986155 w 1592944"/>
                <a:gd name="connsiteY86" fmla="*/ 1710868 h 1790414"/>
                <a:gd name="connsiteX87" fmla="*/ 960813 w 1592944"/>
                <a:gd name="connsiteY87" fmla="*/ 1725929 h 1790414"/>
                <a:gd name="connsiteX88" fmla="*/ 937555 w 1592944"/>
                <a:gd name="connsiteY88" fmla="*/ 1739540 h 1790414"/>
                <a:gd name="connsiteX89" fmla="*/ 916052 w 1592944"/>
                <a:gd name="connsiteY89" fmla="*/ 1751366 h 1790414"/>
                <a:gd name="connsiteX90" fmla="*/ 896086 w 1592944"/>
                <a:gd name="connsiteY90" fmla="*/ 1761742 h 1790414"/>
                <a:gd name="connsiteX91" fmla="*/ 877436 w 1592944"/>
                <a:gd name="connsiteY91" fmla="*/ 1770444 h 1790414"/>
                <a:gd name="connsiteX92" fmla="*/ 859882 w 1592944"/>
                <a:gd name="connsiteY92" fmla="*/ 1777696 h 1790414"/>
                <a:gd name="connsiteX93" fmla="*/ 843317 w 1592944"/>
                <a:gd name="connsiteY93" fmla="*/ 1783274 h 1790414"/>
                <a:gd name="connsiteX94" fmla="*/ 827300 w 1592944"/>
                <a:gd name="connsiteY94" fmla="*/ 1787179 h 1790414"/>
                <a:gd name="connsiteX95" fmla="*/ 811721 w 1592944"/>
                <a:gd name="connsiteY95" fmla="*/ 1789633 h 1790414"/>
                <a:gd name="connsiteX96" fmla="*/ 796582 w 1592944"/>
                <a:gd name="connsiteY96" fmla="*/ 1790414 h 1790414"/>
                <a:gd name="connsiteX97" fmla="*/ 781223 w 1592944"/>
                <a:gd name="connsiteY97" fmla="*/ 1789633 h 1790414"/>
                <a:gd name="connsiteX98" fmla="*/ 765644 w 1592944"/>
                <a:gd name="connsiteY98" fmla="*/ 1787179 h 1790414"/>
                <a:gd name="connsiteX99" fmla="*/ 749628 w 1592944"/>
                <a:gd name="connsiteY99" fmla="*/ 1783274 h 1790414"/>
                <a:gd name="connsiteX100" fmla="*/ 733061 w 1592944"/>
                <a:gd name="connsiteY100" fmla="*/ 1777696 h 1790414"/>
                <a:gd name="connsiteX101" fmla="*/ 715509 w 1592944"/>
                <a:gd name="connsiteY101" fmla="*/ 1770444 h 1790414"/>
                <a:gd name="connsiteX102" fmla="*/ 696859 w 1592944"/>
                <a:gd name="connsiteY102" fmla="*/ 1761742 h 1790414"/>
                <a:gd name="connsiteX103" fmla="*/ 676892 w 1592944"/>
                <a:gd name="connsiteY103" fmla="*/ 1751366 h 1790414"/>
                <a:gd name="connsiteX104" fmla="*/ 655389 w 1592944"/>
                <a:gd name="connsiteY104" fmla="*/ 1739540 h 1790414"/>
                <a:gd name="connsiteX105" fmla="*/ 632131 w 1592944"/>
                <a:gd name="connsiteY105" fmla="*/ 1725929 h 1790414"/>
                <a:gd name="connsiteX106" fmla="*/ 606789 w 1592944"/>
                <a:gd name="connsiteY106" fmla="*/ 1710868 h 1790414"/>
                <a:gd name="connsiteX107" fmla="*/ 579253 w 1592944"/>
                <a:gd name="connsiteY107" fmla="*/ 1694021 h 1790414"/>
                <a:gd name="connsiteX108" fmla="*/ 549193 w 1592944"/>
                <a:gd name="connsiteY108" fmla="*/ 1675836 h 1790414"/>
                <a:gd name="connsiteX109" fmla="*/ 516500 w 1592944"/>
                <a:gd name="connsiteY109" fmla="*/ 1655866 h 1790414"/>
                <a:gd name="connsiteX110" fmla="*/ 480955 w 1592944"/>
                <a:gd name="connsiteY110" fmla="*/ 1634445 h 1790414"/>
                <a:gd name="connsiteX111" fmla="*/ 442229 w 1592944"/>
                <a:gd name="connsiteY111" fmla="*/ 1611239 h 1790414"/>
                <a:gd name="connsiteX112" fmla="*/ 400101 w 1592944"/>
                <a:gd name="connsiteY112" fmla="*/ 1586695 h 1790414"/>
                <a:gd name="connsiteX113" fmla="*/ 357974 w 1592944"/>
                <a:gd name="connsiteY113" fmla="*/ 1562261 h 1790414"/>
                <a:gd name="connsiteX114" fmla="*/ 318699 w 1592944"/>
                <a:gd name="connsiteY114" fmla="*/ 1540060 h 1790414"/>
                <a:gd name="connsiteX115" fmla="*/ 282496 w 1592944"/>
                <a:gd name="connsiteY115" fmla="*/ 1519755 h 1790414"/>
                <a:gd name="connsiteX116" fmla="*/ 248925 w 1592944"/>
                <a:gd name="connsiteY116" fmla="*/ 1501123 h 1790414"/>
                <a:gd name="connsiteX117" fmla="*/ 218317 w 1592944"/>
                <a:gd name="connsiteY117" fmla="*/ 1484165 h 1790414"/>
                <a:gd name="connsiteX118" fmla="*/ 190122 w 1592944"/>
                <a:gd name="connsiteY118" fmla="*/ 1468435 h 1790414"/>
                <a:gd name="connsiteX119" fmla="*/ 164451 w 1592944"/>
                <a:gd name="connsiteY119" fmla="*/ 1453931 h 1790414"/>
                <a:gd name="connsiteX120" fmla="*/ 141193 w 1592944"/>
                <a:gd name="connsiteY120" fmla="*/ 1440431 h 1790414"/>
                <a:gd name="connsiteX121" fmla="*/ 120129 w 1592944"/>
                <a:gd name="connsiteY121" fmla="*/ 1427489 h 1790414"/>
                <a:gd name="connsiteX122" fmla="*/ 101150 w 1592944"/>
                <a:gd name="connsiteY122" fmla="*/ 1415329 h 1790414"/>
                <a:gd name="connsiteX123" fmla="*/ 84474 w 1592944"/>
                <a:gd name="connsiteY123" fmla="*/ 1403503 h 1790414"/>
                <a:gd name="connsiteX124" fmla="*/ 69445 w 1592944"/>
                <a:gd name="connsiteY124" fmla="*/ 1391677 h 1790414"/>
                <a:gd name="connsiteX125" fmla="*/ 56280 w 1592944"/>
                <a:gd name="connsiteY125" fmla="*/ 1380074 h 1790414"/>
                <a:gd name="connsiteX126" fmla="*/ 44980 w 1592944"/>
                <a:gd name="connsiteY126" fmla="*/ 1368136 h 1790414"/>
                <a:gd name="connsiteX127" fmla="*/ 35106 w 1592944"/>
                <a:gd name="connsiteY127" fmla="*/ 1355752 h 1790414"/>
                <a:gd name="connsiteX128" fmla="*/ 26769 w 1592944"/>
                <a:gd name="connsiteY128" fmla="*/ 1342811 h 1790414"/>
                <a:gd name="connsiteX129" fmla="*/ 19857 w 1592944"/>
                <a:gd name="connsiteY129" fmla="*/ 1329088 h 1790414"/>
                <a:gd name="connsiteX130" fmla="*/ 14152 w 1592944"/>
                <a:gd name="connsiteY130" fmla="*/ 1314362 h 1790414"/>
                <a:gd name="connsiteX131" fmla="*/ 9545 w 1592944"/>
                <a:gd name="connsiteY131" fmla="*/ 1298407 h 1790414"/>
                <a:gd name="connsiteX132" fmla="*/ 6144 w 1592944"/>
                <a:gd name="connsiteY132" fmla="*/ 1281114 h 1790414"/>
                <a:gd name="connsiteX133" fmla="*/ 3401 w 1592944"/>
                <a:gd name="connsiteY133" fmla="*/ 1262260 h 1790414"/>
                <a:gd name="connsiteX134" fmla="*/ 1646 w 1592944"/>
                <a:gd name="connsiteY134" fmla="*/ 1241620 h 1790414"/>
                <a:gd name="connsiteX135" fmla="*/ 549 w 1592944"/>
                <a:gd name="connsiteY135" fmla="*/ 1219084 h 1790414"/>
                <a:gd name="connsiteX136" fmla="*/ 110 w 1592944"/>
                <a:gd name="connsiteY136" fmla="*/ 1194316 h 1790414"/>
                <a:gd name="connsiteX137" fmla="*/ 0 w 1592944"/>
                <a:gd name="connsiteY137" fmla="*/ 1167094 h 1790414"/>
                <a:gd name="connsiteX138" fmla="*/ 329 w 1592944"/>
                <a:gd name="connsiteY138" fmla="*/ 1137418 h 1790414"/>
                <a:gd name="connsiteX139" fmla="*/ 988 w 1592944"/>
                <a:gd name="connsiteY139" fmla="*/ 1105175 h 1790414"/>
                <a:gd name="connsiteX140" fmla="*/ 1646 w 1592944"/>
                <a:gd name="connsiteY140" fmla="*/ 1069808 h 1790414"/>
                <a:gd name="connsiteX141" fmla="*/ 2414 w 1592944"/>
                <a:gd name="connsiteY141" fmla="*/ 1031318 h 1790414"/>
                <a:gd name="connsiteX142" fmla="*/ 3072 w 1592944"/>
                <a:gd name="connsiteY142" fmla="*/ 989592 h 1790414"/>
                <a:gd name="connsiteX143" fmla="*/ 3621 w 1592944"/>
                <a:gd name="connsiteY143" fmla="*/ 944185 h 1790414"/>
                <a:gd name="connsiteX144" fmla="*/ 3840 w 1592944"/>
                <a:gd name="connsiteY144" fmla="*/ 895208 h 1790414"/>
                <a:gd name="connsiteX145" fmla="*/ 3621 w 1592944"/>
                <a:gd name="connsiteY145" fmla="*/ 846230 h 1790414"/>
                <a:gd name="connsiteX146" fmla="*/ 3072 w 1592944"/>
                <a:gd name="connsiteY146" fmla="*/ 800822 h 1790414"/>
                <a:gd name="connsiteX147" fmla="*/ 2414 w 1592944"/>
                <a:gd name="connsiteY147" fmla="*/ 759097 h 1790414"/>
                <a:gd name="connsiteX148" fmla="*/ 1646 w 1592944"/>
                <a:gd name="connsiteY148" fmla="*/ 720606 h 1790414"/>
                <a:gd name="connsiteX149" fmla="*/ 988 w 1592944"/>
                <a:gd name="connsiteY149" fmla="*/ 685240 h 1790414"/>
                <a:gd name="connsiteX150" fmla="*/ 329 w 1592944"/>
                <a:gd name="connsiteY150" fmla="*/ 652997 h 1790414"/>
                <a:gd name="connsiteX151" fmla="*/ 0 w 1592944"/>
                <a:gd name="connsiteY151" fmla="*/ 623320 h 1790414"/>
                <a:gd name="connsiteX152" fmla="*/ 110 w 1592944"/>
                <a:gd name="connsiteY152" fmla="*/ 596098 h 1790414"/>
                <a:gd name="connsiteX153" fmla="*/ 549 w 1592944"/>
                <a:gd name="connsiteY153" fmla="*/ 571330 h 1790414"/>
                <a:gd name="connsiteX154" fmla="*/ 1646 w 1592944"/>
                <a:gd name="connsiteY154" fmla="*/ 548795 h 1790414"/>
                <a:gd name="connsiteX155" fmla="*/ 3401 w 1592944"/>
                <a:gd name="connsiteY155" fmla="*/ 528154 h 1790414"/>
                <a:gd name="connsiteX156" fmla="*/ 6034 w 1592944"/>
                <a:gd name="connsiteY156" fmla="*/ 509300 h 1790414"/>
                <a:gd name="connsiteX157" fmla="*/ 9545 w 1592944"/>
                <a:gd name="connsiteY157" fmla="*/ 492007 h 1790414"/>
                <a:gd name="connsiteX158" fmla="*/ 14152 w 1592944"/>
                <a:gd name="connsiteY158" fmla="*/ 476053 h 1790414"/>
                <a:gd name="connsiteX159" fmla="*/ 19857 w 1592944"/>
                <a:gd name="connsiteY159" fmla="*/ 461326 h 1790414"/>
                <a:gd name="connsiteX160" fmla="*/ 26769 w 1592944"/>
                <a:gd name="connsiteY160" fmla="*/ 447603 h 1790414"/>
                <a:gd name="connsiteX161" fmla="*/ 35106 w 1592944"/>
                <a:gd name="connsiteY161" fmla="*/ 434662 h 1790414"/>
                <a:gd name="connsiteX162" fmla="*/ 44980 w 1592944"/>
                <a:gd name="connsiteY162" fmla="*/ 422278 h 1790414"/>
                <a:gd name="connsiteX163" fmla="*/ 56280 w 1592944"/>
                <a:gd name="connsiteY163" fmla="*/ 410341 h 1790414"/>
                <a:gd name="connsiteX164" fmla="*/ 69445 w 1592944"/>
                <a:gd name="connsiteY164" fmla="*/ 398738 h 1790414"/>
                <a:gd name="connsiteX165" fmla="*/ 84365 w 1592944"/>
                <a:gd name="connsiteY165" fmla="*/ 386912 h 1790414"/>
                <a:gd name="connsiteX166" fmla="*/ 101150 w 1592944"/>
                <a:gd name="connsiteY166" fmla="*/ 375086 h 1790414"/>
                <a:gd name="connsiteX167" fmla="*/ 120129 w 1592944"/>
                <a:gd name="connsiteY167" fmla="*/ 362814 h 1790414"/>
                <a:gd name="connsiteX168" fmla="*/ 141083 w 1592944"/>
                <a:gd name="connsiteY168" fmla="*/ 349983 h 1790414"/>
                <a:gd name="connsiteX169" fmla="*/ 164451 w 1592944"/>
                <a:gd name="connsiteY169" fmla="*/ 336484 h 1790414"/>
                <a:gd name="connsiteX170" fmla="*/ 190122 w 1592944"/>
                <a:gd name="connsiteY170" fmla="*/ 321981 h 1790414"/>
                <a:gd name="connsiteX171" fmla="*/ 218317 w 1592944"/>
                <a:gd name="connsiteY171" fmla="*/ 306250 h 1790414"/>
                <a:gd name="connsiteX172" fmla="*/ 248925 w 1592944"/>
                <a:gd name="connsiteY172" fmla="*/ 289180 h 1790414"/>
                <a:gd name="connsiteX173" fmla="*/ 282496 w 1592944"/>
                <a:gd name="connsiteY173" fmla="*/ 270548 h 1790414"/>
                <a:gd name="connsiteX174" fmla="*/ 318699 w 1592944"/>
                <a:gd name="connsiteY174" fmla="*/ 250355 h 1790414"/>
                <a:gd name="connsiteX175" fmla="*/ 357974 w 1592944"/>
                <a:gd name="connsiteY175" fmla="*/ 228153 h 1790414"/>
                <a:gd name="connsiteX176" fmla="*/ 400101 w 1592944"/>
                <a:gd name="connsiteY176" fmla="*/ 203720 h 1790414"/>
                <a:gd name="connsiteX177" fmla="*/ 442229 w 1592944"/>
                <a:gd name="connsiteY177" fmla="*/ 179176 h 1790414"/>
                <a:gd name="connsiteX178" fmla="*/ 480955 w 1592944"/>
                <a:gd name="connsiteY178" fmla="*/ 155970 h 1790414"/>
                <a:gd name="connsiteX179" fmla="*/ 516500 w 1592944"/>
                <a:gd name="connsiteY179" fmla="*/ 134549 h 1790414"/>
                <a:gd name="connsiteX180" fmla="*/ 549193 w 1592944"/>
                <a:gd name="connsiteY180" fmla="*/ 114579 h 1790414"/>
                <a:gd name="connsiteX181" fmla="*/ 579253 w 1592944"/>
                <a:gd name="connsiteY181" fmla="*/ 96393 h 1790414"/>
                <a:gd name="connsiteX182" fmla="*/ 606789 w 1592944"/>
                <a:gd name="connsiteY182" fmla="*/ 79547 h 1790414"/>
                <a:gd name="connsiteX183" fmla="*/ 632131 w 1592944"/>
                <a:gd name="connsiteY183" fmla="*/ 64486 h 1790414"/>
                <a:gd name="connsiteX184" fmla="*/ 655389 w 1592944"/>
                <a:gd name="connsiteY184" fmla="*/ 50874 h 1790414"/>
                <a:gd name="connsiteX185" fmla="*/ 676892 w 1592944"/>
                <a:gd name="connsiteY185" fmla="*/ 39049 h 1790414"/>
                <a:gd name="connsiteX186" fmla="*/ 696859 w 1592944"/>
                <a:gd name="connsiteY186" fmla="*/ 28672 h 1790414"/>
                <a:gd name="connsiteX187" fmla="*/ 715509 w 1592944"/>
                <a:gd name="connsiteY187" fmla="*/ 19971 h 1790414"/>
                <a:gd name="connsiteX188" fmla="*/ 733061 w 1592944"/>
                <a:gd name="connsiteY188" fmla="*/ 12719 h 1790414"/>
                <a:gd name="connsiteX189" fmla="*/ 749628 w 1592944"/>
                <a:gd name="connsiteY189" fmla="*/ 7140 h 1790414"/>
                <a:gd name="connsiteX190" fmla="*/ 765644 w 1592944"/>
                <a:gd name="connsiteY190" fmla="*/ 3236 h 1790414"/>
                <a:gd name="connsiteX191" fmla="*/ 781223 w 1592944"/>
                <a:gd name="connsiteY191" fmla="*/ 781 h 17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592944" h="1790414">
                  <a:moveTo>
                    <a:pt x="796582" y="0"/>
                  </a:moveTo>
                  <a:lnTo>
                    <a:pt x="811721" y="781"/>
                  </a:lnTo>
                  <a:lnTo>
                    <a:pt x="827300" y="3236"/>
                  </a:lnTo>
                  <a:lnTo>
                    <a:pt x="843317" y="7140"/>
                  </a:lnTo>
                  <a:lnTo>
                    <a:pt x="859882" y="12719"/>
                  </a:lnTo>
                  <a:lnTo>
                    <a:pt x="877436" y="19971"/>
                  </a:lnTo>
                  <a:lnTo>
                    <a:pt x="896086" y="28672"/>
                  </a:lnTo>
                  <a:lnTo>
                    <a:pt x="916052" y="39049"/>
                  </a:lnTo>
                  <a:lnTo>
                    <a:pt x="937555" y="50874"/>
                  </a:lnTo>
                  <a:lnTo>
                    <a:pt x="960813" y="64486"/>
                  </a:lnTo>
                  <a:lnTo>
                    <a:pt x="986155" y="79547"/>
                  </a:lnTo>
                  <a:lnTo>
                    <a:pt x="1013692" y="96393"/>
                  </a:lnTo>
                  <a:lnTo>
                    <a:pt x="1043751" y="114579"/>
                  </a:lnTo>
                  <a:lnTo>
                    <a:pt x="1076444" y="134549"/>
                  </a:lnTo>
                  <a:lnTo>
                    <a:pt x="1111989" y="155970"/>
                  </a:lnTo>
                  <a:lnTo>
                    <a:pt x="1150715" y="179176"/>
                  </a:lnTo>
                  <a:lnTo>
                    <a:pt x="1192843" y="203720"/>
                  </a:lnTo>
                  <a:lnTo>
                    <a:pt x="1234971" y="228153"/>
                  </a:lnTo>
                  <a:lnTo>
                    <a:pt x="1274245" y="250355"/>
                  </a:lnTo>
                  <a:lnTo>
                    <a:pt x="1310448" y="270660"/>
                  </a:lnTo>
                  <a:lnTo>
                    <a:pt x="1344019" y="289291"/>
                  </a:lnTo>
                  <a:lnTo>
                    <a:pt x="1374628" y="306250"/>
                  </a:lnTo>
                  <a:lnTo>
                    <a:pt x="1402822" y="321981"/>
                  </a:lnTo>
                  <a:lnTo>
                    <a:pt x="1428494" y="336484"/>
                  </a:lnTo>
                  <a:lnTo>
                    <a:pt x="1451752" y="349983"/>
                  </a:lnTo>
                  <a:lnTo>
                    <a:pt x="1472815" y="362925"/>
                  </a:lnTo>
                  <a:lnTo>
                    <a:pt x="1491794" y="375086"/>
                  </a:lnTo>
                  <a:lnTo>
                    <a:pt x="1508470" y="386912"/>
                  </a:lnTo>
                  <a:lnTo>
                    <a:pt x="1523500" y="398738"/>
                  </a:lnTo>
                  <a:lnTo>
                    <a:pt x="1536664" y="410341"/>
                  </a:lnTo>
                  <a:lnTo>
                    <a:pt x="1547965" y="422278"/>
                  </a:lnTo>
                  <a:lnTo>
                    <a:pt x="1557838" y="434662"/>
                  </a:lnTo>
                  <a:lnTo>
                    <a:pt x="1566176" y="447603"/>
                  </a:lnTo>
                  <a:lnTo>
                    <a:pt x="1573087" y="461326"/>
                  </a:lnTo>
                  <a:lnTo>
                    <a:pt x="1578792" y="476053"/>
                  </a:lnTo>
                  <a:lnTo>
                    <a:pt x="1583400" y="492007"/>
                  </a:lnTo>
                  <a:lnTo>
                    <a:pt x="1586801" y="509300"/>
                  </a:lnTo>
                  <a:lnTo>
                    <a:pt x="1589543" y="528154"/>
                  </a:lnTo>
                  <a:lnTo>
                    <a:pt x="1591298" y="548795"/>
                  </a:lnTo>
                  <a:lnTo>
                    <a:pt x="1592396" y="571330"/>
                  </a:lnTo>
                  <a:lnTo>
                    <a:pt x="1592834" y="596098"/>
                  </a:lnTo>
                  <a:lnTo>
                    <a:pt x="1592944" y="623320"/>
                  </a:lnTo>
                  <a:lnTo>
                    <a:pt x="1592615" y="652997"/>
                  </a:lnTo>
                  <a:lnTo>
                    <a:pt x="1591957" y="685240"/>
                  </a:lnTo>
                  <a:lnTo>
                    <a:pt x="1591298" y="720606"/>
                  </a:lnTo>
                  <a:lnTo>
                    <a:pt x="1590531" y="759097"/>
                  </a:lnTo>
                  <a:lnTo>
                    <a:pt x="1589872" y="800822"/>
                  </a:lnTo>
                  <a:lnTo>
                    <a:pt x="1589324" y="846230"/>
                  </a:lnTo>
                  <a:lnTo>
                    <a:pt x="1589105" y="895208"/>
                  </a:lnTo>
                  <a:lnTo>
                    <a:pt x="1589324" y="944185"/>
                  </a:lnTo>
                  <a:lnTo>
                    <a:pt x="1589872" y="989592"/>
                  </a:lnTo>
                  <a:lnTo>
                    <a:pt x="1590531" y="1031318"/>
                  </a:lnTo>
                  <a:lnTo>
                    <a:pt x="1591298" y="1069808"/>
                  </a:lnTo>
                  <a:lnTo>
                    <a:pt x="1591957" y="1105175"/>
                  </a:lnTo>
                  <a:lnTo>
                    <a:pt x="1592615" y="1137418"/>
                  </a:lnTo>
                  <a:lnTo>
                    <a:pt x="1592944" y="1167094"/>
                  </a:lnTo>
                  <a:lnTo>
                    <a:pt x="1592834" y="1194316"/>
                  </a:lnTo>
                  <a:lnTo>
                    <a:pt x="1592396" y="1219084"/>
                  </a:lnTo>
                  <a:lnTo>
                    <a:pt x="1591298" y="1241620"/>
                  </a:lnTo>
                  <a:lnTo>
                    <a:pt x="1589543" y="1262260"/>
                  </a:lnTo>
                  <a:lnTo>
                    <a:pt x="1586910" y="1281114"/>
                  </a:lnTo>
                  <a:lnTo>
                    <a:pt x="1583400" y="1298407"/>
                  </a:lnTo>
                  <a:lnTo>
                    <a:pt x="1578792" y="1314362"/>
                  </a:lnTo>
                  <a:lnTo>
                    <a:pt x="1573087" y="1329088"/>
                  </a:lnTo>
                  <a:lnTo>
                    <a:pt x="1566176" y="1342811"/>
                  </a:lnTo>
                  <a:lnTo>
                    <a:pt x="1557838" y="1355752"/>
                  </a:lnTo>
                  <a:lnTo>
                    <a:pt x="1547965" y="1368136"/>
                  </a:lnTo>
                  <a:lnTo>
                    <a:pt x="1536664" y="1380074"/>
                  </a:lnTo>
                  <a:lnTo>
                    <a:pt x="1523500" y="1391677"/>
                  </a:lnTo>
                  <a:lnTo>
                    <a:pt x="1508580" y="1403503"/>
                  </a:lnTo>
                  <a:lnTo>
                    <a:pt x="1491794" y="1415329"/>
                  </a:lnTo>
                  <a:lnTo>
                    <a:pt x="1472815" y="1427601"/>
                  </a:lnTo>
                  <a:lnTo>
                    <a:pt x="1451861" y="1440431"/>
                  </a:lnTo>
                  <a:lnTo>
                    <a:pt x="1428494" y="1453931"/>
                  </a:lnTo>
                  <a:lnTo>
                    <a:pt x="1402822" y="1468435"/>
                  </a:lnTo>
                  <a:lnTo>
                    <a:pt x="1374628" y="1484165"/>
                  </a:lnTo>
                  <a:lnTo>
                    <a:pt x="1344019" y="1501235"/>
                  </a:lnTo>
                  <a:lnTo>
                    <a:pt x="1310448" y="1519866"/>
                  </a:lnTo>
                  <a:lnTo>
                    <a:pt x="1274245" y="1540060"/>
                  </a:lnTo>
                  <a:lnTo>
                    <a:pt x="1234971" y="1562261"/>
                  </a:lnTo>
                  <a:lnTo>
                    <a:pt x="1192843" y="1586695"/>
                  </a:lnTo>
                  <a:lnTo>
                    <a:pt x="1150715" y="1611239"/>
                  </a:lnTo>
                  <a:lnTo>
                    <a:pt x="1111989" y="1634445"/>
                  </a:lnTo>
                  <a:lnTo>
                    <a:pt x="1076444" y="1655866"/>
                  </a:lnTo>
                  <a:lnTo>
                    <a:pt x="1043751" y="1675836"/>
                  </a:lnTo>
                  <a:lnTo>
                    <a:pt x="1013692" y="1694021"/>
                  </a:lnTo>
                  <a:lnTo>
                    <a:pt x="986155" y="1710868"/>
                  </a:lnTo>
                  <a:lnTo>
                    <a:pt x="960813" y="1725929"/>
                  </a:lnTo>
                  <a:lnTo>
                    <a:pt x="937555" y="1739540"/>
                  </a:lnTo>
                  <a:lnTo>
                    <a:pt x="916052" y="1751366"/>
                  </a:lnTo>
                  <a:lnTo>
                    <a:pt x="896086" y="1761742"/>
                  </a:lnTo>
                  <a:lnTo>
                    <a:pt x="877436" y="1770444"/>
                  </a:lnTo>
                  <a:lnTo>
                    <a:pt x="859882" y="1777696"/>
                  </a:lnTo>
                  <a:lnTo>
                    <a:pt x="843317" y="1783274"/>
                  </a:lnTo>
                  <a:lnTo>
                    <a:pt x="827300" y="1787179"/>
                  </a:lnTo>
                  <a:lnTo>
                    <a:pt x="811721" y="1789633"/>
                  </a:lnTo>
                  <a:lnTo>
                    <a:pt x="796582" y="1790414"/>
                  </a:lnTo>
                  <a:lnTo>
                    <a:pt x="781223" y="1789633"/>
                  </a:lnTo>
                  <a:lnTo>
                    <a:pt x="765644" y="1787179"/>
                  </a:lnTo>
                  <a:lnTo>
                    <a:pt x="749628" y="1783274"/>
                  </a:lnTo>
                  <a:lnTo>
                    <a:pt x="733061" y="1777696"/>
                  </a:lnTo>
                  <a:lnTo>
                    <a:pt x="715509" y="1770444"/>
                  </a:lnTo>
                  <a:lnTo>
                    <a:pt x="696859" y="1761742"/>
                  </a:lnTo>
                  <a:lnTo>
                    <a:pt x="676892" y="1751366"/>
                  </a:lnTo>
                  <a:lnTo>
                    <a:pt x="655389" y="1739540"/>
                  </a:lnTo>
                  <a:lnTo>
                    <a:pt x="632131" y="1725929"/>
                  </a:lnTo>
                  <a:lnTo>
                    <a:pt x="606789" y="1710868"/>
                  </a:lnTo>
                  <a:lnTo>
                    <a:pt x="579253" y="1694021"/>
                  </a:lnTo>
                  <a:lnTo>
                    <a:pt x="549193" y="1675836"/>
                  </a:lnTo>
                  <a:lnTo>
                    <a:pt x="516500" y="1655866"/>
                  </a:lnTo>
                  <a:lnTo>
                    <a:pt x="480955" y="1634445"/>
                  </a:lnTo>
                  <a:lnTo>
                    <a:pt x="442229" y="1611239"/>
                  </a:lnTo>
                  <a:lnTo>
                    <a:pt x="400101" y="1586695"/>
                  </a:lnTo>
                  <a:lnTo>
                    <a:pt x="357974" y="1562261"/>
                  </a:lnTo>
                  <a:lnTo>
                    <a:pt x="318699" y="1540060"/>
                  </a:lnTo>
                  <a:lnTo>
                    <a:pt x="282496" y="1519755"/>
                  </a:lnTo>
                  <a:lnTo>
                    <a:pt x="248925" y="1501123"/>
                  </a:lnTo>
                  <a:lnTo>
                    <a:pt x="218317" y="1484165"/>
                  </a:lnTo>
                  <a:lnTo>
                    <a:pt x="190122" y="1468435"/>
                  </a:lnTo>
                  <a:lnTo>
                    <a:pt x="164451" y="1453931"/>
                  </a:lnTo>
                  <a:lnTo>
                    <a:pt x="141193" y="1440431"/>
                  </a:lnTo>
                  <a:lnTo>
                    <a:pt x="120129" y="1427489"/>
                  </a:lnTo>
                  <a:lnTo>
                    <a:pt x="101150" y="1415329"/>
                  </a:lnTo>
                  <a:lnTo>
                    <a:pt x="84474" y="1403503"/>
                  </a:lnTo>
                  <a:lnTo>
                    <a:pt x="69445" y="1391677"/>
                  </a:lnTo>
                  <a:lnTo>
                    <a:pt x="56280" y="1380074"/>
                  </a:lnTo>
                  <a:lnTo>
                    <a:pt x="44980" y="1368136"/>
                  </a:lnTo>
                  <a:lnTo>
                    <a:pt x="35106" y="1355752"/>
                  </a:lnTo>
                  <a:lnTo>
                    <a:pt x="26769" y="1342811"/>
                  </a:lnTo>
                  <a:lnTo>
                    <a:pt x="19857" y="1329088"/>
                  </a:lnTo>
                  <a:lnTo>
                    <a:pt x="14152" y="1314362"/>
                  </a:lnTo>
                  <a:lnTo>
                    <a:pt x="9545" y="1298407"/>
                  </a:lnTo>
                  <a:lnTo>
                    <a:pt x="6144" y="1281114"/>
                  </a:lnTo>
                  <a:lnTo>
                    <a:pt x="3401" y="1262260"/>
                  </a:lnTo>
                  <a:lnTo>
                    <a:pt x="1646" y="1241620"/>
                  </a:lnTo>
                  <a:lnTo>
                    <a:pt x="549" y="1219084"/>
                  </a:lnTo>
                  <a:lnTo>
                    <a:pt x="110" y="1194316"/>
                  </a:lnTo>
                  <a:lnTo>
                    <a:pt x="0" y="1167094"/>
                  </a:lnTo>
                  <a:lnTo>
                    <a:pt x="329" y="1137418"/>
                  </a:lnTo>
                  <a:lnTo>
                    <a:pt x="988" y="1105175"/>
                  </a:lnTo>
                  <a:lnTo>
                    <a:pt x="1646" y="1069808"/>
                  </a:lnTo>
                  <a:lnTo>
                    <a:pt x="2414" y="1031318"/>
                  </a:lnTo>
                  <a:lnTo>
                    <a:pt x="3072" y="989592"/>
                  </a:lnTo>
                  <a:lnTo>
                    <a:pt x="3621" y="944185"/>
                  </a:lnTo>
                  <a:lnTo>
                    <a:pt x="3840" y="895208"/>
                  </a:lnTo>
                  <a:lnTo>
                    <a:pt x="3621" y="846230"/>
                  </a:lnTo>
                  <a:lnTo>
                    <a:pt x="3072" y="800822"/>
                  </a:lnTo>
                  <a:lnTo>
                    <a:pt x="2414" y="759097"/>
                  </a:lnTo>
                  <a:lnTo>
                    <a:pt x="1646" y="720606"/>
                  </a:lnTo>
                  <a:lnTo>
                    <a:pt x="988" y="685240"/>
                  </a:lnTo>
                  <a:lnTo>
                    <a:pt x="329" y="652997"/>
                  </a:lnTo>
                  <a:lnTo>
                    <a:pt x="0" y="623320"/>
                  </a:lnTo>
                  <a:lnTo>
                    <a:pt x="110" y="596098"/>
                  </a:lnTo>
                  <a:lnTo>
                    <a:pt x="549" y="571330"/>
                  </a:lnTo>
                  <a:lnTo>
                    <a:pt x="1646" y="548795"/>
                  </a:lnTo>
                  <a:lnTo>
                    <a:pt x="3401" y="528154"/>
                  </a:lnTo>
                  <a:lnTo>
                    <a:pt x="6034" y="509300"/>
                  </a:lnTo>
                  <a:lnTo>
                    <a:pt x="9545" y="492007"/>
                  </a:lnTo>
                  <a:lnTo>
                    <a:pt x="14152" y="476053"/>
                  </a:lnTo>
                  <a:lnTo>
                    <a:pt x="19857" y="461326"/>
                  </a:lnTo>
                  <a:lnTo>
                    <a:pt x="26769" y="447603"/>
                  </a:lnTo>
                  <a:lnTo>
                    <a:pt x="35106" y="434662"/>
                  </a:lnTo>
                  <a:lnTo>
                    <a:pt x="44980" y="422278"/>
                  </a:lnTo>
                  <a:lnTo>
                    <a:pt x="56280" y="410341"/>
                  </a:lnTo>
                  <a:lnTo>
                    <a:pt x="69445" y="398738"/>
                  </a:lnTo>
                  <a:lnTo>
                    <a:pt x="84365" y="386912"/>
                  </a:lnTo>
                  <a:lnTo>
                    <a:pt x="101150" y="375086"/>
                  </a:lnTo>
                  <a:lnTo>
                    <a:pt x="120129" y="362814"/>
                  </a:lnTo>
                  <a:lnTo>
                    <a:pt x="141083" y="349983"/>
                  </a:lnTo>
                  <a:lnTo>
                    <a:pt x="164451" y="336484"/>
                  </a:lnTo>
                  <a:lnTo>
                    <a:pt x="190122" y="321981"/>
                  </a:lnTo>
                  <a:lnTo>
                    <a:pt x="218317" y="306250"/>
                  </a:lnTo>
                  <a:lnTo>
                    <a:pt x="248925" y="289180"/>
                  </a:lnTo>
                  <a:lnTo>
                    <a:pt x="282496" y="270548"/>
                  </a:lnTo>
                  <a:lnTo>
                    <a:pt x="318699" y="250355"/>
                  </a:lnTo>
                  <a:lnTo>
                    <a:pt x="357974" y="228153"/>
                  </a:lnTo>
                  <a:lnTo>
                    <a:pt x="400101" y="203720"/>
                  </a:lnTo>
                  <a:lnTo>
                    <a:pt x="442229" y="179176"/>
                  </a:lnTo>
                  <a:lnTo>
                    <a:pt x="480955" y="155970"/>
                  </a:lnTo>
                  <a:lnTo>
                    <a:pt x="516500" y="134549"/>
                  </a:lnTo>
                  <a:lnTo>
                    <a:pt x="549193" y="114579"/>
                  </a:lnTo>
                  <a:lnTo>
                    <a:pt x="579253" y="96393"/>
                  </a:lnTo>
                  <a:lnTo>
                    <a:pt x="606789" y="79547"/>
                  </a:lnTo>
                  <a:lnTo>
                    <a:pt x="632131" y="64486"/>
                  </a:lnTo>
                  <a:lnTo>
                    <a:pt x="655389" y="50874"/>
                  </a:lnTo>
                  <a:lnTo>
                    <a:pt x="676892" y="39049"/>
                  </a:lnTo>
                  <a:lnTo>
                    <a:pt x="696859" y="28672"/>
                  </a:lnTo>
                  <a:lnTo>
                    <a:pt x="715509" y="19971"/>
                  </a:lnTo>
                  <a:lnTo>
                    <a:pt x="733061" y="12719"/>
                  </a:lnTo>
                  <a:lnTo>
                    <a:pt x="749628" y="7140"/>
                  </a:lnTo>
                  <a:lnTo>
                    <a:pt x="765644" y="3236"/>
                  </a:lnTo>
                  <a:lnTo>
                    <a:pt x="781223" y="7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270000" dist="266700" dir="5400000" sx="93000" sy="93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24" name="Group 51">
              <a:extLst>
                <a:ext uri="{FF2B5EF4-FFF2-40B4-BE49-F238E27FC236}">
                  <a16:creationId xmlns:a16="http://schemas.microsoft.com/office/drawing/2014/main" id="{CDE1973D-C449-7294-8AC8-CDEF630D8880}"/>
                </a:ext>
              </a:extLst>
            </p:cNvPr>
            <p:cNvGrpSpPr/>
            <p:nvPr/>
          </p:nvGrpSpPr>
          <p:grpSpPr>
            <a:xfrm>
              <a:off x="10108352" y="4325628"/>
              <a:ext cx="1684786" cy="894080"/>
              <a:chOff x="8554356" y="3082173"/>
              <a:chExt cx="2442693" cy="1113641"/>
            </a:xfrm>
          </p:grpSpPr>
          <p:sp>
            <p:nvSpPr>
              <p:cNvPr id="125" name="Rectangle 46">
                <a:extLst>
                  <a:ext uri="{FF2B5EF4-FFF2-40B4-BE49-F238E27FC236}">
                    <a16:creationId xmlns:a16="http://schemas.microsoft.com/office/drawing/2014/main" id="{7DEB30CD-B3AF-DEA5-F96E-47EAB8F7B912}"/>
                  </a:ext>
                </a:extLst>
              </p:cNvPr>
              <p:cNvSpPr/>
              <p:nvPr/>
            </p:nvSpPr>
            <p:spPr>
              <a:xfrm>
                <a:off x="8554356" y="3453832"/>
                <a:ext cx="2442693" cy="74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Segoe UI" panose="020B0502040204020203" pitchFamily="34" charset="0"/>
                  </a:rPr>
                  <a:t>4 AMAÇ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6" name="Rectangle 47">
                <a:extLst>
                  <a:ext uri="{FF2B5EF4-FFF2-40B4-BE49-F238E27FC236}">
                    <a16:creationId xmlns:a16="http://schemas.microsoft.com/office/drawing/2014/main" id="{66C8C5CE-C76D-F490-4808-DB1D94FECE5F}"/>
                  </a:ext>
                </a:extLst>
              </p:cNvPr>
              <p:cNvSpPr/>
              <p:nvPr/>
            </p:nvSpPr>
            <p:spPr>
              <a:xfrm>
                <a:off x="8858250" y="3082173"/>
                <a:ext cx="1434277" cy="383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7" name="Rectangle 48">
              <a:extLst>
                <a:ext uri="{FF2B5EF4-FFF2-40B4-BE49-F238E27FC236}">
                  <a16:creationId xmlns:a16="http://schemas.microsoft.com/office/drawing/2014/main" id="{3646E957-A95A-423E-E93D-3DAE7613B234}"/>
                </a:ext>
              </a:extLst>
            </p:cNvPr>
            <p:cNvSpPr/>
            <p:nvPr/>
          </p:nvSpPr>
          <p:spPr>
            <a:xfrm>
              <a:off x="10056157" y="4872437"/>
              <a:ext cx="1543473" cy="313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id-ID" sz="1200" dirty="0">
                <a:solidFill>
                  <a:schemeClr val="bg1"/>
                </a:solidFill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8" name="Group 31">
              <a:extLst>
                <a:ext uri="{FF2B5EF4-FFF2-40B4-BE49-F238E27FC236}">
                  <a16:creationId xmlns:a16="http://schemas.microsoft.com/office/drawing/2014/main" id="{56BCCCDD-CA67-E6AE-440C-5732D35C6FB8}"/>
                </a:ext>
              </a:extLst>
            </p:cNvPr>
            <p:cNvGrpSpPr/>
            <p:nvPr/>
          </p:nvGrpSpPr>
          <p:grpSpPr>
            <a:xfrm rot="5400000">
              <a:off x="11622598" y="4029872"/>
              <a:ext cx="522970" cy="449285"/>
              <a:chOff x="2189858" y="4703595"/>
              <a:chExt cx="651397" cy="651397"/>
            </a:xfrm>
          </p:grpSpPr>
          <p:sp>
            <p:nvSpPr>
              <p:cNvPr id="129" name="Teardrop 32">
                <a:extLst>
                  <a:ext uri="{FF2B5EF4-FFF2-40B4-BE49-F238E27FC236}">
                    <a16:creationId xmlns:a16="http://schemas.microsoft.com/office/drawing/2014/main" id="{24963C40-511F-E62B-F650-72CDD43EA201}"/>
                  </a:ext>
                </a:extLst>
              </p:cNvPr>
              <p:cNvSpPr/>
              <p:nvPr/>
            </p:nvSpPr>
            <p:spPr>
              <a:xfrm rot="8100000" flipH="1">
                <a:off x="2189858" y="4703595"/>
                <a:ext cx="651397" cy="651397"/>
              </a:xfrm>
              <a:prstGeom prst="teardrop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>
                <a:outerShdw blurRad="1270000" dist="266700" dir="5400000" sx="93000" sy="93000" algn="t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33">
                <a:extLst>
                  <a:ext uri="{FF2B5EF4-FFF2-40B4-BE49-F238E27FC236}">
                    <a16:creationId xmlns:a16="http://schemas.microsoft.com/office/drawing/2014/main" id="{33C7D2A5-37B4-3F16-6B1A-50D4DF39F878}"/>
                  </a:ext>
                </a:extLst>
              </p:cNvPr>
              <p:cNvSpPr/>
              <p:nvPr/>
            </p:nvSpPr>
            <p:spPr>
              <a:xfrm rot="16200000">
                <a:off x="2370040" y="4873847"/>
                <a:ext cx="310895" cy="310893"/>
              </a:xfrm>
              <a:prstGeom prst="rect">
                <a:avLst/>
              </a:prstGeom>
              <a:blipFill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up 1">
            <a:extLst>
              <a:ext uri="{FF2B5EF4-FFF2-40B4-BE49-F238E27FC236}">
                <a16:creationId xmlns:a16="http://schemas.microsoft.com/office/drawing/2014/main" id="{A1E174DC-9959-C91B-4B5D-E7B742310148}"/>
              </a:ext>
            </a:extLst>
          </p:cNvPr>
          <p:cNvGrpSpPr/>
          <p:nvPr/>
        </p:nvGrpSpPr>
        <p:grpSpPr>
          <a:xfrm>
            <a:off x="5581402" y="2360275"/>
            <a:ext cx="1791259" cy="1983836"/>
            <a:chOff x="5581402" y="2360275"/>
            <a:chExt cx="1791259" cy="1983836"/>
          </a:xfrm>
        </p:grpSpPr>
        <p:grpSp>
          <p:nvGrpSpPr>
            <p:cNvPr id="138" name="Grup 137">
              <a:extLst>
                <a:ext uri="{FF2B5EF4-FFF2-40B4-BE49-F238E27FC236}">
                  <a16:creationId xmlns:a16="http://schemas.microsoft.com/office/drawing/2014/main" id="{B9AEE1D6-0314-8B69-2055-787BEC6B22B0}"/>
                </a:ext>
              </a:extLst>
            </p:cNvPr>
            <p:cNvGrpSpPr/>
            <p:nvPr/>
          </p:nvGrpSpPr>
          <p:grpSpPr>
            <a:xfrm>
              <a:off x="5581402" y="2360275"/>
              <a:ext cx="1791259" cy="1983836"/>
              <a:chOff x="6507177" y="4697743"/>
              <a:chExt cx="2122160" cy="2350312"/>
            </a:xfrm>
            <a:solidFill>
              <a:srgbClr val="5EBBCD"/>
            </a:solidFill>
          </p:grpSpPr>
          <p:sp>
            <p:nvSpPr>
              <p:cNvPr id="112" name="Freeform: Shape 13">
                <a:extLst>
                  <a:ext uri="{FF2B5EF4-FFF2-40B4-BE49-F238E27FC236}">
                    <a16:creationId xmlns:a16="http://schemas.microsoft.com/office/drawing/2014/main" id="{60588668-E9C2-A4A6-6B60-E2A92F699D51}"/>
                  </a:ext>
                </a:extLst>
              </p:cNvPr>
              <p:cNvSpPr/>
              <p:nvPr/>
            </p:nvSpPr>
            <p:spPr>
              <a:xfrm>
                <a:off x="6507177" y="4697743"/>
                <a:ext cx="1796463" cy="2350312"/>
              </a:xfrm>
              <a:custGeom>
                <a:avLst/>
                <a:gdLst>
                  <a:gd name="connsiteX0" fmla="*/ 796582 w 1592944"/>
                  <a:gd name="connsiteY0" fmla="*/ 0 h 1790414"/>
                  <a:gd name="connsiteX1" fmla="*/ 811721 w 1592944"/>
                  <a:gd name="connsiteY1" fmla="*/ 781 h 1790414"/>
                  <a:gd name="connsiteX2" fmla="*/ 827300 w 1592944"/>
                  <a:gd name="connsiteY2" fmla="*/ 3236 h 1790414"/>
                  <a:gd name="connsiteX3" fmla="*/ 843317 w 1592944"/>
                  <a:gd name="connsiteY3" fmla="*/ 7140 h 1790414"/>
                  <a:gd name="connsiteX4" fmla="*/ 859882 w 1592944"/>
                  <a:gd name="connsiteY4" fmla="*/ 12719 h 1790414"/>
                  <a:gd name="connsiteX5" fmla="*/ 877436 w 1592944"/>
                  <a:gd name="connsiteY5" fmla="*/ 19971 h 1790414"/>
                  <a:gd name="connsiteX6" fmla="*/ 896086 w 1592944"/>
                  <a:gd name="connsiteY6" fmla="*/ 28672 h 1790414"/>
                  <a:gd name="connsiteX7" fmla="*/ 916052 w 1592944"/>
                  <a:gd name="connsiteY7" fmla="*/ 39049 h 1790414"/>
                  <a:gd name="connsiteX8" fmla="*/ 937555 w 1592944"/>
                  <a:gd name="connsiteY8" fmla="*/ 50874 h 1790414"/>
                  <a:gd name="connsiteX9" fmla="*/ 960813 w 1592944"/>
                  <a:gd name="connsiteY9" fmla="*/ 64486 h 1790414"/>
                  <a:gd name="connsiteX10" fmla="*/ 986155 w 1592944"/>
                  <a:gd name="connsiteY10" fmla="*/ 79547 h 1790414"/>
                  <a:gd name="connsiteX11" fmla="*/ 1013692 w 1592944"/>
                  <a:gd name="connsiteY11" fmla="*/ 96393 h 1790414"/>
                  <a:gd name="connsiteX12" fmla="*/ 1043751 w 1592944"/>
                  <a:gd name="connsiteY12" fmla="*/ 114579 h 1790414"/>
                  <a:gd name="connsiteX13" fmla="*/ 1076444 w 1592944"/>
                  <a:gd name="connsiteY13" fmla="*/ 134549 h 1790414"/>
                  <a:gd name="connsiteX14" fmla="*/ 1111989 w 1592944"/>
                  <a:gd name="connsiteY14" fmla="*/ 155970 h 1790414"/>
                  <a:gd name="connsiteX15" fmla="*/ 1150715 w 1592944"/>
                  <a:gd name="connsiteY15" fmla="*/ 179176 h 1790414"/>
                  <a:gd name="connsiteX16" fmla="*/ 1192843 w 1592944"/>
                  <a:gd name="connsiteY16" fmla="*/ 203720 h 1790414"/>
                  <a:gd name="connsiteX17" fmla="*/ 1234971 w 1592944"/>
                  <a:gd name="connsiteY17" fmla="*/ 228153 h 1790414"/>
                  <a:gd name="connsiteX18" fmla="*/ 1274245 w 1592944"/>
                  <a:gd name="connsiteY18" fmla="*/ 250355 h 1790414"/>
                  <a:gd name="connsiteX19" fmla="*/ 1310448 w 1592944"/>
                  <a:gd name="connsiteY19" fmla="*/ 270660 h 1790414"/>
                  <a:gd name="connsiteX20" fmla="*/ 1344019 w 1592944"/>
                  <a:gd name="connsiteY20" fmla="*/ 289291 h 1790414"/>
                  <a:gd name="connsiteX21" fmla="*/ 1374628 w 1592944"/>
                  <a:gd name="connsiteY21" fmla="*/ 306250 h 1790414"/>
                  <a:gd name="connsiteX22" fmla="*/ 1402822 w 1592944"/>
                  <a:gd name="connsiteY22" fmla="*/ 321981 h 1790414"/>
                  <a:gd name="connsiteX23" fmla="*/ 1428494 w 1592944"/>
                  <a:gd name="connsiteY23" fmla="*/ 336484 h 1790414"/>
                  <a:gd name="connsiteX24" fmla="*/ 1451752 w 1592944"/>
                  <a:gd name="connsiteY24" fmla="*/ 349983 h 1790414"/>
                  <a:gd name="connsiteX25" fmla="*/ 1472815 w 1592944"/>
                  <a:gd name="connsiteY25" fmla="*/ 362925 h 1790414"/>
                  <a:gd name="connsiteX26" fmla="*/ 1491794 w 1592944"/>
                  <a:gd name="connsiteY26" fmla="*/ 375086 h 1790414"/>
                  <a:gd name="connsiteX27" fmla="*/ 1508470 w 1592944"/>
                  <a:gd name="connsiteY27" fmla="*/ 386912 h 1790414"/>
                  <a:gd name="connsiteX28" fmla="*/ 1523500 w 1592944"/>
                  <a:gd name="connsiteY28" fmla="*/ 398738 h 1790414"/>
                  <a:gd name="connsiteX29" fmla="*/ 1536664 w 1592944"/>
                  <a:gd name="connsiteY29" fmla="*/ 410341 h 1790414"/>
                  <a:gd name="connsiteX30" fmla="*/ 1547965 w 1592944"/>
                  <a:gd name="connsiteY30" fmla="*/ 422278 h 1790414"/>
                  <a:gd name="connsiteX31" fmla="*/ 1557838 w 1592944"/>
                  <a:gd name="connsiteY31" fmla="*/ 434662 h 1790414"/>
                  <a:gd name="connsiteX32" fmla="*/ 1566176 w 1592944"/>
                  <a:gd name="connsiteY32" fmla="*/ 447603 h 1790414"/>
                  <a:gd name="connsiteX33" fmla="*/ 1573087 w 1592944"/>
                  <a:gd name="connsiteY33" fmla="*/ 461326 h 1790414"/>
                  <a:gd name="connsiteX34" fmla="*/ 1578792 w 1592944"/>
                  <a:gd name="connsiteY34" fmla="*/ 476053 h 1790414"/>
                  <a:gd name="connsiteX35" fmla="*/ 1583400 w 1592944"/>
                  <a:gd name="connsiteY35" fmla="*/ 492007 h 1790414"/>
                  <a:gd name="connsiteX36" fmla="*/ 1586801 w 1592944"/>
                  <a:gd name="connsiteY36" fmla="*/ 509300 h 1790414"/>
                  <a:gd name="connsiteX37" fmla="*/ 1589543 w 1592944"/>
                  <a:gd name="connsiteY37" fmla="*/ 528154 h 1790414"/>
                  <a:gd name="connsiteX38" fmla="*/ 1591298 w 1592944"/>
                  <a:gd name="connsiteY38" fmla="*/ 548795 h 1790414"/>
                  <a:gd name="connsiteX39" fmla="*/ 1592396 w 1592944"/>
                  <a:gd name="connsiteY39" fmla="*/ 571330 h 1790414"/>
                  <a:gd name="connsiteX40" fmla="*/ 1592834 w 1592944"/>
                  <a:gd name="connsiteY40" fmla="*/ 596098 h 1790414"/>
                  <a:gd name="connsiteX41" fmla="*/ 1592944 w 1592944"/>
                  <a:gd name="connsiteY41" fmla="*/ 623320 h 1790414"/>
                  <a:gd name="connsiteX42" fmla="*/ 1592615 w 1592944"/>
                  <a:gd name="connsiteY42" fmla="*/ 652997 h 1790414"/>
                  <a:gd name="connsiteX43" fmla="*/ 1591957 w 1592944"/>
                  <a:gd name="connsiteY43" fmla="*/ 685240 h 1790414"/>
                  <a:gd name="connsiteX44" fmla="*/ 1591298 w 1592944"/>
                  <a:gd name="connsiteY44" fmla="*/ 720606 h 1790414"/>
                  <a:gd name="connsiteX45" fmla="*/ 1590531 w 1592944"/>
                  <a:gd name="connsiteY45" fmla="*/ 759097 h 1790414"/>
                  <a:gd name="connsiteX46" fmla="*/ 1589872 w 1592944"/>
                  <a:gd name="connsiteY46" fmla="*/ 800822 h 1790414"/>
                  <a:gd name="connsiteX47" fmla="*/ 1589324 w 1592944"/>
                  <a:gd name="connsiteY47" fmla="*/ 846230 h 1790414"/>
                  <a:gd name="connsiteX48" fmla="*/ 1589105 w 1592944"/>
                  <a:gd name="connsiteY48" fmla="*/ 895208 h 1790414"/>
                  <a:gd name="connsiteX49" fmla="*/ 1589324 w 1592944"/>
                  <a:gd name="connsiteY49" fmla="*/ 944185 h 1790414"/>
                  <a:gd name="connsiteX50" fmla="*/ 1589872 w 1592944"/>
                  <a:gd name="connsiteY50" fmla="*/ 989592 h 1790414"/>
                  <a:gd name="connsiteX51" fmla="*/ 1590531 w 1592944"/>
                  <a:gd name="connsiteY51" fmla="*/ 1031318 h 1790414"/>
                  <a:gd name="connsiteX52" fmla="*/ 1591298 w 1592944"/>
                  <a:gd name="connsiteY52" fmla="*/ 1069808 h 1790414"/>
                  <a:gd name="connsiteX53" fmla="*/ 1591957 w 1592944"/>
                  <a:gd name="connsiteY53" fmla="*/ 1105175 h 1790414"/>
                  <a:gd name="connsiteX54" fmla="*/ 1592615 w 1592944"/>
                  <a:gd name="connsiteY54" fmla="*/ 1137418 h 1790414"/>
                  <a:gd name="connsiteX55" fmla="*/ 1592944 w 1592944"/>
                  <a:gd name="connsiteY55" fmla="*/ 1167094 h 1790414"/>
                  <a:gd name="connsiteX56" fmla="*/ 1592834 w 1592944"/>
                  <a:gd name="connsiteY56" fmla="*/ 1194316 h 1790414"/>
                  <a:gd name="connsiteX57" fmla="*/ 1592396 w 1592944"/>
                  <a:gd name="connsiteY57" fmla="*/ 1219084 h 1790414"/>
                  <a:gd name="connsiteX58" fmla="*/ 1591298 w 1592944"/>
                  <a:gd name="connsiteY58" fmla="*/ 1241620 h 1790414"/>
                  <a:gd name="connsiteX59" fmla="*/ 1589543 w 1592944"/>
                  <a:gd name="connsiteY59" fmla="*/ 1262260 h 1790414"/>
                  <a:gd name="connsiteX60" fmla="*/ 1586910 w 1592944"/>
                  <a:gd name="connsiteY60" fmla="*/ 1281114 h 1790414"/>
                  <a:gd name="connsiteX61" fmla="*/ 1583400 w 1592944"/>
                  <a:gd name="connsiteY61" fmla="*/ 1298407 h 1790414"/>
                  <a:gd name="connsiteX62" fmla="*/ 1578792 w 1592944"/>
                  <a:gd name="connsiteY62" fmla="*/ 1314362 h 1790414"/>
                  <a:gd name="connsiteX63" fmla="*/ 1573087 w 1592944"/>
                  <a:gd name="connsiteY63" fmla="*/ 1329088 h 1790414"/>
                  <a:gd name="connsiteX64" fmla="*/ 1566176 w 1592944"/>
                  <a:gd name="connsiteY64" fmla="*/ 1342811 h 1790414"/>
                  <a:gd name="connsiteX65" fmla="*/ 1557838 w 1592944"/>
                  <a:gd name="connsiteY65" fmla="*/ 1355752 h 1790414"/>
                  <a:gd name="connsiteX66" fmla="*/ 1547965 w 1592944"/>
                  <a:gd name="connsiteY66" fmla="*/ 1368136 h 1790414"/>
                  <a:gd name="connsiteX67" fmla="*/ 1536664 w 1592944"/>
                  <a:gd name="connsiteY67" fmla="*/ 1380074 h 1790414"/>
                  <a:gd name="connsiteX68" fmla="*/ 1523500 w 1592944"/>
                  <a:gd name="connsiteY68" fmla="*/ 1391677 h 1790414"/>
                  <a:gd name="connsiteX69" fmla="*/ 1508580 w 1592944"/>
                  <a:gd name="connsiteY69" fmla="*/ 1403503 h 1790414"/>
                  <a:gd name="connsiteX70" fmla="*/ 1491794 w 1592944"/>
                  <a:gd name="connsiteY70" fmla="*/ 1415329 h 1790414"/>
                  <a:gd name="connsiteX71" fmla="*/ 1472815 w 1592944"/>
                  <a:gd name="connsiteY71" fmla="*/ 1427601 h 1790414"/>
                  <a:gd name="connsiteX72" fmla="*/ 1451861 w 1592944"/>
                  <a:gd name="connsiteY72" fmla="*/ 1440431 h 1790414"/>
                  <a:gd name="connsiteX73" fmla="*/ 1428494 w 1592944"/>
                  <a:gd name="connsiteY73" fmla="*/ 1453931 h 1790414"/>
                  <a:gd name="connsiteX74" fmla="*/ 1402822 w 1592944"/>
                  <a:gd name="connsiteY74" fmla="*/ 1468435 h 1790414"/>
                  <a:gd name="connsiteX75" fmla="*/ 1374628 w 1592944"/>
                  <a:gd name="connsiteY75" fmla="*/ 1484165 h 1790414"/>
                  <a:gd name="connsiteX76" fmla="*/ 1344019 w 1592944"/>
                  <a:gd name="connsiteY76" fmla="*/ 1501235 h 1790414"/>
                  <a:gd name="connsiteX77" fmla="*/ 1310448 w 1592944"/>
                  <a:gd name="connsiteY77" fmla="*/ 1519866 h 1790414"/>
                  <a:gd name="connsiteX78" fmla="*/ 1274245 w 1592944"/>
                  <a:gd name="connsiteY78" fmla="*/ 1540060 h 1790414"/>
                  <a:gd name="connsiteX79" fmla="*/ 1234971 w 1592944"/>
                  <a:gd name="connsiteY79" fmla="*/ 1562261 h 1790414"/>
                  <a:gd name="connsiteX80" fmla="*/ 1192843 w 1592944"/>
                  <a:gd name="connsiteY80" fmla="*/ 1586695 h 1790414"/>
                  <a:gd name="connsiteX81" fmla="*/ 1150715 w 1592944"/>
                  <a:gd name="connsiteY81" fmla="*/ 1611239 h 1790414"/>
                  <a:gd name="connsiteX82" fmla="*/ 1111989 w 1592944"/>
                  <a:gd name="connsiteY82" fmla="*/ 1634445 h 1790414"/>
                  <a:gd name="connsiteX83" fmla="*/ 1076444 w 1592944"/>
                  <a:gd name="connsiteY83" fmla="*/ 1655866 h 1790414"/>
                  <a:gd name="connsiteX84" fmla="*/ 1043751 w 1592944"/>
                  <a:gd name="connsiteY84" fmla="*/ 1675836 h 1790414"/>
                  <a:gd name="connsiteX85" fmla="*/ 1013692 w 1592944"/>
                  <a:gd name="connsiteY85" fmla="*/ 1694021 h 1790414"/>
                  <a:gd name="connsiteX86" fmla="*/ 986155 w 1592944"/>
                  <a:gd name="connsiteY86" fmla="*/ 1710868 h 1790414"/>
                  <a:gd name="connsiteX87" fmla="*/ 960813 w 1592944"/>
                  <a:gd name="connsiteY87" fmla="*/ 1725929 h 1790414"/>
                  <a:gd name="connsiteX88" fmla="*/ 937555 w 1592944"/>
                  <a:gd name="connsiteY88" fmla="*/ 1739540 h 1790414"/>
                  <a:gd name="connsiteX89" fmla="*/ 916052 w 1592944"/>
                  <a:gd name="connsiteY89" fmla="*/ 1751366 h 1790414"/>
                  <a:gd name="connsiteX90" fmla="*/ 896086 w 1592944"/>
                  <a:gd name="connsiteY90" fmla="*/ 1761742 h 1790414"/>
                  <a:gd name="connsiteX91" fmla="*/ 877436 w 1592944"/>
                  <a:gd name="connsiteY91" fmla="*/ 1770444 h 1790414"/>
                  <a:gd name="connsiteX92" fmla="*/ 859882 w 1592944"/>
                  <a:gd name="connsiteY92" fmla="*/ 1777696 h 1790414"/>
                  <a:gd name="connsiteX93" fmla="*/ 843317 w 1592944"/>
                  <a:gd name="connsiteY93" fmla="*/ 1783274 h 1790414"/>
                  <a:gd name="connsiteX94" fmla="*/ 827300 w 1592944"/>
                  <a:gd name="connsiteY94" fmla="*/ 1787179 h 1790414"/>
                  <a:gd name="connsiteX95" fmla="*/ 811721 w 1592944"/>
                  <a:gd name="connsiteY95" fmla="*/ 1789633 h 1790414"/>
                  <a:gd name="connsiteX96" fmla="*/ 796582 w 1592944"/>
                  <a:gd name="connsiteY96" fmla="*/ 1790414 h 1790414"/>
                  <a:gd name="connsiteX97" fmla="*/ 781223 w 1592944"/>
                  <a:gd name="connsiteY97" fmla="*/ 1789633 h 1790414"/>
                  <a:gd name="connsiteX98" fmla="*/ 765644 w 1592944"/>
                  <a:gd name="connsiteY98" fmla="*/ 1787179 h 1790414"/>
                  <a:gd name="connsiteX99" fmla="*/ 749628 w 1592944"/>
                  <a:gd name="connsiteY99" fmla="*/ 1783274 h 1790414"/>
                  <a:gd name="connsiteX100" fmla="*/ 733061 w 1592944"/>
                  <a:gd name="connsiteY100" fmla="*/ 1777696 h 1790414"/>
                  <a:gd name="connsiteX101" fmla="*/ 715509 w 1592944"/>
                  <a:gd name="connsiteY101" fmla="*/ 1770444 h 1790414"/>
                  <a:gd name="connsiteX102" fmla="*/ 696859 w 1592944"/>
                  <a:gd name="connsiteY102" fmla="*/ 1761742 h 1790414"/>
                  <a:gd name="connsiteX103" fmla="*/ 676892 w 1592944"/>
                  <a:gd name="connsiteY103" fmla="*/ 1751366 h 1790414"/>
                  <a:gd name="connsiteX104" fmla="*/ 655389 w 1592944"/>
                  <a:gd name="connsiteY104" fmla="*/ 1739540 h 1790414"/>
                  <a:gd name="connsiteX105" fmla="*/ 632131 w 1592944"/>
                  <a:gd name="connsiteY105" fmla="*/ 1725929 h 1790414"/>
                  <a:gd name="connsiteX106" fmla="*/ 606789 w 1592944"/>
                  <a:gd name="connsiteY106" fmla="*/ 1710868 h 1790414"/>
                  <a:gd name="connsiteX107" fmla="*/ 579253 w 1592944"/>
                  <a:gd name="connsiteY107" fmla="*/ 1694021 h 1790414"/>
                  <a:gd name="connsiteX108" fmla="*/ 549193 w 1592944"/>
                  <a:gd name="connsiteY108" fmla="*/ 1675836 h 1790414"/>
                  <a:gd name="connsiteX109" fmla="*/ 516500 w 1592944"/>
                  <a:gd name="connsiteY109" fmla="*/ 1655866 h 1790414"/>
                  <a:gd name="connsiteX110" fmla="*/ 480955 w 1592944"/>
                  <a:gd name="connsiteY110" fmla="*/ 1634445 h 1790414"/>
                  <a:gd name="connsiteX111" fmla="*/ 442229 w 1592944"/>
                  <a:gd name="connsiteY111" fmla="*/ 1611239 h 1790414"/>
                  <a:gd name="connsiteX112" fmla="*/ 400101 w 1592944"/>
                  <a:gd name="connsiteY112" fmla="*/ 1586695 h 1790414"/>
                  <a:gd name="connsiteX113" fmla="*/ 357974 w 1592944"/>
                  <a:gd name="connsiteY113" fmla="*/ 1562261 h 1790414"/>
                  <a:gd name="connsiteX114" fmla="*/ 318699 w 1592944"/>
                  <a:gd name="connsiteY114" fmla="*/ 1540060 h 1790414"/>
                  <a:gd name="connsiteX115" fmla="*/ 282496 w 1592944"/>
                  <a:gd name="connsiteY115" fmla="*/ 1519755 h 1790414"/>
                  <a:gd name="connsiteX116" fmla="*/ 248925 w 1592944"/>
                  <a:gd name="connsiteY116" fmla="*/ 1501123 h 1790414"/>
                  <a:gd name="connsiteX117" fmla="*/ 218317 w 1592944"/>
                  <a:gd name="connsiteY117" fmla="*/ 1484165 h 1790414"/>
                  <a:gd name="connsiteX118" fmla="*/ 190122 w 1592944"/>
                  <a:gd name="connsiteY118" fmla="*/ 1468435 h 1790414"/>
                  <a:gd name="connsiteX119" fmla="*/ 164451 w 1592944"/>
                  <a:gd name="connsiteY119" fmla="*/ 1453931 h 1790414"/>
                  <a:gd name="connsiteX120" fmla="*/ 141193 w 1592944"/>
                  <a:gd name="connsiteY120" fmla="*/ 1440431 h 1790414"/>
                  <a:gd name="connsiteX121" fmla="*/ 120129 w 1592944"/>
                  <a:gd name="connsiteY121" fmla="*/ 1427489 h 1790414"/>
                  <a:gd name="connsiteX122" fmla="*/ 101150 w 1592944"/>
                  <a:gd name="connsiteY122" fmla="*/ 1415329 h 1790414"/>
                  <a:gd name="connsiteX123" fmla="*/ 84474 w 1592944"/>
                  <a:gd name="connsiteY123" fmla="*/ 1403503 h 1790414"/>
                  <a:gd name="connsiteX124" fmla="*/ 69445 w 1592944"/>
                  <a:gd name="connsiteY124" fmla="*/ 1391677 h 1790414"/>
                  <a:gd name="connsiteX125" fmla="*/ 56280 w 1592944"/>
                  <a:gd name="connsiteY125" fmla="*/ 1380074 h 1790414"/>
                  <a:gd name="connsiteX126" fmla="*/ 44980 w 1592944"/>
                  <a:gd name="connsiteY126" fmla="*/ 1368136 h 1790414"/>
                  <a:gd name="connsiteX127" fmla="*/ 35106 w 1592944"/>
                  <a:gd name="connsiteY127" fmla="*/ 1355752 h 1790414"/>
                  <a:gd name="connsiteX128" fmla="*/ 26769 w 1592944"/>
                  <a:gd name="connsiteY128" fmla="*/ 1342811 h 1790414"/>
                  <a:gd name="connsiteX129" fmla="*/ 19857 w 1592944"/>
                  <a:gd name="connsiteY129" fmla="*/ 1329088 h 1790414"/>
                  <a:gd name="connsiteX130" fmla="*/ 14152 w 1592944"/>
                  <a:gd name="connsiteY130" fmla="*/ 1314362 h 1790414"/>
                  <a:gd name="connsiteX131" fmla="*/ 9545 w 1592944"/>
                  <a:gd name="connsiteY131" fmla="*/ 1298407 h 1790414"/>
                  <a:gd name="connsiteX132" fmla="*/ 6144 w 1592944"/>
                  <a:gd name="connsiteY132" fmla="*/ 1281114 h 1790414"/>
                  <a:gd name="connsiteX133" fmla="*/ 3401 w 1592944"/>
                  <a:gd name="connsiteY133" fmla="*/ 1262260 h 1790414"/>
                  <a:gd name="connsiteX134" fmla="*/ 1646 w 1592944"/>
                  <a:gd name="connsiteY134" fmla="*/ 1241620 h 1790414"/>
                  <a:gd name="connsiteX135" fmla="*/ 549 w 1592944"/>
                  <a:gd name="connsiteY135" fmla="*/ 1219084 h 1790414"/>
                  <a:gd name="connsiteX136" fmla="*/ 110 w 1592944"/>
                  <a:gd name="connsiteY136" fmla="*/ 1194316 h 1790414"/>
                  <a:gd name="connsiteX137" fmla="*/ 0 w 1592944"/>
                  <a:gd name="connsiteY137" fmla="*/ 1167094 h 1790414"/>
                  <a:gd name="connsiteX138" fmla="*/ 329 w 1592944"/>
                  <a:gd name="connsiteY138" fmla="*/ 1137418 h 1790414"/>
                  <a:gd name="connsiteX139" fmla="*/ 988 w 1592944"/>
                  <a:gd name="connsiteY139" fmla="*/ 1105175 h 1790414"/>
                  <a:gd name="connsiteX140" fmla="*/ 1646 w 1592944"/>
                  <a:gd name="connsiteY140" fmla="*/ 1069808 h 1790414"/>
                  <a:gd name="connsiteX141" fmla="*/ 2414 w 1592944"/>
                  <a:gd name="connsiteY141" fmla="*/ 1031318 h 1790414"/>
                  <a:gd name="connsiteX142" fmla="*/ 3072 w 1592944"/>
                  <a:gd name="connsiteY142" fmla="*/ 989592 h 1790414"/>
                  <a:gd name="connsiteX143" fmla="*/ 3621 w 1592944"/>
                  <a:gd name="connsiteY143" fmla="*/ 944185 h 1790414"/>
                  <a:gd name="connsiteX144" fmla="*/ 3840 w 1592944"/>
                  <a:gd name="connsiteY144" fmla="*/ 895208 h 1790414"/>
                  <a:gd name="connsiteX145" fmla="*/ 3621 w 1592944"/>
                  <a:gd name="connsiteY145" fmla="*/ 846230 h 1790414"/>
                  <a:gd name="connsiteX146" fmla="*/ 3072 w 1592944"/>
                  <a:gd name="connsiteY146" fmla="*/ 800822 h 1790414"/>
                  <a:gd name="connsiteX147" fmla="*/ 2414 w 1592944"/>
                  <a:gd name="connsiteY147" fmla="*/ 759097 h 1790414"/>
                  <a:gd name="connsiteX148" fmla="*/ 1646 w 1592944"/>
                  <a:gd name="connsiteY148" fmla="*/ 720606 h 1790414"/>
                  <a:gd name="connsiteX149" fmla="*/ 988 w 1592944"/>
                  <a:gd name="connsiteY149" fmla="*/ 685240 h 1790414"/>
                  <a:gd name="connsiteX150" fmla="*/ 329 w 1592944"/>
                  <a:gd name="connsiteY150" fmla="*/ 652997 h 1790414"/>
                  <a:gd name="connsiteX151" fmla="*/ 0 w 1592944"/>
                  <a:gd name="connsiteY151" fmla="*/ 623320 h 1790414"/>
                  <a:gd name="connsiteX152" fmla="*/ 110 w 1592944"/>
                  <a:gd name="connsiteY152" fmla="*/ 596098 h 1790414"/>
                  <a:gd name="connsiteX153" fmla="*/ 549 w 1592944"/>
                  <a:gd name="connsiteY153" fmla="*/ 571330 h 1790414"/>
                  <a:gd name="connsiteX154" fmla="*/ 1646 w 1592944"/>
                  <a:gd name="connsiteY154" fmla="*/ 548795 h 1790414"/>
                  <a:gd name="connsiteX155" fmla="*/ 3401 w 1592944"/>
                  <a:gd name="connsiteY155" fmla="*/ 528154 h 1790414"/>
                  <a:gd name="connsiteX156" fmla="*/ 6034 w 1592944"/>
                  <a:gd name="connsiteY156" fmla="*/ 509300 h 1790414"/>
                  <a:gd name="connsiteX157" fmla="*/ 9545 w 1592944"/>
                  <a:gd name="connsiteY157" fmla="*/ 492007 h 1790414"/>
                  <a:gd name="connsiteX158" fmla="*/ 14152 w 1592944"/>
                  <a:gd name="connsiteY158" fmla="*/ 476053 h 1790414"/>
                  <a:gd name="connsiteX159" fmla="*/ 19857 w 1592944"/>
                  <a:gd name="connsiteY159" fmla="*/ 461326 h 1790414"/>
                  <a:gd name="connsiteX160" fmla="*/ 26769 w 1592944"/>
                  <a:gd name="connsiteY160" fmla="*/ 447603 h 1790414"/>
                  <a:gd name="connsiteX161" fmla="*/ 35106 w 1592944"/>
                  <a:gd name="connsiteY161" fmla="*/ 434662 h 1790414"/>
                  <a:gd name="connsiteX162" fmla="*/ 44980 w 1592944"/>
                  <a:gd name="connsiteY162" fmla="*/ 422278 h 1790414"/>
                  <a:gd name="connsiteX163" fmla="*/ 56280 w 1592944"/>
                  <a:gd name="connsiteY163" fmla="*/ 410341 h 1790414"/>
                  <a:gd name="connsiteX164" fmla="*/ 69445 w 1592944"/>
                  <a:gd name="connsiteY164" fmla="*/ 398738 h 1790414"/>
                  <a:gd name="connsiteX165" fmla="*/ 84365 w 1592944"/>
                  <a:gd name="connsiteY165" fmla="*/ 386912 h 1790414"/>
                  <a:gd name="connsiteX166" fmla="*/ 101150 w 1592944"/>
                  <a:gd name="connsiteY166" fmla="*/ 375086 h 1790414"/>
                  <a:gd name="connsiteX167" fmla="*/ 120129 w 1592944"/>
                  <a:gd name="connsiteY167" fmla="*/ 362814 h 1790414"/>
                  <a:gd name="connsiteX168" fmla="*/ 141083 w 1592944"/>
                  <a:gd name="connsiteY168" fmla="*/ 349983 h 1790414"/>
                  <a:gd name="connsiteX169" fmla="*/ 164451 w 1592944"/>
                  <a:gd name="connsiteY169" fmla="*/ 336484 h 1790414"/>
                  <a:gd name="connsiteX170" fmla="*/ 190122 w 1592944"/>
                  <a:gd name="connsiteY170" fmla="*/ 321981 h 1790414"/>
                  <a:gd name="connsiteX171" fmla="*/ 218317 w 1592944"/>
                  <a:gd name="connsiteY171" fmla="*/ 306250 h 1790414"/>
                  <a:gd name="connsiteX172" fmla="*/ 248925 w 1592944"/>
                  <a:gd name="connsiteY172" fmla="*/ 289180 h 1790414"/>
                  <a:gd name="connsiteX173" fmla="*/ 282496 w 1592944"/>
                  <a:gd name="connsiteY173" fmla="*/ 270548 h 1790414"/>
                  <a:gd name="connsiteX174" fmla="*/ 318699 w 1592944"/>
                  <a:gd name="connsiteY174" fmla="*/ 250355 h 1790414"/>
                  <a:gd name="connsiteX175" fmla="*/ 357974 w 1592944"/>
                  <a:gd name="connsiteY175" fmla="*/ 228153 h 1790414"/>
                  <a:gd name="connsiteX176" fmla="*/ 400101 w 1592944"/>
                  <a:gd name="connsiteY176" fmla="*/ 203720 h 1790414"/>
                  <a:gd name="connsiteX177" fmla="*/ 442229 w 1592944"/>
                  <a:gd name="connsiteY177" fmla="*/ 179176 h 1790414"/>
                  <a:gd name="connsiteX178" fmla="*/ 480955 w 1592944"/>
                  <a:gd name="connsiteY178" fmla="*/ 155970 h 1790414"/>
                  <a:gd name="connsiteX179" fmla="*/ 516500 w 1592944"/>
                  <a:gd name="connsiteY179" fmla="*/ 134549 h 1790414"/>
                  <a:gd name="connsiteX180" fmla="*/ 549193 w 1592944"/>
                  <a:gd name="connsiteY180" fmla="*/ 114579 h 1790414"/>
                  <a:gd name="connsiteX181" fmla="*/ 579253 w 1592944"/>
                  <a:gd name="connsiteY181" fmla="*/ 96393 h 1790414"/>
                  <a:gd name="connsiteX182" fmla="*/ 606789 w 1592944"/>
                  <a:gd name="connsiteY182" fmla="*/ 79547 h 1790414"/>
                  <a:gd name="connsiteX183" fmla="*/ 632131 w 1592944"/>
                  <a:gd name="connsiteY183" fmla="*/ 64486 h 1790414"/>
                  <a:gd name="connsiteX184" fmla="*/ 655389 w 1592944"/>
                  <a:gd name="connsiteY184" fmla="*/ 50874 h 1790414"/>
                  <a:gd name="connsiteX185" fmla="*/ 676892 w 1592944"/>
                  <a:gd name="connsiteY185" fmla="*/ 39049 h 1790414"/>
                  <a:gd name="connsiteX186" fmla="*/ 696859 w 1592944"/>
                  <a:gd name="connsiteY186" fmla="*/ 28672 h 1790414"/>
                  <a:gd name="connsiteX187" fmla="*/ 715509 w 1592944"/>
                  <a:gd name="connsiteY187" fmla="*/ 19971 h 1790414"/>
                  <a:gd name="connsiteX188" fmla="*/ 733061 w 1592944"/>
                  <a:gd name="connsiteY188" fmla="*/ 12719 h 1790414"/>
                  <a:gd name="connsiteX189" fmla="*/ 749628 w 1592944"/>
                  <a:gd name="connsiteY189" fmla="*/ 7140 h 1790414"/>
                  <a:gd name="connsiteX190" fmla="*/ 765644 w 1592944"/>
                  <a:gd name="connsiteY190" fmla="*/ 3236 h 1790414"/>
                  <a:gd name="connsiteX191" fmla="*/ 781223 w 1592944"/>
                  <a:gd name="connsiteY191" fmla="*/ 781 h 179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1592944" h="1790414">
                    <a:moveTo>
                      <a:pt x="796582" y="0"/>
                    </a:moveTo>
                    <a:lnTo>
                      <a:pt x="811721" y="781"/>
                    </a:lnTo>
                    <a:lnTo>
                      <a:pt x="827300" y="3236"/>
                    </a:lnTo>
                    <a:lnTo>
                      <a:pt x="843317" y="7140"/>
                    </a:lnTo>
                    <a:lnTo>
                      <a:pt x="859882" y="12719"/>
                    </a:lnTo>
                    <a:lnTo>
                      <a:pt x="877436" y="19971"/>
                    </a:lnTo>
                    <a:lnTo>
                      <a:pt x="896086" y="28672"/>
                    </a:lnTo>
                    <a:lnTo>
                      <a:pt x="916052" y="39049"/>
                    </a:lnTo>
                    <a:lnTo>
                      <a:pt x="937555" y="50874"/>
                    </a:lnTo>
                    <a:lnTo>
                      <a:pt x="960813" y="64486"/>
                    </a:lnTo>
                    <a:lnTo>
                      <a:pt x="986155" y="79547"/>
                    </a:lnTo>
                    <a:lnTo>
                      <a:pt x="1013692" y="96393"/>
                    </a:lnTo>
                    <a:lnTo>
                      <a:pt x="1043751" y="114579"/>
                    </a:lnTo>
                    <a:lnTo>
                      <a:pt x="1076444" y="134549"/>
                    </a:lnTo>
                    <a:lnTo>
                      <a:pt x="1111989" y="155970"/>
                    </a:lnTo>
                    <a:lnTo>
                      <a:pt x="1150715" y="179176"/>
                    </a:lnTo>
                    <a:lnTo>
                      <a:pt x="1192843" y="203720"/>
                    </a:lnTo>
                    <a:lnTo>
                      <a:pt x="1234971" y="228153"/>
                    </a:lnTo>
                    <a:lnTo>
                      <a:pt x="1274245" y="250355"/>
                    </a:lnTo>
                    <a:lnTo>
                      <a:pt x="1310448" y="270660"/>
                    </a:lnTo>
                    <a:lnTo>
                      <a:pt x="1344019" y="289291"/>
                    </a:lnTo>
                    <a:lnTo>
                      <a:pt x="1374628" y="306250"/>
                    </a:lnTo>
                    <a:lnTo>
                      <a:pt x="1402822" y="321981"/>
                    </a:lnTo>
                    <a:lnTo>
                      <a:pt x="1428494" y="336484"/>
                    </a:lnTo>
                    <a:lnTo>
                      <a:pt x="1451752" y="349983"/>
                    </a:lnTo>
                    <a:lnTo>
                      <a:pt x="1472815" y="362925"/>
                    </a:lnTo>
                    <a:lnTo>
                      <a:pt x="1491794" y="375086"/>
                    </a:lnTo>
                    <a:lnTo>
                      <a:pt x="1508470" y="386912"/>
                    </a:lnTo>
                    <a:lnTo>
                      <a:pt x="1523500" y="398738"/>
                    </a:lnTo>
                    <a:lnTo>
                      <a:pt x="1536664" y="410341"/>
                    </a:lnTo>
                    <a:lnTo>
                      <a:pt x="1547965" y="422278"/>
                    </a:lnTo>
                    <a:lnTo>
                      <a:pt x="1557838" y="434662"/>
                    </a:lnTo>
                    <a:lnTo>
                      <a:pt x="1566176" y="447603"/>
                    </a:lnTo>
                    <a:lnTo>
                      <a:pt x="1573087" y="461326"/>
                    </a:lnTo>
                    <a:lnTo>
                      <a:pt x="1578792" y="476053"/>
                    </a:lnTo>
                    <a:lnTo>
                      <a:pt x="1583400" y="492007"/>
                    </a:lnTo>
                    <a:lnTo>
                      <a:pt x="1586801" y="509300"/>
                    </a:lnTo>
                    <a:lnTo>
                      <a:pt x="1589543" y="528154"/>
                    </a:lnTo>
                    <a:lnTo>
                      <a:pt x="1591298" y="548795"/>
                    </a:lnTo>
                    <a:lnTo>
                      <a:pt x="1592396" y="571330"/>
                    </a:lnTo>
                    <a:lnTo>
                      <a:pt x="1592834" y="596098"/>
                    </a:lnTo>
                    <a:lnTo>
                      <a:pt x="1592944" y="623320"/>
                    </a:lnTo>
                    <a:lnTo>
                      <a:pt x="1592615" y="652997"/>
                    </a:lnTo>
                    <a:lnTo>
                      <a:pt x="1591957" y="685240"/>
                    </a:lnTo>
                    <a:lnTo>
                      <a:pt x="1591298" y="720606"/>
                    </a:lnTo>
                    <a:lnTo>
                      <a:pt x="1590531" y="759097"/>
                    </a:lnTo>
                    <a:lnTo>
                      <a:pt x="1589872" y="800822"/>
                    </a:lnTo>
                    <a:lnTo>
                      <a:pt x="1589324" y="846230"/>
                    </a:lnTo>
                    <a:lnTo>
                      <a:pt x="1589105" y="895208"/>
                    </a:lnTo>
                    <a:lnTo>
                      <a:pt x="1589324" y="944185"/>
                    </a:lnTo>
                    <a:lnTo>
                      <a:pt x="1589872" y="989592"/>
                    </a:lnTo>
                    <a:lnTo>
                      <a:pt x="1590531" y="1031318"/>
                    </a:lnTo>
                    <a:lnTo>
                      <a:pt x="1591298" y="1069808"/>
                    </a:lnTo>
                    <a:lnTo>
                      <a:pt x="1591957" y="1105175"/>
                    </a:lnTo>
                    <a:lnTo>
                      <a:pt x="1592615" y="1137418"/>
                    </a:lnTo>
                    <a:lnTo>
                      <a:pt x="1592944" y="1167094"/>
                    </a:lnTo>
                    <a:lnTo>
                      <a:pt x="1592834" y="1194316"/>
                    </a:lnTo>
                    <a:lnTo>
                      <a:pt x="1592396" y="1219084"/>
                    </a:lnTo>
                    <a:lnTo>
                      <a:pt x="1591298" y="1241620"/>
                    </a:lnTo>
                    <a:lnTo>
                      <a:pt x="1589543" y="1262260"/>
                    </a:lnTo>
                    <a:lnTo>
                      <a:pt x="1586910" y="1281114"/>
                    </a:lnTo>
                    <a:lnTo>
                      <a:pt x="1583400" y="1298407"/>
                    </a:lnTo>
                    <a:lnTo>
                      <a:pt x="1578792" y="1314362"/>
                    </a:lnTo>
                    <a:lnTo>
                      <a:pt x="1573087" y="1329088"/>
                    </a:lnTo>
                    <a:lnTo>
                      <a:pt x="1566176" y="1342811"/>
                    </a:lnTo>
                    <a:lnTo>
                      <a:pt x="1557838" y="1355752"/>
                    </a:lnTo>
                    <a:lnTo>
                      <a:pt x="1547965" y="1368136"/>
                    </a:lnTo>
                    <a:lnTo>
                      <a:pt x="1536664" y="1380074"/>
                    </a:lnTo>
                    <a:lnTo>
                      <a:pt x="1523500" y="1391677"/>
                    </a:lnTo>
                    <a:lnTo>
                      <a:pt x="1508580" y="1403503"/>
                    </a:lnTo>
                    <a:lnTo>
                      <a:pt x="1491794" y="1415329"/>
                    </a:lnTo>
                    <a:lnTo>
                      <a:pt x="1472815" y="1427601"/>
                    </a:lnTo>
                    <a:lnTo>
                      <a:pt x="1451861" y="1440431"/>
                    </a:lnTo>
                    <a:lnTo>
                      <a:pt x="1428494" y="1453931"/>
                    </a:lnTo>
                    <a:lnTo>
                      <a:pt x="1402822" y="1468435"/>
                    </a:lnTo>
                    <a:lnTo>
                      <a:pt x="1374628" y="1484165"/>
                    </a:lnTo>
                    <a:lnTo>
                      <a:pt x="1344019" y="1501235"/>
                    </a:lnTo>
                    <a:lnTo>
                      <a:pt x="1310448" y="1519866"/>
                    </a:lnTo>
                    <a:lnTo>
                      <a:pt x="1274245" y="1540060"/>
                    </a:lnTo>
                    <a:lnTo>
                      <a:pt x="1234971" y="1562261"/>
                    </a:lnTo>
                    <a:lnTo>
                      <a:pt x="1192843" y="1586695"/>
                    </a:lnTo>
                    <a:lnTo>
                      <a:pt x="1150715" y="1611239"/>
                    </a:lnTo>
                    <a:lnTo>
                      <a:pt x="1111989" y="1634445"/>
                    </a:lnTo>
                    <a:lnTo>
                      <a:pt x="1076444" y="1655866"/>
                    </a:lnTo>
                    <a:lnTo>
                      <a:pt x="1043751" y="1675836"/>
                    </a:lnTo>
                    <a:lnTo>
                      <a:pt x="1013692" y="1694021"/>
                    </a:lnTo>
                    <a:lnTo>
                      <a:pt x="986155" y="1710868"/>
                    </a:lnTo>
                    <a:lnTo>
                      <a:pt x="960813" y="1725929"/>
                    </a:lnTo>
                    <a:lnTo>
                      <a:pt x="937555" y="1739540"/>
                    </a:lnTo>
                    <a:lnTo>
                      <a:pt x="916052" y="1751366"/>
                    </a:lnTo>
                    <a:lnTo>
                      <a:pt x="896086" y="1761742"/>
                    </a:lnTo>
                    <a:lnTo>
                      <a:pt x="877436" y="1770444"/>
                    </a:lnTo>
                    <a:lnTo>
                      <a:pt x="859882" y="1777696"/>
                    </a:lnTo>
                    <a:lnTo>
                      <a:pt x="843317" y="1783274"/>
                    </a:lnTo>
                    <a:lnTo>
                      <a:pt x="827300" y="1787179"/>
                    </a:lnTo>
                    <a:lnTo>
                      <a:pt x="811721" y="1789633"/>
                    </a:lnTo>
                    <a:lnTo>
                      <a:pt x="796582" y="1790414"/>
                    </a:lnTo>
                    <a:lnTo>
                      <a:pt x="781223" y="1789633"/>
                    </a:lnTo>
                    <a:lnTo>
                      <a:pt x="765644" y="1787179"/>
                    </a:lnTo>
                    <a:lnTo>
                      <a:pt x="749628" y="1783274"/>
                    </a:lnTo>
                    <a:lnTo>
                      <a:pt x="733061" y="1777696"/>
                    </a:lnTo>
                    <a:lnTo>
                      <a:pt x="715509" y="1770444"/>
                    </a:lnTo>
                    <a:lnTo>
                      <a:pt x="696859" y="1761742"/>
                    </a:lnTo>
                    <a:lnTo>
                      <a:pt x="676892" y="1751366"/>
                    </a:lnTo>
                    <a:lnTo>
                      <a:pt x="655389" y="1739540"/>
                    </a:lnTo>
                    <a:lnTo>
                      <a:pt x="632131" y="1725929"/>
                    </a:lnTo>
                    <a:lnTo>
                      <a:pt x="606789" y="1710868"/>
                    </a:lnTo>
                    <a:lnTo>
                      <a:pt x="579253" y="1694021"/>
                    </a:lnTo>
                    <a:lnTo>
                      <a:pt x="549193" y="1675836"/>
                    </a:lnTo>
                    <a:lnTo>
                      <a:pt x="516500" y="1655866"/>
                    </a:lnTo>
                    <a:lnTo>
                      <a:pt x="480955" y="1634445"/>
                    </a:lnTo>
                    <a:lnTo>
                      <a:pt x="442229" y="1611239"/>
                    </a:lnTo>
                    <a:lnTo>
                      <a:pt x="400101" y="1586695"/>
                    </a:lnTo>
                    <a:lnTo>
                      <a:pt x="357974" y="1562261"/>
                    </a:lnTo>
                    <a:lnTo>
                      <a:pt x="318699" y="1540060"/>
                    </a:lnTo>
                    <a:lnTo>
                      <a:pt x="282496" y="1519755"/>
                    </a:lnTo>
                    <a:lnTo>
                      <a:pt x="248925" y="1501123"/>
                    </a:lnTo>
                    <a:lnTo>
                      <a:pt x="218317" y="1484165"/>
                    </a:lnTo>
                    <a:lnTo>
                      <a:pt x="190122" y="1468435"/>
                    </a:lnTo>
                    <a:lnTo>
                      <a:pt x="164451" y="1453931"/>
                    </a:lnTo>
                    <a:lnTo>
                      <a:pt x="141193" y="1440431"/>
                    </a:lnTo>
                    <a:lnTo>
                      <a:pt x="120129" y="1427489"/>
                    </a:lnTo>
                    <a:lnTo>
                      <a:pt x="101150" y="1415329"/>
                    </a:lnTo>
                    <a:lnTo>
                      <a:pt x="84474" y="1403503"/>
                    </a:lnTo>
                    <a:lnTo>
                      <a:pt x="69445" y="1391677"/>
                    </a:lnTo>
                    <a:lnTo>
                      <a:pt x="56280" y="1380074"/>
                    </a:lnTo>
                    <a:lnTo>
                      <a:pt x="44980" y="1368136"/>
                    </a:lnTo>
                    <a:lnTo>
                      <a:pt x="35106" y="1355752"/>
                    </a:lnTo>
                    <a:lnTo>
                      <a:pt x="26769" y="1342811"/>
                    </a:lnTo>
                    <a:lnTo>
                      <a:pt x="19857" y="1329088"/>
                    </a:lnTo>
                    <a:lnTo>
                      <a:pt x="14152" y="1314362"/>
                    </a:lnTo>
                    <a:lnTo>
                      <a:pt x="9545" y="1298407"/>
                    </a:lnTo>
                    <a:lnTo>
                      <a:pt x="6144" y="1281114"/>
                    </a:lnTo>
                    <a:lnTo>
                      <a:pt x="3401" y="1262260"/>
                    </a:lnTo>
                    <a:lnTo>
                      <a:pt x="1646" y="1241620"/>
                    </a:lnTo>
                    <a:lnTo>
                      <a:pt x="549" y="1219084"/>
                    </a:lnTo>
                    <a:lnTo>
                      <a:pt x="110" y="1194316"/>
                    </a:lnTo>
                    <a:lnTo>
                      <a:pt x="0" y="1167094"/>
                    </a:lnTo>
                    <a:lnTo>
                      <a:pt x="329" y="1137418"/>
                    </a:lnTo>
                    <a:lnTo>
                      <a:pt x="988" y="1105175"/>
                    </a:lnTo>
                    <a:lnTo>
                      <a:pt x="1646" y="1069808"/>
                    </a:lnTo>
                    <a:lnTo>
                      <a:pt x="2414" y="1031318"/>
                    </a:lnTo>
                    <a:lnTo>
                      <a:pt x="3072" y="989592"/>
                    </a:lnTo>
                    <a:lnTo>
                      <a:pt x="3621" y="944185"/>
                    </a:lnTo>
                    <a:lnTo>
                      <a:pt x="3840" y="895208"/>
                    </a:lnTo>
                    <a:lnTo>
                      <a:pt x="3621" y="846230"/>
                    </a:lnTo>
                    <a:lnTo>
                      <a:pt x="3072" y="800822"/>
                    </a:lnTo>
                    <a:lnTo>
                      <a:pt x="2414" y="759097"/>
                    </a:lnTo>
                    <a:lnTo>
                      <a:pt x="1646" y="720606"/>
                    </a:lnTo>
                    <a:lnTo>
                      <a:pt x="988" y="685240"/>
                    </a:lnTo>
                    <a:lnTo>
                      <a:pt x="329" y="652997"/>
                    </a:lnTo>
                    <a:lnTo>
                      <a:pt x="0" y="623320"/>
                    </a:lnTo>
                    <a:lnTo>
                      <a:pt x="110" y="596098"/>
                    </a:lnTo>
                    <a:lnTo>
                      <a:pt x="549" y="571330"/>
                    </a:lnTo>
                    <a:lnTo>
                      <a:pt x="1646" y="548795"/>
                    </a:lnTo>
                    <a:lnTo>
                      <a:pt x="3401" y="528154"/>
                    </a:lnTo>
                    <a:lnTo>
                      <a:pt x="6034" y="509300"/>
                    </a:lnTo>
                    <a:lnTo>
                      <a:pt x="9545" y="492007"/>
                    </a:lnTo>
                    <a:lnTo>
                      <a:pt x="14152" y="476053"/>
                    </a:lnTo>
                    <a:lnTo>
                      <a:pt x="19857" y="461326"/>
                    </a:lnTo>
                    <a:lnTo>
                      <a:pt x="26769" y="447603"/>
                    </a:lnTo>
                    <a:lnTo>
                      <a:pt x="35106" y="434662"/>
                    </a:lnTo>
                    <a:lnTo>
                      <a:pt x="44980" y="422278"/>
                    </a:lnTo>
                    <a:lnTo>
                      <a:pt x="56280" y="410341"/>
                    </a:lnTo>
                    <a:lnTo>
                      <a:pt x="69445" y="398738"/>
                    </a:lnTo>
                    <a:lnTo>
                      <a:pt x="84365" y="386912"/>
                    </a:lnTo>
                    <a:lnTo>
                      <a:pt x="101150" y="375086"/>
                    </a:lnTo>
                    <a:lnTo>
                      <a:pt x="120129" y="362814"/>
                    </a:lnTo>
                    <a:lnTo>
                      <a:pt x="141083" y="349983"/>
                    </a:lnTo>
                    <a:lnTo>
                      <a:pt x="164451" y="336484"/>
                    </a:lnTo>
                    <a:lnTo>
                      <a:pt x="190122" y="321981"/>
                    </a:lnTo>
                    <a:lnTo>
                      <a:pt x="218317" y="306250"/>
                    </a:lnTo>
                    <a:lnTo>
                      <a:pt x="248925" y="289180"/>
                    </a:lnTo>
                    <a:lnTo>
                      <a:pt x="282496" y="270548"/>
                    </a:lnTo>
                    <a:lnTo>
                      <a:pt x="318699" y="250355"/>
                    </a:lnTo>
                    <a:lnTo>
                      <a:pt x="357974" y="228153"/>
                    </a:lnTo>
                    <a:lnTo>
                      <a:pt x="400101" y="203720"/>
                    </a:lnTo>
                    <a:lnTo>
                      <a:pt x="442229" y="179176"/>
                    </a:lnTo>
                    <a:lnTo>
                      <a:pt x="480955" y="155970"/>
                    </a:lnTo>
                    <a:lnTo>
                      <a:pt x="516500" y="134549"/>
                    </a:lnTo>
                    <a:lnTo>
                      <a:pt x="549193" y="114579"/>
                    </a:lnTo>
                    <a:lnTo>
                      <a:pt x="579253" y="96393"/>
                    </a:lnTo>
                    <a:lnTo>
                      <a:pt x="606789" y="79547"/>
                    </a:lnTo>
                    <a:lnTo>
                      <a:pt x="632131" y="64486"/>
                    </a:lnTo>
                    <a:lnTo>
                      <a:pt x="655389" y="50874"/>
                    </a:lnTo>
                    <a:lnTo>
                      <a:pt x="676892" y="39049"/>
                    </a:lnTo>
                    <a:lnTo>
                      <a:pt x="696859" y="28672"/>
                    </a:lnTo>
                    <a:lnTo>
                      <a:pt x="715509" y="19971"/>
                    </a:lnTo>
                    <a:lnTo>
                      <a:pt x="733061" y="12719"/>
                    </a:lnTo>
                    <a:lnTo>
                      <a:pt x="749628" y="7140"/>
                    </a:lnTo>
                    <a:lnTo>
                      <a:pt x="765644" y="3236"/>
                    </a:lnTo>
                    <a:lnTo>
                      <a:pt x="781223" y="78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270000" dist="266700" dir="5400000" sx="93000" sy="93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42">
                <a:extLst>
                  <a:ext uri="{FF2B5EF4-FFF2-40B4-BE49-F238E27FC236}">
                    <a16:creationId xmlns:a16="http://schemas.microsoft.com/office/drawing/2014/main" id="{21B47989-8DE2-23D0-0E3E-53A3450E05A9}"/>
                  </a:ext>
                </a:extLst>
              </p:cNvPr>
              <p:cNvSpPr/>
              <p:nvPr/>
            </p:nvSpPr>
            <p:spPr>
              <a:xfrm>
                <a:off x="6663851" y="5382281"/>
                <a:ext cx="1475409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800" b="1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Segoe UI" panose="020B0502040204020203" pitchFamily="34" charset="0"/>
                  </a:rPr>
                  <a:t>9</a:t>
                </a:r>
                <a:endParaRPr lang="en-US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31" name="Group 34">
                <a:extLst>
                  <a:ext uri="{FF2B5EF4-FFF2-40B4-BE49-F238E27FC236}">
                    <a16:creationId xmlns:a16="http://schemas.microsoft.com/office/drawing/2014/main" id="{6A580C5F-FF62-AB94-AB32-C4158AEDED8A}"/>
                  </a:ext>
                </a:extLst>
              </p:cNvPr>
              <p:cNvGrpSpPr/>
              <p:nvPr/>
            </p:nvGrpSpPr>
            <p:grpSpPr>
              <a:xfrm>
                <a:off x="8180052" y="4930294"/>
                <a:ext cx="449285" cy="522970"/>
                <a:chOff x="2189858" y="4703595"/>
                <a:chExt cx="651397" cy="651397"/>
              </a:xfrm>
              <a:grpFill/>
            </p:grpSpPr>
            <p:sp>
              <p:nvSpPr>
                <p:cNvPr id="132" name="Teardrop 35">
                  <a:extLst>
                    <a:ext uri="{FF2B5EF4-FFF2-40B4-BE49-F238E27FC236}">
                      <a16:creationId xmlns:a16="http://schemas.microsoft.com/office/drawing/2014/main" id="{6ECD2C53-24DA-3BDA-34EE-E2B094FB32C1}"/>
                    </a:ext>
                  </a:extLst>
                </p:cNvPr>
                <p:cNvSpPr/>
                <p:nvPr/>
              </p:nvSpPr>
              <p:spPr>
                <a:xfrm rot="8100000" flipH="1">
                  <a:off x="2189858" y="4703595"/>
                  <a:ext cx="651397" cy="651397"/>
                </a:xfrm>
                <a:prstGeom prst="teardrop">
                  <a:avLst/>
                </a:prstGeom>
                <a:grpFill/>
                <a:ln w="38100">
                  <a:solidFill>
                    <a:schemeClr val="bg1"/>
                  </a:solidFill>
                </a:ln>
                <a:effectLst>
                  <a:outerShdw blurRad="1270000" dist="266700" dir="5400000" sx="93000" sy="93000" algn="t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36">
                  <a:extLst>
                    <a:ext uri="{FF2B5EF4-FFF2-40B4-BE49-F238E27FC236}">
                      <a16:creationId xmlns:a16="http://schemas.microsoft.com/office/drawing/2014/main" id="{1145126B-081D-5879-32BC-AE555516DFF6}"/>
                    </a:ext>
                  </a:extLst>
                </p:cNvPr>
                <p:cNvSpPr/>
                <p:nvPr/>
              </p:nvSpPr>
              <p:spPr>
                <a:xfrm>
                  <a:off x="2379565" y="4873847"/>
                  <a:ext cx="310895" cy="3108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3" name="Rectangle 42">
              <a:extLst>
                <a:ext uri="{FF2B5EF4-FFF2-40B4-BE49-F238E27FC236}">
                  <a16:creationId xmlns:a16="http://schemas.microsoft.com/office/drawing/2014/main" id="{7651004E-886F-D23B-3F78-B0CA0F43432B}"/>
                </a:ext>
              </a:extLst>
            </p:cNvPr>
            <p:cNvSpPr/>
            <p:nvPr/>
          </p:nvSpPr>
          <p:spPr>
            <a:xfrm>
              <a:off x="5597370" y="3346112"/>
              <a:ext cx="1475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rPr>
                <a:t>HEDEF </a:t>
              </a:r>
              <a:endParaRPr lang="en-US" sz="2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up 57">
            <a:extLst>
              <a:ext uri="{FF2B5EF4-FFF2-40B4-BE49-F238E27FC236}">
                <a16:creationId xmlns:a16="http://schemas.microsoft.com/office/drawing/2014/main" id="{4AB0FE00-D427-870E-196C-8675839120E6}"/>
              </a:ext>
            </a:extLst>
          </p:cNvPr>
          <p:cNvGrpSpPr/>
          <p:nvPr/>
        </p:nvGrpSpPr>
        <p:grpSpPr>
          <a:xfrm>
            <a:off x="7260112" y="5023262"/>
            <a:ext cx="1903844" cy="1791178"/>
            <a:chOff x="7260112" y="5023262"/>
            <a:chExt cx="1903844" cy="1791178"/>
          </a:xfrm>
        </p:grpSpPr>
        <p:grpSp>
          <p:nvGrpSpPr>
            <p:cNvPr id="184" name="Grup 183">
              <a:extLst>
                <a:ext uri="{FF2B5EF4-FFF2-40B4-BE49-F238E27FC236}">
                  <a16:creationId xmlns:a16="http://schemas.microsoft.com/office/drawing/2014/main" id="{AFD3C62B-354C-E092-66E9-38892BE909E8}"/>
                </a:ext>
              </a:extLst>
            </p:cNvPr>
            <p:cNvGrpSpPr/>
            <p:nvPr/>
          </p:nvGrpSpPr>
          <p:grpSpPr>
            <a:xfrm>
              <a:off x="7374577" y="5023262"/>
              <a:ext cx="1789379" cy="1791178"/>
              <a:chOff x="6507177" y="4697743"/>
              <a:chExt cx="2122160" cy="2350312"/>
            </a:xfrm>
            <a:solidFill>
              <a:srgbClr val="5EBBCD"/>
            </a:solidFill>
          </p:grpSpPr>
          <p:sp>
            <p:nvSpPr>
              <p:cNvPr id="185" name="Freeform: Shape 13">
                <a:extLst>
                  <a:ext uri="{FF2B5EF4-FFF2-40B4-BE49-F238E27FC236}">
                    <a16:creationId xmlns:a16="http://schemas.microsoft.com/office/drawing/2014/main" id="{BD5464C2-60BE-4AD5-6155-0A69DB03C385}"/>
                  </a:ext>
                </a:extLst>
              </p:cNvPr>
              <p:cNvSpPr/>
              <p:nvPr/>
            </p:nvSpPr>
            <p:spPr>
              <a:xfrm>
                <a:off x="6507177" y="4697743"/>
                <a:ext cx="1796463" cy="2350312"/>
              </a:xfrm>
              <a:custGeom>
                <a:avLst/>
                <a:gdLst>
                  <a:gd name="connsiteX0" fmla="*/ 796582 w 1592944"/>
                  <a:gd name="connsiteY0" fmla="*/ 0 h 1790414"/>
                  <a:gd name="connsiteX1" fmla="*/ 811721 w 1592944"/>
                  <a:gd name="connsiteY1" fmla="*/ 781 h 1790414"/>
                  <a:gd name="connsiteX2" fmla="*/ 827300 w 1592944"/>
                  <a:gd name="connsiteY2" fmla="*/ 3236 h 1790414"/>
                  <a:gd name="connsiteX3" fmla="*/ 843317 w 1592944"/>
                  <a:gd name="connsiteY3" fmla="*/ 7140 h 1790414"/>
                  <a:gd name="connsiteX4" fmla="*/ 859882 w 1592944"/>
                  <a:gd name="connsiteY4" fmla="*/ 12719 h 1790414"/>
                  <a:gd name="connsiteX5" fmla="*/ 877436 w 1592944"/>
                  <a:gd name="connsiteY5" fmla="*/ 19971 h 1790414"/>
                  <a:gd name="connsiteX6" fmla="*/ 896086 w 1592944"/>
                  <a:gd name="connsiteY6" fmla="*/ 28672 h 1790414"/>
                  <a:gd name="connsiteX7" fmla="*/ 916052 w 1592944"/>
                  <a:gd name="connsiteY7" fmla="*/ 39049 h 1790414"/>
                  <a:gd name="connsiteX8" fmla="*/ 937555 w 1592944"/>
                  <a:gd name="connsiteY8" fmla="*/ 50874 h 1790414"/>
                  <a:gd name="connsiteX9" fmla="*/ 960813 w 1592944"/>
                  <a:gd name="connsiteY9" fmla="*/ 64486 h 1790414"/>
                  <a:gd name="connsiteX10" fmla="*/ 986155 w 1592944"/>
                  <a:gd name="connsiteY10" fmla="*/ 79547 h 1790414"/>
                  <a:gd name="connsiteX11" fmla="*/ 1013692 w 1592944"/>
                  <a:gd name="connsiteY11" fmla="*/ 96393 h 1790414"/>
                  <a:gd name="connsiteX12" fmla="*/ 1043751 w 1592944"/>
                  <a:gd name="connsiteY12" fmla="*/ 114579 h 1790414"/>
                  <a:gd name="connsiteX13" fmla="*/ 1076444 w 1592944"/>
                  <a:gd name="connsiteY13" fmla="*/ 134549 h 1790414"/>
                  <a:gd name="connsiteX14" fmla="*/ 1111989 w 1592944"/>
                  <a:gd name="connsiteY14" fmla="*/ 155970 h 1790414"/>
                  <a:gd name="connsiteX15" fmla="*/ 1150715 w 1592944"/>
                  <a:gd name="connsiteY15" fmla="*/ 179176 h 1790414"/>
                  <a:gd name="connsiteX16" fmla="*/ 1192843 w 1592944"/>
                  <a:gd name="connsiteY16" fmla="*/ 203720 h 1790414"/>
                  <a:gd name="connsiteX17" fmla="*/ 1234971 w 1592944"/>
                  <a:gd name="connsiteY17" fmla="*/ 228153 h 1790414"/>
                  <a:gd name="connsiteX18" fmla="*/ 1274245 w 1592944"/>
                  <a:gd name="connsiteY18" fmla="*/ 250355 h 1790414"/>
                  <a:gd name="connsiteX19" fmla="*/ 1310448 w 1592944"/>
                  <a:gd name="connsiteY19" fmla="*/ 270660 h 1790414"/>
                  <a:gd name="connsiteX20" fmla="*/ 1344019 w 1592944"/>
                  <a:gd name="connsiteY20" fmla="*/ 289291 h 1790414"/>
                  <a:gd name="connsiteX21" fmla="*/ 1374628 w 1592944"/>
                  <a:gd name="connsiteY21" fmla="*/ 306250 h 1790414"/>
                  <a:gd name="connsiteX22" fmla="*/ 1402822 w 1592944"/>
                  <a:gd name="connsiteY22" fmla="*/ 321981 h 1790414"/>
                  <a:gd name="connsiteX23" fmla="*/ 1428494 w 1592944"/>
                  <a:gd name="connsiteY23" fmla="*/ 336484 h 1790414"/>
                  <a:gd name="connsiteX24" fmla="*/ 1451752 w 1592944"/>
                  <a:gd name="connsiteY24" fmla="*/ 349983 h 1790414"/>
                  <a:gd name="connsiteX25" fmla="*/ 1472815 w 1592944"/>
                  <a:gd name="connsiteY25" fmla="*/ 362925 h 1790414"/>
                  <a:gd name="connsiteX26" fmla="*/ 1491794 w 1592944"/>
                  <a:gd name="connsiteY26" fmla="*/ 375086 h 1790414"/>
                  <a:gd name="connsiteX27" fmla="*/ 1508470 w 1592944"/>
                  <a:gd name="connsiteY27" fmla="*/ 386912 h 1790414"/>
                  <a:gd name="connsiteX28" fmla="*/ 1523500 w 1592944"/>
                  <a:gd name="connsiteY28" fmla="*/ 398738 h 1790414"/>
                  <a:gd name="connsiteX29" fmla="*/ 1536664 w 1592944"/>
                  <a:gd name="connsiteY29" fmla="*/ 410341 h 1790414"/>
                  <a:gd name="connsiteX30" fmla="*/ 1547965 w 1592944"/>
                  <a:gd name="connsiteY30" fmla="*/ 422278 h 1790414"/>
                  <a:gd name="connsiteX31" fmla="*/ 1557838 w 1592944"/>
                  <a:gd name="connsiteY31" fmla="*/ 434662 h 1790414"/>
                  <a:gd name="connsiteX32" fmla="*/ 1566176 w 1592944"/>
                  <a:gd name="connsiteY32" fmla="*/ 447603 h 1790414"/>
                  <a:gd name="connsiteX33" fmla="*/ 1573087 w 1592944"/>
                  <a:gd name="connsiteY33" fmla="*/ 461326 h 1790414"/>
                  <a:gd name="connsiteX34" fmla="*/ 1578792 w 1592944"/>
                  <a:gd name="connsiteY34" fmla="*/ 476053 h 1790414"/>
                  <a:gd name="connsiteX35" fmla="*/ 1583400 w 1592944"/>
                  <a:gd name="connsiteY35" fmla="*/ 492007 h 1790414"/>
                  <a:gd name="connsiteX36" fmla="*/ 1586801 w 1592944"/>
                  <a:gd name="connsiteY36" fmla="*/ 509300 h 1790414"/>
                  <a:gd name="connsiteX37" fmla="*/ 1589543 w 1592944"/>
                  <a:gd name="connsiteY37" fmla="*/ 528154 h 1790414"/>
                  <a:gd name="connsiteX38" fmla="*/ 1591298 w 1592944"/>
                  <a:gd name="connsiteY38" fmla="*/ 548795 h 1790414"/>
                  <a:gd name="connsiteX39" fmla="*/ 1592396 w 1592944"/>
                  <a:gd name="connsiteY39" fmla="*/ 571330 h 1790414"/>
                  <a:gd name="connsiteX40" fmla="*/ 1592834 w 1592944"/>
                  <a:gd name="connsiteY40" fmla="*/ 596098 h 1790414"/>
                  <a:gd name="connsiteX41" fmla="*/ 1592944 w 1592944"/>
                  <a:gd name="connsiteY41" fmla="*/ 623320 h 1790414"/>
                  <a:gd name="connsiteX42" fmla="*/ 1592615 w 1592944"/>
                  <a:gd name="connsiteY42" fmla="*/ 652997 h 1790414"/>
                  <a:gd name="connsiteX43" fmla="*/ 1591957 w 1592944"/>
                  <a:gd name="connsiteY43" fmla="*/ 685240 h 1790414"/>
                  <a:gd name="connsiteX44" fmla="*/ 1591298 w 1592944"/>
                  <a:gd name="connsiteY44" fmla="*/ 720606 h 1790414"/>
                  <a:gd name="connsiteX45" fmla="*/ 1590531 w 1592944"/>
                  <a:gd name="connsiteY45" fmla="*/ 759097 h 1790414"/>
                  <a:gd name="connsiteX46" fmla="*/ 1589872 w 1592944"/>
                  <a:gd name="connsiteY46" fmla="*/ 800822 h 1790414"/>
                  <a:gd name="connsiteX47" fmla="*/ 1589324 w 1592944"/>
                  <a:gd name="connsiteY47" fmla="*/ 846230 h 1790414"/>
                  <a:gd name="connsiteX48" fmla="*/ 1589105 w 1592944"/>
                  <a:gd name="connsiteY48" fmla="*/ 895208 h 1790414"/>
                  <a:gd name="connsiteX49" fmla="*/ 1589324 w 1592944"/>
                  <a:gd name="connsiteY49" fmla="*/ 944185 h 1790414"/>
                  <a:gd name="connsiteX50" fmla="*/ 1589872 w 1592944"/>
                  <a:gd name="connsiteY50" fmla="*/ 989592 h 1790414"/>
                  <a:gd name="connsiteX51" fmla="*/ 1590531 w 1592944"/>
                  <a:gd name="connsiteY51" fmla="*/ 1031318 h 1790414"/>
                  <a:gd name="connsiteX52" fmla="*/ 1591298 w 1592944"/>
                  <a:gd name="connsiteY52" fmla="*/ 1069808 h 1790414"/>
                  <a:gd name="connsiteX53" fmla="*/ 1591957 w 1592944"/>
                  <a:gd name="connsiteY53" fmla="*/ 1105175 h 1790414"/>
                  <a:gd name="connsiteX54" fmla="*/ 1592615 w 1592944"/>
                  <a:gd name="connsiteY54" fmla="*/ 1137418 h 1790414"/>
                  <a:gd name="connsiteX55" fmla="*/ 1592944 w 1592944"/>
                  <a:gd name="connsiteY55" fmla="*/ 1167094 h 1790414"/>
                  <a:gd name="connsiteX56" fmla="*/ 1592834 w 1592944"/>
                  <a:gd name="connsiteY56" fmla="*/ 1194316 h 1790414"/>
                  <a:gd name="connsiteX57" fmla="*/ 1592396 w 1592944"/>
                  <a:gd name="connsiteY57" fmla="*/ 1219084 h 1790414"/>
                  <a:gd name="connsiteX58" fmla="*/ 1591298 w 1592944"/>
                  <a:gd name="connsiteY58" fmla="*/ 1241620 h 1790414"/>
                  <a:gd name="connsiteX59" fmla="*/ 1589543 w 1592944"/>
                  <a:gd name="connsiteY59" fmla="*/ 1262260 h 1790414"/>
                  <a:gd name="connsiteX60" fmla="*/ 1586910 w 1592944"/>
                  <a:gd name="connsiteY60" fmla="*/ 1281114 h 1790414"/>
                  <a:gd name="connsiteX61" fmla="*/ 1583400 w 1592944"/>
                  <a:gd name="connsiteY61" fmla="*/ 1298407 h 1790414"/>
                  <a:gd name="connsiteX62" fmla="*/ 1578792 w 1592944"/>
                  <a:gd name="connsiteY62" fmla="*/ 1314362 h 1790414"/>
                  <a:gd name="connsiteX63" fmla="*/ 1573087 w 1592944"/>
                  <a:gd name="connsiteY63" fmla="*/ 1329088 h 1790414"/>
                  <a:gd name="connsiteX64" fmla="*/ 1566176 w 1592944"/>
                  <a:gd name="connsiteY64" fmla="*/ 1342811 h 1790414"/>
                  <a:gd name="connsiteX65" fmla="*/ 1557838 w 1592944"/>
                  <a:gd name="connsiteY65" fmla="*/ 1355752 h 1790414"/>
                  <a:gd name="connsiteX66" fmla="*/ 1547965 w 1592944"/>
                  <a:gd name="connsiteY66" fmla="*/ 1368136 h 1790414"/>
                  <a:gd name="connsiteX67" fmla="*/ 1536664 w 1592944"/>
                  <a:gd name="connsiteY67" fmla="*/ 1380074 h 1790414"/>
                  <a:gd name="connsiteX68" fmla="*/ 1523500 w 1592944"/>
                  <a:gd name="connsiteY68" fmla="*/ 1391677 h 1790414"/>
                  <a:gd name="connsiteX69" fmla="*/ 1508580 w 1592944"/>
                  <a:gd name="connsiteY69" fmla="*/ 1403503 h 1790414"/>
                  <a:gd name="connsiteX70" fmla="*/ 1491794 w 1592944"/>
                  <a:gd name="connsiteY70" fmla="*/ 1415329 h 1790414"/>
                  <a:gd name="connsiteX71" fmla="*/ 1472815 w 1592944"/>
                  <a:gd name="connsiteY71" fmla="*/ 1427601 h 1790414"/>
                  <a:gd name="connsiteX72" fmla="*/ 1451861 w 1592944"/>
                  <a:gd name="connsiteY72" fmla="*/ 1440431 h 1790414"/>
                  <a:gd name="connsiteX73" fmla="*/ 1428494 w 1592944"/>
                  <a:gd name="connsiteY73" fmla="*/ 1453931 h 1790414"/>
                  <a:gd name="connsiteX74" fmla="*/ 1402822 w 1592944"/>
                  <a:gd name="connsiteY74" fmla="*/ 1468435 h 1790414"/>
                  <a:gd name="connsiteX75" fmla="*/ 1374628 w 1592944"/>
                  <a:gd name="connsiteY75" fmla="*/ 1484165 h 1790414"/>
                  <a:gd name="connsiteX76" fmla="*/ 1344019 w 1592944"/>
                  <a:gd name="connsiteY76" fmla="*/ 1501235 h 1790414"/>
                  <a:gd name="connsiteX77" fmla="*/ 1310448 w 1592944"/>
                  <a:gd name="connsiteY77" fmla="*/ 1519866 h 1790414"/>
                  <a:gd name="connsiteX78" fmla="*/ 1274245 w 1592944"/>
                  <a:gd name="connsiteY78" fmla="*/ 1540060 h 1790414"/>
                  <a:gd name="connsiteX79" fmla="*/ 1234971 w 1592944"/>
                  <a:gd name="connsiteY79" fmla="*/ 1562261 h 1790414"/>
                  <a:gd name="connsiteX80" fmla="*/ 1192843 w 1592944"/>
                  <a:gd name="connsiteY80" fmla="*/ 1586695 h 1790414"/>
                  <a:gd name="connsiteX81" fmla="*/ 1150715 w 1592944"/>
                  <a:gd name="connsiteY81" fmla="*/ 1611239 h 1790414"/>
                  <a:gd name="connsiteX82" fmla="*/ 1111989 w 1592944"/>
                  <a:gd name="connsiteY82" fmla="*/ 1634445 h 1790414"/>
                  <a:gd name="connsiteX83" fmla="*/ 1076444 w 1592944"/>
                  <a:gd name="connsiteY83" fmla="*/ 1655866 h 1790414"/>
                  <a:gd name="connsiteX84" fmla="*/ 1043751 w 1592944"/>
                  <a:gd name="connsiteY84" fmla="*/ 1675836 h 1790414"/>
                  <a:gd name="connsiteX85" fmla="*/ 1013692 w 1592944"/>
                  <a:gd name="connsiteY85" fmla="*/ 1694021 h 1790414"/>
                  <a:gd name="connsiteX86" fmla="*/ 986155 w 1592944"/>
                  <a:gd name="connsiteY86" fmla="*/ 1710868 h 1790414"/>
                  <a:gd name="connsiteX87" fmla="*/ 960813 w 1592944"/>
                  <a:gd name="connsiteY87" fmla="*/ 1725929 h 1790414"/>
                  <a:gd name="connsiteX88" fmla="*/ 937555 w 1592944"/>
                  <a:gd name="connsiteY88" fmla="*/ 1739540 h 1790414"/>
                  <a:gd name="connsiteX89" fmla="*/ 916052 w 1592944"/>
                  <a:gd name="connsiteY89" fmla="*/ 1751366 h 1790414"/>
                  <a:gd name="connsiteX90" fmla="*/ 896086 w 1592944"/>
                  <a:gd name="connsiteY90" fmla="*/ 1761742 h 1790414"/>
                  <a:gd name="connsiteX91" fmla="*/ 877436 w 1592944"/>
                  <a:gd name="connsiteY91" fmla="*/ 1770444 h 1790414"/>
                  <a:gd name="connsiteX92" fmla="*/ 859882 w 1592944"/>
                  <a:gd name="connsiteY92" fmla="*/ 1777696 h 1790414"/>
                  <a:gd name="connsiteX93" fmla="*/ 843317 w 1592944"/>
                  <a:gd name="connsiteY93" fmla="*/ 1783274 h 1790414"/>
                  <a:gd name="connsiteX94" fmla="*/ 827300 w 1592944"/>
                  <a:gd name="connsiteY94" fmla="*/ 1787179 h 1790414"/>
                  <a:gd name="connsiteX95" fmla="*/ 811721 w 1592944"/>
                  <a:gd name="connsiteY95" fmla="*/ 1789633 h 1790414"/>
                  <a:gd name="connsiteX96" fmla="*/ 796582 w 1592944"/>
                  <a:gd name="connsiteY96" fmla="*/ 1790414 h 1790414"/>
                  <a:gd name="connsiteX97" fmla="*/ 781223 w 1592944"/>
                  <a:gd name="connsiteY97" fmla="*/ 1789633 h 1790414"/>
                  <a:gd name="connsiteX98" fmla="*/ 765644 w 1592944"/>
                  <a:gd name="connsiteY98" fmla="*/ 1787179 h 1790414"/>
                  <a:gd name="connsiteX99" fmla="*/ 749628 w 1592944"/>
                  <a:gd name="connsiteY99" fmla="*/ 1783274 h 1790414"/>
                  <a:gd name="connsiteX100" fmla="*/ 733061 w 1592944"/>
                  <a:gd name="connsiteY100" fmla="*/ 1777696 h 1790414"/>
                  <a:gd name="connsiteX101" fmla="*/ 715509 w 1592944"/>
                  <a:gd name="connsiteY101" fmla="*/ 1770444 h 1790414"/>
                  <a:gd name="connsiteX102" fmla="*/ 696859 w 1592944"/>
                  <a:gd name="connsiteY102" fmla="*/ 1761742 h 1790414"/>
                  <a:gd name="connsiteX103" fmla="*/ 676892 w 1592944"/>
                  <a:gd name="connsiteY103" fmla="*/ 1751366 h 1790414"/>
                  <a:gd name="connsiteX104" fmla="*/ 655389 w 1592944"/>
                  <a:gd name="connsiteY104" fmla="*/ 1739540 h 1790414"/>
                  <a:gd name="connsiteX105" fmla="*/ 632131 w 1592944"/>
                  <a:gd name="connsiteY105" fmla="*/ 1725929 h 1790414"/>
                  <a:gd name="connsiteX106" fmla="*/ 606789 w 1592944"/>
                  <a:gd name="connsiteY106" fmla="*/ 1710868 h 1790414"/>
                  <a:gd name="connsiteX107" fmla="*/ 579253 w 1592944"/>
                  <a:gd name="connsiteY107" fmla="*/ 1694021 h 1790414"/>
                  <a:gd name="connsiteX108" fmla="*/ 549193 w 1592944"/>
                  <a:gd name="connsiteY108" fmla="*/ 1675836 h 1790414"/>
                  <a:gd name="connsiteX109" fmla="*/ 516500 w 1592944"/>
                  <a:gd name="connsiteY109" fmla="*/ 1655866 h 1790414"/>
                  <a:gd name="connsiteX110" fmla="*/ 480955 w 1592944"/>
                  <a:gd name="connsiteY110" fmla="*/ 1634445 h 1790414"/>
                  <a:gd name="connsiteX111" fmla="*/ 442229 w 1592944"/>
                  <a:gd name="connsiteY111" fmla="*/ 1611239 h 1790414"/>
                  <a:gd name="connsiteX112" fmla="*/ 400101 w 1592944"/>
                  <a:gd name="connsiteY112" fmla="*/ 1586695 h 1790414"/>
                  <a:gd name="connsiteX113" fmla="*/ 357974 w 1592944"/>
                  <a:gd name="connsiteY113" fmla="*/ 1562261 h 1790414"/>
                  <a:gd name="connsiteX114" fmla="*/ 318699 w 1592944"/>
                  <a:gd name="connsiteY114" fmla="*/ 1540060 h 1790414"/>
                  <a:gd name="connsiteX115" fmla="*/ 282496 w 1592944"/>
                  <a:gd name="connsiteY115" fmla="*/ 1519755 h 1790414"/>
                  <a:gd name="connsiteX116" fmla="*/ 248925 w 1592944"/>
                  <a:gd name="connsiteY116" fmla="*/ 1501123 h 1790414"/>
                  <a:gd name="connsiteX117" fmla="*/ 218317 w 1592944"/>
                  <a:gd name="connsiteY117" fmla="*/ 1484165 h 1790414"/>
                  <a:gd name="connsiteX118" fmla="*/ 190122 w 1592944"/>
                  <a:gd name="connsiteY118" fmla="*/ 1468435 h 1790414"/>
                  <a:gd name="connsiteX119" fmla="*/ 164451 w 1592944"/>
                  <a:gd name="connsiteY119" fmla="*/ 1453931 h 1790414"/>
                  <a:gd name="connsiteX120" fmla="*/ 141193 w 1592944"/>
                  <a:gd name="connsiteY120" fmla="*/ 1440431 h 1790414"/>
                  <a:gd name="connsiteX121" fmla="*/ 120129 w 1592944"/>
                  <a:gd name="connsiteY121" fmla="*/ 1427489 h 1790414"/>
                  <a:gd name="connsiteX122" fmla="*/ 101150 w 1592944"/>
                  <a:gd name="connsiteY122" fmla="*/ 1415329 h 1790414"/>
                  <a:gd name="connsiteX123" fmla="*/ 84474 w 1592944"/>
                  <a:gd name="connsiteY123" fmla="*/ 1403503 h 1790414"/>
                  <a:gd name="connsiteX124" fmla="*/ 69445 w 1592944"/>
                  <a:gd name="connsiteY124" fmla="*/ 1391677 h 1790414"/>
                  <a:gd name="connsiteX125" fmla="*/ 56280 w 1592944"/>
                  <a:gd name="connsiteY125" fmla="*/ 1380074 h 1790414"/>
                  <a:gd name="connsiteX126" fmla="*/ 44980 w 1592944"/>
                  <a:gd name="connsiteY126" fmla="*/ 1368136 h 1790414"/>
                  <a:gd name="connsiteX127" fmla="*/ 35106 w 1592944"/>
                  <a:gd name="connsiteY127" fmla="*/ 1355752 h 1790414"/>
                  <a:gd name="connsiteX128" fmla="*/ 26769 w 1592944"/>
                  <a:gd name="connsiteY128" fmla="*/ 1342811 h 1790414"/>
                  <a:gd name="connsiteX129" fmla="*/ 19857 w 1592944"/>
                  <a:gd name="connsiteY129" fmla="*/ 1329088 h 1790414"/>
                  <a:gd name="connsiteX130" fmla="*/ 14152 w 1592944"/>
                  <a:gd name="connsiteY130" fmla="*/ 1314362 h 1790414"/>
                  <a:gd name="connsiteX131" fmla="*/ 9545 w 1592944"/>
                  <a:gd name="connsiteY131" fmla="*/ 1298407 h 1790414"/>
                  <a:gd name="connsiteX132" fmla="*/ 6144 w 1592944"/>
                  <a:gd name="connsiteY132" fmla="*/ 1281114 h 1790414"/>
                  <a:gd name="connsiteX133" fmla="*/ 3401 w 1592944"/>
                  <a:gd name="connsiteY133" fmla="*/ 1262260 h 1790414"/>
                  <a:gd name="connsiteX134" fmla="*/ 1646 w 1592944"/>
                  <a:gd name="connsiteY134" fmla="*/ 1241620 h 1790414"/>
                  <a:gd name="connsiteX135" fmla="*/ 549 w 1592944"/>
                  <a:gd name="connsiteY135" fmla="*/ 1219084 h 1790414"/>
                  <a:gd name="connsiteX136" fmla="*/ 110 w 1592944"/>
                  <a:gd name="connsiteY136" fmla="*/ 1194316 h 1790414"/>
                  <a:gd name="connsiteX137" fmla="*/ 0 w 1592944"/>
                  <a:gd name="connsiteY137" fmla="*/ 1167094 h 1790414"/>
                  <a:gd name="connsiteX138" fmla="*/ 329 w 1592944"/>
                  <a:gd name="connsiteY138" fmla="*/ 1137418 h 1790414"/>
                  <a:gd name="connsiteX139" fmla="*/ 988 w 1592944"/>
                  <a:gd name="connsiteY139" fmla="*/ 1105175 h 1790414"/>
                  <a:gd name="connsiteX140" fmla="*/ 1646 w 1592944"/>
                  <a:gd name="connsiteY140" fmla="*/ 1069808 h 1790414"/>
                  <a:gd name="connsiteX141" fmla="*/ 2414 w 1592944"/>
                  <a:gd name="connsiteY141" fmla="*/ 1031318 h 1790414"/>
                  <a:gd name="connsiteX142" fmla="*/ 3072 w 1592944"/>
                  <a:gd name="connsiteY142" fmla="*/ 989592 h 1790414"/>
                  <a:gd name="connsiteX143" fmla="*/ 3621 w 1592944"/>
                  <a:gd name="connsiteY143" fmla="*/ 944185 h 1790414"/>
                  <a:gd name="connsiteX144" fmla="*/ 3840 w 1592944"/>
                  <a:gd name="connsiteY144" fmla="*/ 895208 h 1790414"/>
                  <a:gd name="connsiteX145" fmla="*/ 3621 w 1592944"/>
                  <a:gd name="connsiteY145" fmla="*/ 846230 h 1790414"/>
                  <a:gd name="connsiteX146" fmla="*/ 3072 w 1592944"/>
                  <a:gd name="connsiteY146" fmla="*/ 800822 h 1790414"/>
                  <a:gd name="connsiteX147" fmla="*/ 2414 w 1592944"/>
                  <a:gd name="connsiteY147" fmla="*/ 759097 h 1790414"/>
                  <a:gd name="connsiteX148" fmla="*/ 1646 w 1592944"/>
                  <a:gd name="connsiteY148" fmla="*/ 720606 h 1790414"/>
                  <a:gd name="connsiteX149" fmla="*/ 988 w 1592944"/>
                  <a:gd name="connsiteY149" fmla="*/ 685240 h 1790414"/>
                  <a:gd name="connsiteX150" fmla="*/ 329 w 1592944"/>
                  <a:gd name="connsiteY150" fmla="*/ 652997 h 1790414"/>
                  <a:gd name="connsiteX151" fmla="*/ 0 w 1592944"/>
                  <a:gd name="connsiteY151" fmla="*/ 623320 h 1790414"/>
                  <a:gd name="connsiteX152" fmla="*/ 110 w 1592944"/>
                  <a:gd name="connsiteY152" fmla="*/ 596098 h 1790414"/>
                  <a:gd name="connsiteX153" fmla="*/ 549 w 1592944"/>
                  <a:gd name="connsiteY153" fmla="*/ 571330 h 1790414"/>
                  <a:gd name="connsiteX154" fmla="*/ 1646 w 1592944"/>
                  <a:gd name="connsiteY154" fmla="*/ 548795 h 1790414"/>
                  <a:gd name="connsiteX155" fmla="*/ 3401 w 1592944"/>
                  <a:gd name="connsiteY155" fmla="*/ 528154 h 1790414"/>
                  <a:gd name="connsiteX156" fmla="*/ 6034 w 1592944"/>
                  <a:gd name="connsiteY156" fmla="*/ 509300 h 1790414"/>
                  <a:gd name="connsiteX157" fmla="*/ 9545 w 1592944"/>
                  <a:gd name="connsiteY157" fmla="*/ 492007 h 1790414"/>
                  <a:gd name="connsiteX158" fmla="*/ 14152 w 1592944"/>
                  <a:gd name="connsiteY158" fmla="*/ 476053 h 1790414"/>
                  <a:gd name="connsiteX159" fmla="*/ 19857 w 1592944"/>
                  <a:gd name="connsiteY159" fmla="*/ 461326 h 1790414"/>
                  <a:gd name="connsiteX160" fmla="*/ 26769 w 1592944"/>
                  <a:gd name="connsiteY160" fmla="*/ 447603 h 1790414"/>
                  <a:gd name="connsiteX161" fmla="*/ 35106 w 1592944"/>
                  <a:gd name="connsiteY161" fmla="*/ 434662 h 1790414"/>
                  <a:gd name="connsiteX162" fmla="*/ 44980 w 1592944"/>
                  <a:gd name="connsiteY162" fmla="*/ 422278 h 1790414"/>
                  <a:gd name="connsiteX163" fmla="*/ 56280 w 1592944"/>
                  <a:gd name="connsiteY163" fmla="*/ 410341 h 1790414"/>
                  <a:gd name="connsiteX164" fmla="*/ 69445 w 1592944"/>
                  <a:gd name="connsiteY164" fmla="*/ 398738 h 1790414"/>
                  <a:gd name="connsiteX165" fmla="*/ 84365 w 1592944"/>
                  <a:gd name="connsiteY165" fmla="*/ 386912 h 1790414"/>
                  <a:gd name="connsiteX166" fmla="*/ 101150 w 1592944"/>
                  <a:gd name="connsiteY166" fmla="*/ 375086 h 1790414"/>
                  <a:gd name="connsiteX167" fmla="*/ 120129 w 1592944"/>
                  <a:gd name="connsiteY167" fmla="*/ 362814 h 1790414"/>
                  <a:gd name="connsiteX168" fmla="*/ 141083 w 1592944"/>
                  <a:gd name="connsiteY168" fmla="*/ 349983 h 1790414"/>
                  <a:gd name="connsiteX169" fmla="*/ 164451 w 1592944"/>
                  <a:gd name="connsiteY169" fmla="*/ 336484 h 1790414"/>
                  <a:gd name="connsiteX170" fmla="*/ 190122 w 1592944"/>
                  <a:gd name="connsiteY170" fmla="*/ 321981 h 1790414"/>
                  <a:gd name="connsiteX171" fmla="*/ 218317 w 1592944"/>
                  <a:gd name="connsiteY171" fmla="*/ 306250 h 1790414"/>
                  <a:gd name="connsiteX172" fmla="*/ 248925 w 1592944"/>
                  <a:gd name="connsiteY172" fmla="*/ 289180 h 1790414"/>
                  <a:gd name="connsiteX173" fmla="*/ 282496 w 1592944"/>
                  <a:gd name="connsiteY173" fmla="*/ 270548 h 1790414"/>
                  <a:gd name="connsiteX174" fmla="*/ 318699 w 1592944"/>
                  <a:gd name="connsiteY174" fmla="*/ 250355 h 1790414"/>
                  <a:gd name="connsiteX175" fmla="*/ 357974 w 1592944"/>
                  <a:gd name="connsiteY175" fmla="*/ 228153 h 1790414"/>
                  <a:gd name="connsiteX176" fmla="*/ 400101 w 1592944"/>
                  <a:gd name="connsiteY176" fmla="*/ 203720 h 1790414"/>
                  <a:gd name="connsiteX177" fmla="*/ 442229 w 1592944"/>
                  <a:gd name="connsiteY177" fmla="*/ 179176 h 1790414"/>
                  <a:gd name="connsiteX178" fmla="*/ 480955 w 1592944"/>
                  <a:gd name="connsiteY178" fmla="*/ 155970 h 1790414"/>
                  <a:gd name="connsiteX179" fmla="*/ 516500 w 1592944"/>
                  <a:gd name="connsiteY179" fmla="*/ 134549 h 1790414"/>
                  <a:gd name="connsiteX180" fmla="*/ 549193 w 1592944"/>
                  <a:gd name="connsiteY180" fmla="*/ 114579 h 1790414"/>
                  <a:gd name="connsiteX181" fmla="*/ 579253 w 1592944"/>
                  <a:gd name="connsiteY181" fmla="*/ 96393 h 1790414"/>
                  <a:gd name="connsiteX182" fmla="*/ 606789 w 1592944"/>
                  <a:gd name="connsiteY182" fmla="*/ 79547 h 1790414"/>
                  <a:gd name="connsiteX183" fmla="*/ 632131 w 1592944"/>
                  <a:gd name="connsiteY183" fmla="*/ 64486 h 1790414"/>
                  <a:gd name="connsiteX184" fmla="*/ 655389 w 1592944"/>
                  <a:gd name="connsiteY184" fmla="*/ 50874 h 1790414"/>
                  <a:gd name="connsiteX185" fmla="*/ 676892 w 1592944"/>
                  <a:gd name="connsiteY185" fmla="*/ 39049 h 1790414"/>
                  <a:gd name="connsiteX186" fmla="*/ 696859 w 1592944"/>
                  <a:gd name="connsiteY186" fmla="*/ 28672 h 1790414"/>
                  <a:gd name="connsiteX187" fmla="*/ 715509 w 1592944"/>
                  <a:gd name="connsiteY187" fmla="*/ 19971 h 1790414"/>
                  <a:gd name="connsiteX188" fmla="*/ 733061 w 1592944"/>
                  <a:gd name="connsiteY188" fmla="*/ 12719 h 1790414"/>
                  <a:gd name="connsiteX189" fmla="*/ 749628 w 1592944"/>
                  <a:gd name="connsiteY189" fmla="*/ 7140 h 1790414"/>
                  <a:gd name="connsiteX190" fmla="*/ 765644 w 1592944"/>
                  <a:gd name="connsiteY190" fmla="*/ 3236 h 1790414"/>
                  <a:gd name="connsiteX191" fmla="*/ 781223 w 1592944"/>
                  <a:gd name="connsiteY191" fmla="*/ 781 h 179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1592944" h="1790414">
                    <a:moveTo>
                      <a:pt x="796582" y="0"/>
                    </a:moveTo>
                    <a:lnTo>
                      <a:pt x="811721" y="781"/>
                    </a:lnTo>
                    <a:lnTo>
                      <a:pt x="827300" y="3236"/>
                    </a:lnTo>
                    <a:lnTo>
                      <a:pt x="843317" y="7140"/>
                    </a:lnTo>
                    <a:lnTo>
                      <a:pt x="859882" y="12719"/>
                    </a:lnTo>
                    <a:lnTo>
                      <a:pt x="877436" y="19971"/>
                    </a:lnTo>
                    <a:lnTo>
                      <a:pt x="896086" y="28672"/>
                    </a:lnTo>
                    <a:lnTo>
                      <a:pt x="916052" y="39049"/>
                    </a:lnTo>
                    <a:lnTo>
                      <a:pt x="937555" y="50874"/>
                    </a:lnTo>
                    <a:lnTo>
                      <a:pt x="960813" y="64486"/>
                    </a:lnTo>
                    <a:lnTo>
                      <a:pt x="986155" y="79547"/>
                    </a:lnTo>
                    <a:lnTo>
                      <a:pt x="1013692" y="96393"/>
                    </a:lnTo>
                    <a:lnTo>
                      <a:pt x="1043751" y="114579"/>
                    </a:lnTo>
                    <a:lnTo>
                      <a:pt x="1076444" y="134549"/>
                    </a:lnTo>
                    <a:lnTo>
                      <a:pt x="1111989" y="155970"/>
                    </a:lnTo>
                    <a:lnTo>
                      <a:pt x="1150715" y="179176"/>
                    </a:lnTo>
                    <a:lnTo>
                      <a:pt x="1192843" y="203720"/>
                    </a:lnTo>
                    <a:lnTo>
                      <a:pt x="1234971" y="228153"/>
                    </a:lnTo>
                    <a:lnTo>
                      <a:pt x="1274245" y="250355"/>
                    </a:lnTo>
                    <a:lnTo>
                      <a:pt x="1310448" y="270660"/>
                    </a:lnTo>
                    <a:lnTo>
                      <a:pt x="1344019" y="289291"/>
                    </a:lnTo>
                    <a:lnTo>
                      <a:pt x="1374628" y="306250"/>
                    </a:lnTo>
                    <a:lnTo>
                      <a:pt x="1402822" y="321981"/>
                    </a:lnTo>
                    <a:lnTo>
                      <a:pt x="1428494" y="336484"/>
                    </a:lnTo>
                    <a:lnTo>
                      <a:pt x="1451752" y="349983"/>
                    </a:lnTo>
                    <a:lnTo>
                      <a:pt x="1472815" y="362925"/>
                    </a:lnTo>
                    <a:lnTo>
                      <a:pt x="1491794" y="375086"/>
                    </a:lnTo>
                    <a:lnTo>
                      <a:pt x="1508470" y="386912"/>
                    </a:lnTo>
                    <a:lnTo>
                      <a:pt x="1523500" y="398738"/>
                    </a:lnTo>
                    <a:lnTo>
                      <a:pt x="1536664" y="410341"/>
                    </a:lnTo>
                    <a:lnTo>
                      <a:pt x="1547965" y="422278"/>
                    </a:lnTo>
                    <a:lnTo>
                      <a:pt x="1557838" y="434662"/>
                    </a:lnTo>
                    <a:lnTo>
                      <a:pt x="1566176" y="447603"/>
                    </a:lnTo>
                    <a:lnTo>
                      <a:pt x="1573087" y="461326"/>
                    </a:lnTo>
                    <a:lnTo>
                      <a:pt x="1578792" y="476053"/>
                    </a:lnTo>
                    <a:lnTo>
                      <a:pt x="1583400" y="492007"/>
                    </a:lnTo>
                    <a:lnTo>
                      <a:pt x="1586801" y="509300"/>
                    </a:lnTo>
                    <a:lnTo>
                      <a:pt x="1589543" y="528154"/>
                    </a:lnTo>
                    <a:lnTo>
                      <a:pt x="1591298" y="548795"/>
                    </a:lnTo>
                    <a:lnTo>
                      <a:pt x="1592396" y="571330"/>
                    </a:lnTo>
                    <a:lnTo>
                      <a:pt x="1592834" y="596098"/>
                    </a:lnTo>
                    <a:lnTo>
                      <a:pt x="1592944" y="623320"/>
                    </a:lnTo>
                    <a:lnTo>
                      <a:pt x="1592615" y="652997"/>
                    </a:lnTo>
                    <a:lnTo>
                      <a:pt x="1591957" y="685240"/>
                    </a:lnTo>
                    <a:lnTo>
                      <a:pt x="1591298" y="720606"/>
                    </a:lnTo>
                    <a:lnTo>
                      <a:pt x="1590531" y="759097"/>
                    </a:lnTo>
                    <a:lnTo>
                      <a:pt x="1589872" y="800822"/>
                    </a:lnTo>
                    <a:lnTo>
                      <a:pt x="1589324" y="846230"/>
                    </a:lnTo>
                    <a:lnTo>
                      <a:pt x="1589105" y="895208"/>
                    </a:lnTo>
                    <a:lnTo>
                      <a:pt x="1589324" y="944185"/>
                    </a:lnTo>
                    <a:lnTo>
                      <a:pt x="1589872" y="989592"/>
                    </a:lnTo>
                    <a:lnTo>
                      <a:pt x="1590531" y="1031318"/>
                    </a:lnTo>
                    <a:lnTo>
                      <a:pt x="1591298" y="1069808"/>
                    </a:lnTo>
                    <a:lnTo>
                      <a:pt x="1591957" y="1105175"/>
                    </a:lnTo>
                    <a:lnTo>
                      <a:pt x="1592615" y="1137418"/>
                    </a:lnTo>
                    <a:lnTo>
                      <a:pt x="1592944" y="1167094"/>
                    </a:lnTo>
                    <a:lnTo>
                      <a:pt x="1592834" y="1194316"/>
                    </a:lnTo>
                    <a:lnTo>
                      <a:pt x="1592396" y="1219084"/>
                    </a:lnTo>
                    <a:lnTo>
                      <a:pt x="1591298" y="1241620"/>
                    </a:lnTo>
                    <a:lnTo>
                      <a:pt x="1589543" y="1262260"/>
                    </a:lnTo>
                    <a:lnTo>
                      <a:pt x="1586910" y="1281114"/>
                    </a:lnTo>
                    <a:lnTo>
                      <a:pt x="1583400" y="1298407"/>
                    </a:lnTo>
                    <a:lnTo>
                      <a:pt x="1578792" y="1314362"/>
                    </a:lnTo>
                    <a:lnTo>
                      <a:pt x="1573087" y="1329088"/>
                    </a:lnTo>
                    <a:lnTo>
                      <a:pt x="1566176" y="1342811"/>
                    </a:lnTo>
                    <a:lnTo>
                      <a:pt x="1557838" y="1355752"/>
                    </a:lnTo>
                    <a:lnTo>
                      <a:pt x="1547965" y="1368136"/>
                    </a:lnTo>
                    <a:lnTo>
                      <a:pt x="1536664" y="1380074"/>
                    </a:lnTo>
                    <a:lnTo>
                      <a:pt x="1523500" y="1391677"/>
                    </a:lnTo>
                    <a:lnTo>
                      <a:pt x="1508580" y="1403503"/>
                    </a:lnTo>
                    <a:lnTo>
                      <a:pt x="1491794" y="1415329"/>
                    </a:lnTo>
                    <a:lnTo>
                      <a:pt x="1472815" y="1427601"/>
                    </a:lnTo>
                    <a:lnTo>
                      <a:pt x="1451861" y="1440431"/>
                    </a:lnTo>
                    <a:lnTo>
                      <a:pt x="1428494" y="1453931"/>
                    </a:lnTo>
                    <a:lnTo>
                      <a:pt x="1402822" y="1468435"/>
                    </a:lnTo>
                    <a:lnTo>
                      <a:pt x="1374628" y="1484165"/>
                    </a:lnTo>
                    <a:lnTo>
                      <a:pt x="1344019" y="1501235"/>
                    </a:lnTo>
                    <a:lnTo>
                      <a:pt x="1310448" y="1519866"/>
                    </a:lnTo>
                    <a:lnTo>
                      <a:pt x="1274245" y="1540060"/>
                    </a:lnTo>
                    <a:lnTo>
                      <a:pt x="1234971" y="1562261"/>
                    </a:lnTo>
                    <a:lnTo>
                      <a:pt x="1192843" y="1586695"/>
                    </a:lnTo>
                    <a:lnTo>
                      <a:pt x="1150715" y="1611239"/>
                    </a:lnTo>
                    <a:lnTo>
                      <a:pt x="1111989" y="1634445"/>
                    </a:lnTo>
                    <a:lnTo>
                      <a:pt x="1076444" y="1655866"/>
                    </a:lnTo>
                    <a:lnTo>
                      <a:pt x="1043751" y="1675836"/>
                    </a:lnTo>
                    <a:lnTo>
                      <a:pt x="1013692" y="1694021"/>
                    </a:lnTo>
                    <a:lnTo>
                      <a:pt x="986155" y="1710868"/>
                    </a:lnTo>
                    <a:lnTo>
                      <a:pt x="960813" y="1725929"/>
                    </a:lnTo>
                    <a:lnTo>
                      <a:pt x="937555" y="1739540"/>
                    </a:lnTo>
                    <a:lnTo>
                      <a:pt x="916052" y="1751366"/>
                    </a:lnTo>
                    <a:lnTo>
                      <a:pt x="896086" y="1761742"/>
                    </a:lnTo>
                    <a:lnTo>
                      <a:pt x="877436" y="1770444"/>
                    </a:lnTo>
                    <a:lnTo>
                      <a:pt x="859882" y="1777696"/>
                    </a:lnTo>
                    <a:lnTo>
                      <a:pt x="843317" y="1783274"/>
                    </a:lnTo>
                    <a:lnTo>
                      <a:pt x="827300" y="1787179"/>
                    </a:lnTo>
                    <a:lnTo>
                      <a:pt x="811721" y="1789633"/>
                    </a:lnTo>
                    <a:lnTo>
                      <a:pt x="796582" y="1790414"/>
                    </a:lnTo>
                    <a:lnTo>
                      <a:pt x="781223" y="1789633"/>
                    </a:lnTo>
                    <a:lnTo>
                      <a:pt x="765644" y="1787179"/>
                    </a:lnTo>
                    <a:lnTo>
                      <a:pt x="749628" y="1783274"/>
                    </a:lnTo>
                    <a:lnTo>
                      <a:pt x="733061" y="1777696"/>
                    </a:lnTo>
                    <a:lnTo>
                      <a:pt x="715509" y="1770444"/>
                    </a:lnTo>
                    <a:lnTo>
                      <a:pt x="696859" y="1761742"/>
                    </a:lnTo>
                    <a:lnTo>
                      <a:pt x="676892" y="1751366"/>
                    </a:lnTo>
                    <a:lnTo>
                      <a:pt x="655389" y="1739540"/>
                    </a:lnTo>
                    <a:lnTo>
                      <a:pt x="632131" y="1725929"/>
                    </a:lnTo>
                    <a:lnTo>
                      <a:pt x="606789" y="1710868"/>
                    </a:lnTo>
                    <a:lnTo>
                      <a:pt x="579253" y="1694021"/>
                    </a:lnTo>
                    <a:lnTo>
                      <a:pt x="549193" y="1675836"/>
                    </a:lnTo>
                    <a:lnTo>
                      <a:pt x="516500" y="1655866"/>
                    </a:lnTo>
                    <a:lnTo>
                      <a:pt x="480955" y="1634445"/>
                    </a:lnTo>
                    <a:lnTo>
                      <a:pt x="442229" y="1611239"/>
                    </a:lnTo>
                    <a:lnTo>
                      <a:pt x="400101" y="1586695"/>
                    </a:lnTo>
                    <a:lnTo>
                      <a:pt x="357974" y="1562261"/>
                    </a:lnTo>
                    <a:lnTo>
                      <a:pt x="318699" y="1540060"/>
                    </a:lnTo>
                    <a:lnTo>
                      <a:pt x="282496" y="1519755"/>
                    </a:lnTo>
                    <a:lnTo>
                      <a:pt x="248925" y="1501123"/>
                    </a:lnTo>
                    <a:lnTo>
                      <a:pt x="218317" y="1484165"/>
                    </a:lnTo>
                    <a:lnTo>
                      <a:pt x="190122" y="1468435"/>
                    </a:lnTo>
                    <a:lnTo>
                      <a:pt x="164451" y="1453931"/>
                    </a:lnTo>
                    <a:lnTo>
                      <a:pt x="141193" y="1440431"/>
                    </a:lnTo>
                    <a:lnTo>
                      <a:pt x="120129" y="1427489"/>
                    </a:lnTo>
                    <a:lnTo>
                      <a:pt x="101150" y="1415329"/>
                    </a:lnTo>
                    <a:lnTo>
                      <a:pt x="84474" y="1403503"/>
                    </a:lnTo>
                    <a:lnTo>
                      <a:pt x="69445" y="1391677"/>
                    </a:lnTo>
                    <a:lnTo>
                      <a:pt x="56280" y="1380074"/>
                    </a:lnTo>
                    <a:lnTo>
                      <a:pt x="44980" y="1368136"/>
                    </a:lnTo>
                    <a:lnTo>
                      <a:pt x="35106" y="1355752"/>
                    </a:lnTo>
                    <a:lnTo>
                      <a:pt x="26769" y="1342811"/>
                    </a:lnTo>
                    <a:lnTo>
                      <a:pt x="19857" y="1329088"/>
                    </a:lnTo>
                    <a:lnTo>
                      <a:pt x="14152" y="1314362"/>
                    </a:lnTo>
                    <a:lnTo>
                      <a:pt x="9545" y="1298407"/>
                    </a:lnTo>
                    <a:lnTo>
                      <a:pt x="6144" y="1281114"/>
                    </a:lnTo>
                    <a:lnTo>
                      <a:pt x="3401" y="1262260"/>
                    </a:lnTo>
                    <a:lnTo>
                      <a:pt x="1646" y="1241620"/>
                    </a:lnTo>
                    <a:lnTo>
                      <a:pt x="549" y="1219084"/>
                    </a:lnTo>
                    <a:lnTo>
                      <a:pt x="110" y="1194316"/>
                    </a:lnTo>
                    <a:lnTo>
                      <a:pt x="0" y="1167094"/>
                    </a:lnTo>
                    <a:lnTo>
                      <a:pt x="329" y="1137418"/>
                    </a:lnTo>
                    <a:lnTo>
                      <a:pt x="988" y="1105175"/>
                    </a:lnTo>
                    <a:lnTo>
                      <a:pt x="1646" y="1069808"/>
                    </a:lnTo>
                    <a:lnTo>
                      <a:pt x="2414" y="1031318"/>
                    </a:lnTo>
                    <a:lnTo>
                      <a:pt x="3072" y="989592"/>
                    </a:lnTo>
                    <a:lnTo>
                      <a:pt x="3621" y="944185"/>
                    </a:lnTo>
                    <a:lnTo>
                      <a:pt x="3840" y="895208"/>
                    </a:lnTo>
                    <a:lnTo>
                      <a:pt x="3621" y="846230"/>
                    </a:lnTo>
                    <a:lnTo>
                      <a:pt x="3072" y="800822"/>
                    </a:lnTo>
                    <a:lnTo>
                      <a:pt x="2414" y="759097"/>
                    </a:lnTo>
                    <a:lnTo>
                      <a:pt x="1646" y="720606"/>
                    </a:lnTo>
                    <a:lnTo>
                      <a:pt x="988" y="685240"/>
                    </a:lnTo>
                    <a:lnTo>
                      <a:pt x="329" y="652997"/>
                    </a:lnTo>
                    <a:lnTo>
                      <a:pt x="0" y="623320"/>
                    </a:lnTo>
                    <a:lnTo>
                      <a:pt x="110" y="596098"/>
                    </a:lnTo>
                    <a:lnTo>
                      <a:pt x="549" y="571330"/>
                    </a:lnTo>
                    <a:lnTo>
                      <a:pt x="1646" y="548795"/>
                    </a:lnTo>
                    <a:lnTo>
                      <a:pt x="3401" y="528154"/>
                    </a:lnTo>
                    <a:lnTo>
                      <a:pt x="6034" y="509300"/>
                    </a:lnTo>
                    <a:lnTo>
                      <a:pt x="9545" y="492007"/>
                    </a:lnTo>
                    <a:lnTo>
                      <a:pt x="14152" y="476053"/>
                    </a:lnTo>
                    <a:lnTo>
                      <a:pt x="19857" y="461326"/>
                    </a:lnTo>
                    <a:lnTo>
                      <a:pt x="26769" y="447603"/>
                    </a:lnTo>
                    <a:lnTo>
                      <a:pt x="35106" y="434662"/>
                    </a:lnTo>
                    <a:lnTo>
                      <a:pt x="44980" y="422278"/>
                    </a:lnTo>
                    <a:lnTo>
                      <a:pt x="56280" y="410341"/>
                    </a:lnTo>
                    <a:lnTo>
                      <a:pt x="69445" y="398738"/>
                    </a:lnTo>
                    <a:lnTo>
                      <a:pt x="84365" y="386912"/>
                    </a:lnTo>
                    <a:lnTo>
                      <a:pt x="101150" y="375086"/>
                    </a:lnTo>
                    <a:lnTo>
                      <a:pt x="120129" y="362814"/>
                    </a:lnTo>
                    <a:lnTo>
                      <a:pt x="141083" y="349983"/>
                    </a:lnTo>
                    <a:lnTo>
                      <a:pt x="164451" y="336484"/>
                    </a:lnTo>
                    <a:lnTo>
                      <a:pt x="190122" y="321981"/>
                    </a:lnTo>
                    <a:lnTo>
                      <a:pt x="218317" y="306250"/>
                    </a:lnTo>
                    <a:lnTo>
                      <a:pt x="248925" y="289180"/>
                    </a:lnTo>
                    <a:lnTo>
                      <a:pt x="282496" y="270548"/>
                    </a:lnTo>
                    <a:lnTo>
                      <a:pt x="318699" y="250355"/>
                    </a:lnTo>
                    <a:lnTo>
                      <a:pt x="357974" y="228153"/>
                    </a:lnTo>
                    <a:lnTo>
                      <a:pt x="400101" y="203720"/>
                    </a:lnTo>
                    <a:lnTo>
                      <a:pt x="442229" y="179176"/>
                    </a:lnTo>
                    <a:lnTo>
                      <a:pt x="480955" y="155970"/>
                    </a:lnTo>
                    <a:lnTo>
                      <a:pt x="516500" y="134549"/>
                    </a:lnTo>
                    <a:lnTo>
                      <a:pt x="549193" y="114579"/>
                    </a:lnTo>
                    <a:lnTo>
                      <a:pt x="579253" y="96393"/>
                    </a:lnTo>
                    <a:lnTo>
                      <a:pt x="606789" y="79547"/>
                    </a:lnTo>
                    <a:lnTo>
                      <a:pt x="632131" y="64486"/>
                    </a:lnTo>
                    <a:lnTo>
                      <a:pt x="655389" y="50874"/>
                    </a:lnTo>
                    <a:lnTo>
                      <a:pt x="676892" y="39049"/>
                    </a:lnTo>
                    <a:lnTo>
                      <a:pt x="696859" y="28672"/>
                    </a:lnTo>
                    <a:lnTo>
                      <a:pt x="715509" y="19971"/>
                    </a:lnTo>
                    <a:lnTo>
                      <a:pt x="733061" y="12719"/>
                    </a:lnTo>
                    <a:lnTo>
                      <a:pt x="749628" y="7140"/>
                    </a:lnTo>
                    <a:lnTo>
                      <a:pt x="765644" y="3236"/>
                    </a:lnTo>
                    <a:lnTo>
                      <a:pt x="781223" y="78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270000" dist="266700" dir="5400000" sx="93000" sy="93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highlight>
                    <a:srgbClr val="8F58C4"/>
                  </a:highlight>
                </a:endParaRPr>
              </a:p>
            </p:txBody>
          </p:sp>
          <p:grpSp>
            <p:nvGrpSpPr>
              <p:cNvPr id="187" name="Group 34">
                <a:extLst>
                  <a:ext uri="{FF2B5EF4-FFF2-40B4-BE49-F238E27FC236}">
                    <a16:creationId xmlns:a16="http://schemas.microsoft.com/office/drawing/2014/main" id="{034AE0D2-0A2F-49D1-CA55-6620EAAC4FF6}"/>
                  </a:ext>
                </a:extLst>
              </p:cNvPr>
              <p:cNvGrpSpPr/>
              <p:nvPr/>
            </p:nvGrpSpPr>
            <p:grpSpPr>
              <a:xfrm>
                <a:off x="8180052" y="4930294"/>
                <a:ext cx="449285" cy="522970"/>
                <a:chOff x="2189858" y="4703595"/>
                <a:chExt cx="651397" cy="651397"/>
              </a:xfrm>
              <a:grpFill/>
            </p:grpSpPr>
            <p:sp>
              <p:nvSpPr>
                <p:cNvPr id="188" name="Teardrop 35">
                  <a:extLst>
                    <a:ext uri="{FF2B5EF4-FFF2-40B4-BE49-F238E27FC236}">
                      <a16:creationId xmlns:a16="http://schemas.microsoft.com/office/drawing/2014/main" id="{28A2F3AC-86C7-3D41-3BCF-93808CD472CD}"/>
                    </a:ext>
                  </a:extLst>
                </p:cNvPr>
                <p:cNvSpPr/>
                <p:nvPr/>
              </p:nvSpPr>
              <p:spPr>
                <a:xfrm rot="8100000" flipH="1">
                  <a:off x="2189858" y="4703595"/>
                  <a:ext cx="651397" cy="651397"/>
                </a:xfrm>
                <a:prstGeom prst="teardrop">
                  <a:avLst/>
                </a:prstGeom>
                <a:grpFill/>
                <a:ln w="38100">
                  <a:solidFill>
                    <a:schemeClr val="bg1"/>
                  </a:solidFill>
                </a:ln>
                <a:effectLst>
                  <a:outerShdw blurRad="1270000" dist="266700" dir="5400000" sx="93000" sy="93000" algn="t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36">
                  <a:extLst>
                    <a:ext uri="{FF2B5EF4-FFF2-40B4-BE49-F238E27FC236}">
                      <a16:creationId xmlns:a16="http://schemas.microsoft.com/office/drawing/2014/main" id="{64482ECC-8D5E-3003-9B46-7E792642CE51}"/>
                    </a:ext>
                  </a:extLst>
                </p:cNvPr>
                <p:cNvSpPr/>
                <p:nvPr/>
              </p:nvSpPr>
              <p:spPr>
                <a:xfrm>
                  <a:off x="2379565" y="4873847"/>
                  <a:ext cx="310895" cy="3108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90" name="Rectangle 42">
              <a:extLst>
                <a:ext uri="{FF2B5EF4-FFF2-40B4-BE49-F238E27FC236}">
                  <a16:creationId xmlns:a16="http://schemas.microsoft.com/office/drawing/2014/main" id="{C269FFA0-2A6E-4839-6F8E-D3397F91CC78}"/>
                </a:ext>
              </a:extLst>
            </p:cNvPr>
            <p:cNvSpPr/>
            <p:nvPr/>
          </p:nvSpPr>
          <p:spPr>
            <a:xfrm>
              <a:off x="7260112" y="5441660"/>
              <a:ext cx="172859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rPr>
                <a:t>38 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rPr>
                <a:t>GÖSTERGE</a:t>
              </a:r>
              <a:endParaRPr lang="en-US" sz="2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8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50" fill="hold"/>
                                        <p:tgtEl>
                                          <p:spTgt spid="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2000" decel="48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350" fill="hold"/>
                                        <p:tgtEl>
                                          <p:spTgt spid="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2000" decel="48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7" dur="350" fill="hold"/>
                                        <p:tgtEl>
                                          <p:spTgt spid="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69344" y="162000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46067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4198928016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83257" y="755016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Uluslararası Değişim Programlarına Katılan Öğrenci Sayısı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 /HEDEF1.2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1657666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PG.1.2.3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PG.1.2.4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Yabancı Dilde Eğitim Veren Program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077718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9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578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Erasmus Ofisi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057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5DB3C8-A812-0BB7-1A12-94408DCE914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153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730591778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Uluslararası Akademik Sıralamada Üniversitenin  Yeri Times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Higher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Education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 (THE)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 /HEDEF 1.2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PG.1.2.5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802889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-25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487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 </a:t>
            </a:r>
          </a:p>
        </p:txBody>
      </p:sp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FF31F762-59C7-A27E-5FBE-97BDF99C2B0D}"/>
              </a:ext>
            </a:extLst>
          </p:cNvPr>
          <p:cNvSpPr/>
          <p:nvPr/>
        </p:nvSpPr>
        <p:spPr>
          <a:xfrm>
            <a:off x="6148362" y="1979750"/>
            <a:ext cx="5285564" cy="1956146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FF0000"/>
                </a:solidFill>
                <a:latin typeface="+mj-lt"/>
              </a:rPr>
              <a:t>İlgili gösterge için hedef 1001 1200 arası belirlenmiş  oransal değer için 1200 alınmıştır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FF0000"/>
                </a:solidFill>
                <a:latin typeface="+mj-lt"/>
              </a:rPr>
              <a:t>İlgili  </a:t>
            </a:r>
            <a:r>
              <a:rPr lang="tr-TR" sz="1600" b="1" dirty="0" err="1">
                <a:solidFill>
                  <a:srgbClr val="FF0000"/>
                </a:solidFill>
                <a:latin typeface="+mj-lt"/>
              </a:rPr>
              <a:t>gössterge</a:t>
            </a:r>
            <a:r>
              <a:rPr lang="tr-TR" sz="1600" b="1" dirty="0">
                <a:solidFill>
                  <a:srgbClr val="FF0000"/>
                </a:solidFill>
                <a:latin typeface="+mj-lt"/>
              </a:rPr>
              <a:t> için  yıl sonu gerçekleşme 1500+  olarak  gerçekleşmiş  olup sayısal  değer olarak 1501 alınmıştır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17E818-F4D9-FC17-6366-106D9046FF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-17949" r="69609" b="-10302"/>
          <a:stretch/>
        </p:blipFill>
        <p:spPr>
          <a:xfrm>
            <a:off x="5618922" y="6169494"/>
            <a:ext cx="636105" cy="6885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27E0184-F22E-87C3-7BF8-BAA28E78DF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87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882903"/>
            <a:ext cx="10070926" cy="88534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2 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Özgün ve Nitelikli Bilimsel Araştırmalar Yaparak Çıktılarını Toplumsal ve Ekonomik Faydaya Dönüştürmek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2844361"/>
            <a:ext cx="10070926" cy="1089660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2.1</a:t>
            </a:r>
            <a:r>
              <a:rPr lang="tr-TR" sz="4000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Ulusal ve Uluslararası Kaynaklarca Desteklenen Proje Faaliyetlerini ve Üniversitede Üretilen Bilimsel Çıktıları Artırmak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16DC3CC-02AF-745E-685A-7EA8CD92C2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0265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090730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617010110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Ulusal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Ar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-Ge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ve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Yenilik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Destek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Programlarından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İ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lgili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Y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ılda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K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uruma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A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ktarılan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F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on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T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utarı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(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Öğretim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üyesi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başına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)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5672268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71599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PG.2.1.1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PG.2.1.2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 Uluslararası Proje Fon Tutarı (Öğretim üyesi başına)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135740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260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Kaynak:BAP</a:t>
            </a:r>
            <a:endParaRPr lang="tr-TR" sz="1200" dirty="0"/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2260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CCDAFB1-D0AD-8F56-E569-4F6144E1A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322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13CFF9-FD2E-4875-96F1-64CD238747F6}"/>
              </a:ext>
            </a:extLst>
          </p:cNvPr>
          <p:cNvSpPr/>
          <p:nvPr/>
        </p:nvSpPr>
        <p:spPr>
          <a:xfrm>
            <a:off x="580874" y="1571410"/>
            <a:ext cx="3119550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499" y="784521"/>
            <a:ext cx="5285565" cy="673318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Kamu fonları kapsamında üniversite-sanayi iş birliği ile yapılan Ar-Ge ve yenilik projelerinden alınan fon tutarının ilgili </a:t>
            </a:r>
          </a:p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proje sayısına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6295666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PG.2.1.3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PG.2.1.4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Incites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 Dergi Etki </a:t>
            </a:r>
            <a:r>
              <a:rPr lang="tr-TR" sz="1600" b="1" dirty="0" err="1">
                <a:solidFill>
                  <a:srgbClr val="4B3BD6"/>
                </a:solidFill>
                <a:latin typeface="+mj-lt"/>
              </a:rPr>
              <a:t>Değeri'nde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 ilk %50’lik dilime giren bilimsel yayın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FA023F92-4D80-FFE4-2D3A-AB2868D501A1}"/>
              </a:ext>
            </a:extLst>
          </p:cNvPr>
          <p:cNvGrpSpPr/>
          <p:nvPr/>
        </p:nvGrpSpPr>
        <p:grpSpPr>
          <a:xfrm>
            <a:off x="3700424" y="2667544"/>
            <a:ext cx="2284367" cy="1522911"/>
            <a:chOff x="3700424" y="2667544"/>
            <a:chExt cx="2284367" cy="1522911"/>
          </a:xfrm>
        </p:grpSpPr>
        <p:graphicFrame>
          <p:nvGraphicFramePr>
            <p:cNvPr id="55" name="Chart 2">
              <a:extLst>
                <a:ext uri="{FF2B5EF4-FFF2-40B4-BE49-F238E27FC236}">
                  <a16:creationId xmlns:a16="http://schemas.microsoft.com/office/drawing/2014/main" id="{BE5C3E48-C4A4-F619-9617-127E4FB3D5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4163908"/>
                </p:ext>
              </p:extLst>
            </p:nvPr>
          </p:nvGraphicFramePr>
          <p:xfrm>
            <a:off x="3700424" y="2667544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CAFF89CC-35B3-225A-6033-985D02576464}"/>
                </a:ext>
              </a:extLst>
            </p:cNvPr>
            <p:cNvSpPr txBox="1"/>
            <p:nvPr/>
          </p:nvSpPr>
          <p:spPr>
            <a:xfrm>
              <a:off x="4265627" y="3108007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390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DCB9B4E4-4370-E096-6CB5-E8048851C64A}"/>
              </a:ext>
            </a:extLst>
          </p:cNvPr>
          <p:cNvGrpSpPr/>
          <p:nvPr/>
        </p:nvGrpSpPr>
        <p:grpSpPr>
          <a:xfrm>
            <a:off x="9480644" y="2638938"/>
            <a:ext cx="2284367" cy="1522911"/>
            <a:chOff x="9480644" y="2638938"/>
            <a:chExt cx="2284367" cy="1522911"/>
          </a:xfrm>
        </p:grpSpPr>
        <p:graphicFrame>
          <p:nvGraphicFramePr>
            <p:cNvPr id="62" name="Chart 2">
              <a:extLst>
                <a:ext uri="{FF2B5EF4-FFF2-40B4-BE49-F238E27FC236}">
                  <a16:creationId xmlns:a16="http://schemas.microsoft.com/office/drawing/2014/main" id="{BE1CED02-BFA3-D987-2300-995F297317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9022750"/>
                </p:ext>
              </p:extLst>
            </p:nvPr>
          </p:nvGraphicFramePr>
          <p:xfrm>
            <a:off x="9480644" y="2638938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0D79163B-3743-CD3D-C855-095E0653889D}"/>
                </a:ext>
              </a:extLst>
            </p:cNvPr>
            <p:cNvSpPr txBox="1"/>
            <p:nvPr/>
          </p:nvSpPr>
          <p:spPr>
            <a:xfrm>
              <a:off x="10032020" y="3091332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140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2404E3-276A-AF91-B67E-DAE592332A2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  <p:graphicFrame>
        <p:nvGraphicFramePr>
          <p:cNvPr id="13" name="Chart 306">
            <a:extLst>
              <a:ext uri="{FF2B5EF4-FFF2-40B4-BE49-F238E27FC236}">
                <a16:creationId xmlns:a16="http://schemas.microsoft.com/office/drawing/2014/main" id="{BB652949-B650-A3E4-7F51-EE6E48BBE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624155"/>
              </p:ext>
            </p:extLst>
          </p:nvPr>
        </p:nvGraphicFramePr>
        <p:xfrm>
          <a:off x="605214" y="1994516"/>
          <a:ext cx="3128924" cy="323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774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298730822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Öğretim üyesi başına SCI, SSCI ve A&amp;HCI endeksli dergilerdeki yıllık yayın sayısı</a:t>
            </a:r>
            <a:endParaRPr lang="en-GB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PG.2.1.5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10526F5A-7C55-EA63-AE43-53AD37597504}"/>
              </a:ext>
            </a:extLst>
          </p:cNvPr>
          <p:cNvGrpSpPr/>
          <p:nvPr/>
        </p:nvGrpSpPr>
        <p:grpSpPr>
          <a:xfrm>
            <a:off x="3700424" y="2667544"/>
            <a:ext cx="2284367" cy="1522911"/>
            <a:chOff x="3700424" y="2667544"/>
            <a:chExt cx="2284367" cy="1522911"/>
          </a:xfrm>
        </p:grpSpPr>
        <p:graphicFrame>
          <p:nvGraphicFramePr>
            <p:cNvPr id="55" name="Chart 2">
              <a:extLst>
                <a:ext uri="{FF2B5EF4-FFF2-40B4-BE49-F238E27FC236}">
                  <a16:creationId xmlns:a16="http://schemas.microsoft.com/office/drawing/2014/main" id="{BE5C3E48-C4A4-F619-9617-127E4FB3D5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1587418"/>
                </p:ext>
              </p:extLst>
            </p:nvPr>
          </p:nvGraphicFramePr>
          <p:xfrm>
            <a:off x="3700424" y="2667544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CAFF89CC-35B3-225A-6033-985D02576464}"/>
                </a:ext>
              </a:extLst>
            </p:cNvPr>
            <p:cNvSpPr txBox="1"/>
            <p:nvPr/>
          </p:nvSpPr>
          <p:spPr>
            <a:xfrm>
              <a:off x="4265627" y="3108007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85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3D037A-205D-3D6B-0097-EC1AEF2EA3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27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593483" y="1259654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882903"/>
            <a:ext cx="10070926" cy="88534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2 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Özgün ve Nitelikli Bilimsel Araştırmalar Yaparak Çıktılarını Toplumsal ve Ekonomik Faydaya Dönüştürmek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343114"/>
            <a:ext cx="10070926" cy="578882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2.2: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Ar-Ge ve Girişimcilik Odaklı Teknopark Firmalarının Etkinliğini Artırmak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94C6961-113A-1F1B-0C3E-670799F5D3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5378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36744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1797323212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606787" y="773585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Teknoparkta bulunan şirket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547896" y="1571410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87097380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PG.2.2.1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PG.2.2.2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Teknoparkta bulunan şirketlerin toplam cirosu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16386CBC-CB45-15B5-8EF3-28119FD6A5B9}"/>
              </a:ext>
            </a:extLst>
          </p:cNvPr>
          <p:cNvGrpSpPr/>
          <p:nvPr/>
        </p:nvGrpSpPr>
        <p:grpSpPr>
          <a:xfrm>
            <a:off x="3700424" y="2667544"/>
            <a:ext cx="2284367" cy="1522911"/>
            <a:chOff x="3700424" y="2667544"/>
            <a:chExt cx="2284367" cy="1522911"/>
          </a:xfrm>
        </p:grpSpPr>
        <p:graphicFrame>
          <p:nvGraphicFramePr>
            <p:cNvPr id="55" name="Chart 2">
              <a:extLst>
                <a:ext uri="{FF2B5EF4-FFF2-40B4-BE49-F238E27FC236}">
                  <a16:creationId xmlns:a16="http://schemas.microsoft.com/office/drawing/2014/main" id="{BE5C3E48-C4A4-F619-9617-127E4FB3D5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1516488"/>
                </p:ext>
              </p:extLst>
            </p:nvPr>
          </p:nvGraphicFramePr>
          <p:xfrm>
            <a:off x="3700424" y="2667544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CAFF89CC-35B3-225A-6033-985D02576464}"/>
                </a:ext>
              </a:extLst>
            </p:cNvPr>
            <p:cNvSpPr txBox="1"/>
            <p:nvPr/>
          </p:nvSpPr>
          <p:spPr>
            <a:xfrm>
              <a:off x="4265627" y="3108007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117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177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47A4B4-BE20-F4FB-A6FE-54C6E312C7C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952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391695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181372726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Teknoparkta bulunan şirketlerde üniversite personeli ve öğrencisinin toplam istihdam sayısına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547896" y="1571410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4892610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63913" y="1636048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PG.2.2.3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PG.2.2.4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547896" y="694696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Kuluçkaya</a:t>
            </a:r>
            <a:r>
              <a:rPr lang="tr-TR" sz="2800" dirty="0"/>
              <a:t> 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alınan firma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16386CBC-CB45-15B5-8EF3-28119FD6A5B9}"/>
              </a:ext>
            </a:extLst>
          </p:cNvPr>
          <p:cNvGrpSpPr/>
          <p:nvPr/>
        </p:nvGrpSpPr>
        <p:grpSpPr>
          <a:xfrm>
            <a:off x="3700424" y="2667544"/>
            <a:ext cx="2284367" cy="1522911"/>
            <a:chOff x="3700424" y="2667544"/>
            <a:chExt cx="2284367" cy="1522911"/>
          </a:xfrm>
        </p:grpSpPr>
        <p:graphicFrame>
          <p:nvGraphicFramePr>
            <p:cNvPr id="55" name="Chart 2">
              <a:extLst>
                <a:ext uri="{FF2B5EF4-FFF2-40B4-BE49-F238E27FC236}">
                  <a16:creationId xmlns:a16="http://schemas.microsoft.com/office/drawing/2014/main" id="{BE5C3E48-C4A4-F619-9617-127E4FB3D5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1432478"/>
                </p:ext>
              </p:extLst>
            </p:nvPr>
          </p:nvGraphicFramePr>
          <p:xfrm>
            <a:off x="3700424" y="2667544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CAFF89CC-35B3-225A-6033-985D02576464}"/>
                </a:ext>
              </a:extLst>
            </p:cNvPr>
            <p:cNvSpPr txBox="1"/>
            <p:nvPr/>
          </p:nvSpPr>
          <p:spPr>
            <a:xfrm>
              <a:off x="4265627" y="3108007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130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130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47A4B4-BE20-F4FB-A6FE-54C6E312C7C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422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882903"/>
            <a:ext cx="10070926" cy="88534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2 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Özgün ve Nitelikli Bilimsel Araştırmalar Yaparak Çıktılarını Toplumsal ve Ekonomik Faydaya Dönüştürmek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361045"/>
            <a:ext cx="10070926" cy="987504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2.3: </a:t>
            </a:r>
            <a:r>
              <a:rPr lang="tr-TR" sz="2400" b="1" dirty="0">
                <a:solidFill>
                  <a:schemeClr val="bg1"/>
                </a:solidFill>
              </a:rPr>
              <a:t>Araştırmalardan Elde Edilen Sonuçlardan Patent, Faydalı Model ve Tescil almak </a:t>
            </a:r>
            <a:r>
              <a:rPr lang="tr-TR" sz="2400" b="1" dirty="0" err="1">
                <a:solidFill>
                  <a:schemeClr val="bg1"/>
                </a:solidFill>
              </a:rPr>
              <a:t>veUygulamaya</a:t>
            </a:r>
            <a:r>
              <a:rPr lang="tr-TR" sz="2400" b="1" dirty="0">
                <a:solidFill>
                  <a:schemeClr val="bg1"/>
                </a:solidFill>
              </a:rPr>
              <a:t> Aktarmak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E7B9DCE-9898-ED7B-6C21-D79289653C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0295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doğa içeren bir resim&#10;&#10;Açıklama otomatik olarak oluşturuldu">
            <a:extLst>
              <a:ext uri="{FF2B5EF4-FFF2-40B4-BE49-F238E27FC236}">
                <a16:creationId xmlns:a16="http://schemas.microsoft.com/office/drawing/2014/main" id="{25F67076-BE6E-3C0E-F870-A4A6D248E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8000"/>
          </a:blip>
          <a:srcRect l="8111" r="-1" b="-1"/>
          <a:stretch/>
        </p:blipFill>
        <p:spPr>
          <a:xfrm>
            <a:off x="0" y="-719528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FE9C3A-0B19-5952-1310-6BF20F19EB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607101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0354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3" y="1571410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38079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300967353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856716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4B3BD6"/>
                </a:solidFill>
                <a:latin typeface="+mj-lt"/>
              </a:rPr>
              <a:t>Patent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başvuru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 2.3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321908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PG.2.3.1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PG.2.3.2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90007" y="909760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Patent belge sayısı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563062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106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120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4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98194969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80874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Faydalı model ve tasarım belge sayısı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2 /HEDEF2.3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PG.2.3.3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0830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BAP</a:t>
            </a:r>
          </a:p>
          <a:p>
            <a:r>
              <a:rPr lang="tr-TR" sz="1200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475CC4-8965-0017-1D6A-65955BF7BE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0864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985059"/>
            <a:ext cx="10070926" cy="783193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3 </a:t>
            </a:r>
            <a:r>
              <a:rPr lang="tr-TR" sz="4000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tr-TR" b="1" dirty="0"/>
              <a:t> </a:t>
            </a:r>
            <a:r>
              <a:rPr lang="tr-TR" b="1" dirty="0">
                <a:solidFill>
                  <a:schemeClr val="bg1"/>
                </a:solidFill>
              </a:rPr>
              <a:t>Sosyal Sorumluluk ve Sürdürebilirlik Bilinci ile Toplumsal Katkıyı Geliştirmek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150828"/>
            <a:ext cx="10070926" cy="783193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3.1:</a:t>
            </a:r>
            <a:r>
              <a:rPr lang="tr-TR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Topluma Hizmet Amacıyla Yapılan Faaliyetlerin Sayısını ve Kalitesini Artırmak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EC7FB7F-A7F3-0127-A158-7D845F2A02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446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496690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88473600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Topluma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Katkı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Amaçlı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düzenlenen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etkinlik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3 /HEDEF3.1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3042322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747531" y="1690685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PG.3.1.1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PG.3.1.2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Dış paydaş memnuniyet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55535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102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8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SKD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105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45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8E2835-E331-DAD8-9FCB-1B7B1D7FDF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5775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19488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6" y="151459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875269513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Yaşam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boyu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öğrenme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,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meslek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edinmeye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ve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geliştirmeye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yönelik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verilen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sertifika</a:t>
            </a:r>
            <a:r>
              <a:rPr lang="en-GB" sz="1600" b="1" dirty="0">
                <a:solidFill>
                  <a:srgbClr val="4B3BD6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4B3BD6"/>
                </a:solidFill>
                <a:latin typeface="+mj-lt"/>
              </a:rPr>
              <a:t>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3 /HEDEF3.1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0900365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747531" y="1690685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PG.3.1.3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PG.3.1.4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90007" y="793355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Çevre duyarlılığına ilişkin yapılan toplam faaliyet sayısı </a:t>
            </a:r>
            <a:r>
              <a:rPr lang="tr-TR" sz="1600" b="1" dirty="0">
                <a:solidFill>
                  <a:srgbClr val="4B3BD6"/>
                </a:solidFill>
                <a:highlight>
                  <a:srgbClr val="FFFF00"/>
                </a:highlight>
                <a:latin typeface="+mj-lt"/>
              </a:rPr>
              <a:t>  </a:t>
            </a:r>
            <a:endParaRPr lang="en-GB" sz="1600" b="1" dirty="0">
              <a:solidFill>
                <a:srgbClr val="4B3BD6"/>
              </a:solidFill>
              <a:highlight>
                <a:srgbClr val="FFFF00"/>
              </a:highlight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821814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230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275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ULUSEM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133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7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GNS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7AAD36-D667-46EE-1263-F0981F746F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7236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2189370"/>
            <a:ext cx="10070926" cy="578882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3 : </a:t>
            </a:r>
            <a:r>
              <a:rPr lang="tr-TR" b="1" dirty="0">
                <a:solidFill>
                  <a:schemeClr val="bg1"/>
                </a:solidFill>
              </a:rPr>
              <a:t>Sosyal Sorumluluk ve Sürdürebilirlik Bilinci ile Toplumsal Katkıyı Geliştirmek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6" y="3638508"/>
            <a:ext cx="10070926" cy="783193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3.2:</a:t>
            </a:r>
            <a:r>
              <a:rPr lang="tr-TR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Sağlık Hizmetlerinin Kalitesini Artırmak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FC6090-2A54-45D5-3019-2B832D7DC1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897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*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424761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8094" y="1560093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639490286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Poliklinik hizmetlerinden memnuniyet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3 /HEDEF3.2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535300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PG.3.2.1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PG.3.2.2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Toplum için verilen sağlık ile ilişkili seminer, kurs ve etkinliklerin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181216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12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SUAM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24*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72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ULUSEM/SUAM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8D9B2E-09B5-D7F3-0C91-850C458E66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3DB750-76CF-5BAF-CE09-0B67232243F2}"/>
              </a:ext>
            </a:extLst>
          </p:cNvPr>
          <p:cNvSpPr txBox="1"/>
          <p:nvPr/>
        </p:nvSpPr>
        <p:spPr>
          <a:xfrm>
            <a:off x="9684964" y="4160602"/>
            <a:ext cx="223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*</a:t>
            </a:r>
          </a:p>
          <a:p>
            <a:r>
              <a:rPr lang="tr-TR" sz="1200" dirty="0"/>
              <a:t>gösterge ifadesi ve hesaplama yöntemi ile ilgili Değişikliğe gidilecektir.</a:t>
            </a:r>
          </a:p>
        </p:txBody>
      </p:sp>
    </p:spTree>
    <p:extLst>
      <p:ext uri="{BB962C8B-B14F-4D97-AF65-F5344CB8AC3E}">
        <p14:creationId xmlns:p14="http://schemas.microsoft.com/office/powerpoint/2010/main" val="11536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41120277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Hayvan hastanesi memnuniyet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3 /HEDEF3.2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98976" y="1737835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PG.3.2.3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/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84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3871927" y="5383151"/>
            <a:ext cx="186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Veteriner Fakültesi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29B04B-2B48-C8EE-BACE-E1A5E9B0FC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389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191697"/>
            <a:ext cx="10070926" cy="783193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4.1: </a:t>
            </a:r>
            <a:r>
              <a:rPr lang="tr-TR" b="1" dirty="0">
                <a:solidFill>
                  <a:schemeClr val="bg1"/>
                </a:solidFill>
              </a:rPr>
              <a:t>Hizmet Kalitesini Geliştirmek Üzere Teknolojik ve Fiziksel Altyapıyı Artırmak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 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809695"/>
            <a:ext cx="9448800" cy="783193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4 : </a:t>
            </a:r>
            <a:r>
              <a:rPr lang="tr-TR" b="1" dirty="0">
                <a:solidFill>
                  <a:schemeClr val="bg1"/>
                </a:solidFill>
              </a:rPr>
              <a:t>Kurumsal Aidiyeti Artırarak, Kurum Kültürünü Güçlendirmek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 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D9FABC-A64C-EBC5-C447-FE9ADF78B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-17949" r="69609" b="-10302"/>
          <a:stretch/>
        </p:blipFill>
        <p:spPr>
          <a:xfrm>
            <a:off x="5618922" y="6169494"/>
            <a:ext cx="636105" cy="68850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73CB0A2-CAB3-1701-7D0E-C033035DB7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163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799636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844372813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Öğrenci başına düşen kapalı m2  alanı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4 /HEDEF4.1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3032905"/>
                </p:ext>
              </p:extLst>
            </p:nvPr>
          </p:nvGraphicFramePr>
          <p:xfrm>
            <a:off x="1089838" y="848516"/>
            <a:ext cx="3080380" cy="2269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PG.4.1.1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PG.4.1.2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03405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Kütüphanede bulunan basılı ve elektronik kaynak sayısı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565845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113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YİD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137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007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KDD </a:t>
            </a:r>
          </a:p>
        </p:txBody>
      </p:sp>
    </p:spTree>
    <p:extLst>
      <p:ext uri="{BB962C8B-B14F-4D97-AF65-F5344CB8AC3E}">
        <p14:creationId xmlns:p14="http://schemas.microsoft.com/office/powerpoint/2010/main" val="23458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oğa içeren bir resim">
            <a:extLst>
              <a:ext uri="{FF2B5EF4-FFF2-40B4-BE49-F238E27FC236}">
                <a16:creationId xmlns:a16="http://schemas.microsoft.com/office/drawing/2014/main" id="{725FA14B-D1AB-DB93-43D0-8D0B699C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8111" r="-1" b="-1"/>
          <a:stretch/>
        </p:blipFill>
        <p:spPr>
          <a:xfrm>
            <a:off x="0" y="-762601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</p:pic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FD3B4C27-973A-8927-B776-13020A8D48EF}"/>
              </a:ext>
            </a:extLst>
          </p:cNvPr>
          <p:cNvSpPr/>
          <p:nvPr/>
        </p:nvSpPr>
        <p:spPr>
          <a:xfrm>
            <a:off x="1752601" y="1939023"/>
            <a:ext cx="8979108" cy="551827"/>
          </a:xfrm>
          <a:prstGeom prst="roundRect">
            <a:avLst>
              <a:gd name="adj" fmla="val 23073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rgbClr val="4B3BD6"/>
                </a:solidFill>
                <a:latin typeface="+mj-lt"/>
              </a:rPr>
              <a:t>Gösterge değerleri yıllık olup güncel rakamları göstermektedir.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" name="Rectangle: Rounded Corners 16">
            <a:extLst>
              <a:ext uri="{FF2B5EF4-FFF2-40B4-BE49-F238E27FC236}">
                <a16:creationId xmlns:a16="http://schemas.microsoft.com/office/drawing/2014/main" id="{180F7291-9518-C4DE-6670-38D87291065B}"/>
              </a:ext>
            </a:extLst>
          </p:cNvPr>
          <p:cNvSpPr/>
          <p:nvPr/>
        </p:nvSpPr>
        <p:spPr>
          <a:xfrm>
            <a:off x="1752601" y="2668179"/>
            <a:ext cx="8979108" cy="551827"/>
          </a:xfrm>
          <a:prstGeom prst="roundRect">
            <a:avLst>
              <a:gd name="adj" fmla="val 23073"/>
            </a:avLst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rgbClr val="4B3BD6"/>
                </a:solidFill>
                <a:latin typeface="+mj-lt"/>
              </a:rPr>
              <a:t>Son Ölçüm tarihi 31.12.2022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15927D-750A-99CE-442C-E9CCE4689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7" y="4709323"/>
            <a:ext cx="1369726" cy="136972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995559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384219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153973803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Öğrenci başına yapılan harcama miktarı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4 /HEDEF4.1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0595700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PG.4.1.3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PG.4.1.4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Öğrenci başına düşen sosyal donatı alanı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652523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162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SGDB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114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47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YİD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4BE239-43F5-E3F9-36BB-A4F3F01339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90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6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184590022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Lisans ve ön lisans öğrencilerinde uzaktan eğitimin memnuniyet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4 /HEDEF 4.1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PG.4.1.5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041634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99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45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</a:t>
            </a:r>
          </a:p>
        </p:txBody>
      </p:sp>
    </p:spTree>
    <p:extLst>
      <p:ext uri="{BB962C8B-B14F-4D97-AF65-F5344CB8AC3E}">
        <p14:creationId xmlns:p14="http://schemas.microsoft.com/office/powerpoint/2010/main" val="38026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595164" y="1179355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390699"/>
            <a:ext cx="10070926" cy="578882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4.2: Akademik ve İdari Personel Memnuniyetini Artırmak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2014006"/>
            <a:ext cx="9448800" cy="578882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4 : </a:t>
            </a:r>
            <a:r>
              <a:rPr lang="tr-TR" b="1" dirty="0">
                <a:solidFill>
                  <a:schemeClr val="bg1"/>
                </a:solidFill>
              </a:rPr>
              <a:t>Kurumsal Aidiyeti Artırarak, Kurum Kültürünü Güçlendirmek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2657E97-E5C0-B36C-4846-7FC1C416B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1061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714839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652915646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İdari personelin memnuniyet düzeyi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4 /HEDEF4.2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77870142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PG.4.2.1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PG.4.2.2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Öğretim elemanlarının memnuniyet düzeyi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72144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99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45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</a:t>
            </a:r>
          </a:p>
          <a:p>
            <a:r>
              <a:rPr lang="tr-TR" sz="1200" dirty="0"/>
              <a:t>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100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45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</a:t>
            </a:r>
          </a:p>
          <a:p>
            <a:endParaRPr lang="tr-TR" sz="1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3A895B-CAAC-D17F-944D-CB5D0672636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864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863622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866808568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922838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Personel başına düşen eğitim  saati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4 /HEDEF 4.2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2074479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PG.4.2.3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PG.4.2.4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90007" y="938323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Her yıl en az bir eğitim alan idari personelin toplam idari personele 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36359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3661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150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7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PER 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113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97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PER </a:t>
            </a:r>
          </a:p>
        </p:txBody>
      </p:sp>
    </p:spTree>
    <p:extLst>
      <p:ext uri="{BB962C8B-B14F-4D97-AF65-F5344CB8AC3E}">
        <p14:creationId xmlns:p14="http://schemas.microsoft.com/office/powerpoint/2010/main" val="11860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508333"/>
            <a:ext cx="10070926" cy="12599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1 : </a:t>
            </a:r>
            <a:r>
              <a:rPr lang="tr-TR" b="1" dirty="0">
                <a:solidFill>
                  <a:schemeClr val="bg1"/>
                </a:solidFill>
              </a:rPr>
              <a:t>Nitelikli Eğitimi ile Evrensel Bakış Açısına, Eleştirel Düşünme ve Problemleri Çözme Becerisine Sahip Bireyler Yetiştirmek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355139"/>
            <a:ext cx="10070926" cy="578882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1.1:</a:t>
            </a:r>
            <a:r>
              <a:rPr lang="tr-TR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Öğrencilerin Akademik ve Bireysel Gelişimini Destekleyerek Niteliğini Artırmak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9C2E24-A8AA-9C8D-A679-17BF944F4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-17949" r="69609" b="-10302"/>
          <a:stretch/>
        </p:blipFill>
        <p:spPr>
          <a:xfrm>
            <a:off x="5618922" y="6169494"/>
            <a:ext cx="636105" cy="6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22821384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Üniversite Giriş Sınavlarında İlk On Bine Girip Üniversiteyi Tercih Eden Öğrenci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 /HEDEF1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1476991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PG1.1.1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PG1.1.2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Öğretim elemanı başına düşen ortalama ön lisans</a:t>
            </a:r>
          </a:p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öğrenci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927736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51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057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 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E8AED10F-5F62-698B-5357-635563CAC01D}"/>
              </a:ext>
            </a:extLst>
          </p:cNvPr>
          <p:cNvGrpSpPr/>
          <p:nvPr/>
        </p:nvGrpSpPr>
        <p:grpSpPr>
          <a:xfrm>
            <a:off x="9534405" y="2667544"/>
            <a:ext cx="2284367" cy="1522911"/>
            <a:chOff x="9480644" y="2638938"/>
            <a:chExt cx="2284367" cy="1522911"/>
          </a:xfrm>
        </p:grpSpPr>
        <p:graphicFrame>
          <p:nvGraphicFramePr>
            <p:cNvPr id="62" name="Chart 2">
              <a:extLst>
                <a:ext uri="{FF2B5EF4-FFF2-40B4-BE49-F238E27FC236}">
                  <a16:creationId xmlns:a16="http://schemas.microsoft.com/office/drawing/2014/main" id="{BE1CED02-BFA3-D987-2300-995F297317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36290254"/>
                </p:ext>
              </p:extLst>
            </p:nvPr>
          </p:nvGraphicFramePr>
          <p:xfrm>
            <a:off x="9480644" y="2638938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0D79163B-3743-CD3D-C855-095E0653889D}"/>
                </a:ext>
              </a:extLst>
            </p:cNvPr>
            <p:cNvSpPr txBox="1"/>
            <p:nvPr/>
          </p:nvSpPr>
          <p:spPr>
            <a:xfrm>
              <a:off x="10032020" y="3091332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-13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081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ÖİDB/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8D7198-320C-C330-8666-EA5158F389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7234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3549001558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879023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 </a:t>
            </a:r>
            <a:r>
              <a:rPr lang="tr-TR" sz="1600" b="1" dirty="0">
                <a:solidFill>
                  <a:srgbClr val="4B3BD6"/>
                </a:solidFill>
                <a:latin typeface="+mj-lt"/>
              </a:rPr>
              <a:t>Lisans ve Lisansüstü Programların Öğrenci Sayısı / Öğretim Elemanı Sayısı 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 /HEDEF1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7891894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PG1.1.3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</a:rPr>
              <a:t>PG1.1.4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Lisansüstü Eğitim Yapan Öğrencilerin Toplam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457344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-12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1355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ÖİDB/PER 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6714ECE-107D-79AC-D694-6921A663BA71}"/>
              </a:ext>
            </a:extLst>
          </p:cNvPr>
          <p:cNvGrpSpPr/>
          <p:nvPr/>
        </p:nvGrpSpPr>
        <p:grpSpPr>
          <a:xfrm>
            <a:off x="9480644" y="2638938"/>
            <a:ext cx="2284367" cy="1522911"/>
            <a:chOff x="9480644" y="2638938"/>
            <a:chExt cx="2284367" cy="1522911"/>
          </a:xfrm>
        </p:grpSpPr>
        <p:graphicFrame>
          <p:nvGraphicFramePr>
            <p:cNvPr id="62" name="Chart 2">
              <a:extLst>
                <a:ext uri="{FF2B5EF4-FFF2-40B4-BE49-F238E27FC236}">
                  <a16:creationId xmlns:a16="http://schemas.microsoft.com/office/drawing/2014/main" id="{BE1CED02-BFA3-D987-2300-995F297317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109003"/>
                </p:ext>
              </p:extLst>
            </p:nvPr>
          </p:nvGraphicFramePr>
          <p:xfrm>
            <a:off x="9480644" y="2638938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0D79163B-3743-CD3D-C855-095E0653889D}"/>
                </a:ext>
              </a:extLst>
            </p:cNvPr>
            <p:cNvSpPr txBox="1"/>
            <p:nvPr/>
          </p:nvSpPr>
          <p:spPr>
            <a:xfrm>
              <a:off x="10032020" y="3091332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80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032020" y="5366476"/>
            <a:ext cx="1057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61AE6E-461C-A6F4-D414-CB0DC029A3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5653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964425930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Öğrenci Topluluklar Tarafından Gerçekleştirilen Etkinlik Sayısının Öğrenci  Topluluğu Sayısına Oranı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 /HEDEF1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PG.1.1.5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9EC38ECF-426D-4880-0208-7FBD6A017803}"/>
              </a:ext>
            </a:extLst>
          </p:cNvPr>
          <p:cNvGrpSpPr/>
          <p:nvPr/>
        </p:nvGrpSpPr>
        <p:grpSpPr>
          <a:xfrm>
            <a:off x="3700424" y="2667544"/>
            <a:ext cx="2284367" cy="1522911"/>
            <a:chOff x="3700424" y="2667544"/>
            <a:chExt cx="2284367" cy="1522911"/>
          </a:xfrm>
        </p:grpSpPr>
        <p:graphicFrame>
          <p:nvGraphicFramePr>
            <p:cNvPr id="55" name="Chart 2">
              <a:extLst>
                <a:ext uri="{FF2B5EF4-FFF2-40B4-BE49-F238E27FC236}">
                  <a16:creationId xmlns:a16="http://schemas.microsoft.com/office/drawing/2014/main" id="{BE5C3E48-C4A4-F619-9617-127E4FB3D5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0280440"/>
                </p:ext>
              </p:extLst>
            </p:nvPr>
          </p:nvGraphicFramePr>
          <p:xfrm>
            <a:off x="3700424" y="2667544"/>
            <a:ext cx="2284367" cy="1522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CAFF89CC-35B3-225A-6033-985D02576464}"/>
                </a:ext>
              </a:extLst>
            </p:cNvPr>
            <p:cNvSpPr txBox="1"/>
            <p:nvPr/>
          </p:nvSpPr>
          <p:spPr>
            <a:xfrm>
              <a:off x="4265627" y="3108007"/>
              <a:ext cx="12199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446</a:t>
              </a:r>
              <a:r>
                <a:rPr lang="en-US" sz="32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265627" y="5383151"/>
            <a:ext cx="948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SKD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F9BF60-7BEF-FDDE-A28C-064AF9BCED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741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D204017-0B73-5205-F636-310F2442E614}"/>
              </a:ext>
            </a:extLst>
          </p:cNvPr>
          <p:cNvSpPr/>
          <p:nvPr/>
        </p:nvSpPr>
        <p:spPr>
          <a:xfrm>
            <a:off x="605675" y="1210886"/>
            <a:ext cx="10980649" cy="4166920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5162C6A-7ABA-559B-AAB0-148F3712C9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extBox 32">
            <a:extLst>
              <a:ext uri="{FF2B5EF4-FFF2-40B4-BE49-F238E27FC236}">
                <a16:creationId xmlns:a16="http://schemas.microsoft.com/office/drawing/2014/main" id="{EAE665DE-CC2C-AE2F-6FC5-FFA6383241EB}"/>
              </a:ext>
            </a:extLst>
          </p:cNvPr>
          <p:cNvSpPr txBox="1"/>
          <p:nvPr/>
        </p:nvSpPr>
        <p:spPr>
          <a:xfrm>
            <a:off x="1060537" y="1882903"/>
            <a:ext cx="10070926" cy="88534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AMAÇ 1 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Nitelikli Eğitimi ile Evrensel Bakış Açısına, Eleştirel Düşünme ve Problemleri Çözme Becerisine Sahip Bireyler Yetiştirmek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086B0872-B6F5-0501-C218-84EC4DB12FCC}"/>
              </a:ext>
            </a:extLst>
          </p:cNvPr>
          <p:cNvSpPr txBox="1"/>
          <p:nvPr/>
        </p:nvSpPr>
        <p:spPr>
          <a:xfrm>
            <a:off x="1060537" y="3004905"/>
            <a:ext cx="10070926" cy="578882"/>
          </a:xfrm>
          <a:prstGeom prst="roundRect">
            <a:avLst/>
          </a:prstGeom>
          <a:solidFill>
            <a:srgbClr val="88C9D7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HEDEF 1.2: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Eğitim ve Öğretimde Uluslararasılaşmayı Arttırmak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BADE2B9E-5D16-30DA-F047-BF609698FF43}"/>
              </a:ext>
            </a:extLst>
          </p:cNvPr>
          <p:cNvSpPr/>
          <p:nvPr/>
        </p:nvSpPr>
        <p:spPr>
          <a:xfrm>
            <a:off x="9684964" y="1594417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2" name="Chart 2">
            <a:extLst>
              <a:ext uri="{FF2B5EF4-FFF2-40B4-BE49-F238E27FC236}">
                <a16:creationId xmlns:a16="http://schemas.microsoft.com/office/drawing/2014/main" id="{BE1CED02-BFA3-D987-2300-995F297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764214"/>
              </p:ext>
            </p:extLst>
          </p:nvPr>
        </p:nvGraphicFramePr>
        <p:xfrm>
          <a:off x="9480644" y="2638938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FEBBAB57-ACA3-A2C5-D72E-A8C82B5A7DD6}"/>
              </a:ext>
            </a:extLst>
          </p:cNvPr>
          <p:cNvSpPr/>
          <p:nvPr/>
        </p:nvSpPr>
        <p:spPr>
          <a:xfrm>
            <a:off x="3866457" y="1592774"/>
            <a:ext cx="1990608" cy="4145556"/>
          </a:xfrm>
          <a:prstGeom prst="roundRect">
            <a:avLst>
              <a:gd name="adj" fmla="val 3585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endParaRPr lang="en-US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71500" y="1571410"/>
            <a:ext cx="3128924" cy="4166920"/>
            <a:chOff x="1089838" y="677630"/>
            <a:chExt cx="3080380" cy="27895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13CFF9-FD2E-4875-96F1-64CD238747F6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306"/>
            <p:cNvGraphicFramePr/>
            <p:nvPr>
              <p:extLst>
                <p:ext uri="{D42A27DB-BD31-4B8C-83A1-F6EECF244321}">
                  <p14:modId xmlns:p14="http://schemas.microsoft.com/office/powerpoint/2010/main" val="2048894371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36D48F3C-4343-52CA-11B3-5CE3AAD11769}"/>
              </a:ext>
            </a:extLst>
          </p:cNvPr>
          <p:cNvSpPr/>
          <p:nvPr/>
        </p:nvSpPr>
        <p:spPr>
          <a:xfrm>
            <a:off x="571500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Akredite Olan Program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4B8BB382-40DD-F674-A40A-E050BBDE1D79}"/>
              </a:ext>
            </a:extLst>
          </p:cNvPr>
          <p:cNvSpPr txBox="1"/>
          <p:nvPr/>
        </p:nvSpPr>
        <p:spPr>
          <a:xfrm>
            <a:off x="571500" y="220257"/>
            <a:ext cx="2204666" cy="340519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 wrap="square" rtlCol="0" anchor="b" anchorCtr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</a:rPr>
              <a:t>AMAÇ 1/HEDEF1.2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12DECE9C-C286-E38D-5D6C-620A23AC4C89}"/>
              </a:ext>
            </a:extLst>
          </p:cNvPr>
          <p:cNvGrpSpPr/>
          <p:nvPr/>
        </p:nvGrpSpPr>
        <p:grpSpPr>
          <a:xfrm>
            <a:off x="6390007" y="1573053"/>
            <a:ext cx="3128924" cy="4166920"/>
            <a:chOff x="1089838" y="677630"/>
            <a:chExt cx="3080380" cy="2789510"/>
          </a:xfrm>
        </p:grpSpPr>
        <p:sp>
          <p:nvSpPr>
            <p:cNvPr id="46" name="Rectangle: Rounded Corners 14">
              <a:extLst>
                <a:ext uri="{FF2B5EF4-FFF2-40B4-BE49-F238E27FC236}">
                  <a16:creationId xmlns:a16="http://schemas.microsoft.com/office/drawing/2014/main" id="{D6EECF88-AE81-608F-7594-C147AE214537}"/>
                </a:ext>
              </a:extLst>
            </p:cNvPr>
            <p:cNvSpPr/>
            <p:nvPr/>
          </p:nvSpPr>
          <p:spPr>
            <a:xfrm>
              <a:off x="1099067" y="677630"/>
              <a:ext cx="3071151" cy="2789510"/>
            </a:xfrm>
            <a:prstGeom prst="roundRect">
              <a:avLst>
                <a:gd name="adj" fmla="val 3585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endParaRPr lang="en-US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47" name="Chart 306">
              <a:extLst>
                <a:ext uri="{FF2B5EF4-FFF2-40B4-BE49-F238E27FC236}">
                  <a16:creationId xmlns:a16="http://schemas.microsoft.com/office/drawing/2014/main" id="{61154281-CF7F-33DE-10BA-0048E9AED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8070151"/>
                </p:ext>
              </p:extLst>
            </p:nvPr>
          </p:nvGraphicFramePr>
          <p:xfrm>
            <a:off x="1089838" y="950990"/>
            <a:ext cx="3080380" cy="2166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2" name="Rectangle: Rounded Corners 16">
            <a:extLst>
              <a:ext uri="{FF2B5EF4-FFF2-40B4-BE49-F238E27FC236}">
                <a16:creationId xmlns:a16="http://schemas.microsoft.com/office/drawing/2014/main" id="{2A5C9770-D217-4D45-8F70-19440E996AF9}"/>
              </a:ext>
            </a:extLst>
          </p:cNvPr>
          <p:cNvSpPr/>
          <p:nvPr/>
        </p:nvSpPr>
        <p:spPr>
          <a:xfrm>
            <a:off x="683986" y="1842116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PG</a:t>
            </a:r>
            <a:r>
              <a:rPr lang="tr-TR" sz="14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.2.1</a:t>
            </a: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4B05C2C2-2557-47F6-61F3-B4B850D7787F}"/>
              </a:ext>
            </a:extLst>
          </p:cNvPr>
          <p:cNvSpPr/>
          <p:nvPr/>
        </p:nvSpPr>
        <p:spPr>
          <a:xfrm>
            <a:off x="6688546" y="1856882"/>
            <a:ext cx="859063" cy="275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PG</a:t>
            </a:r>
            <a:r>
              <a:rPr lang="tr-TR" sz="1400" b="1" dirty="0">
                <a:solidFill>
                  <a:schemeClr val="bg1"/>
                </a:solidFill>
              </a:rPr>
              <a:t>1</a:t>
            </a:r>
            <a:r>
              <a:rPr lang="en-GB" sz="1400" b="1" dirty="0">
                <a:solidFill>
                  <a:schemeClr val="bg1"/>
                </a:solidFill>
              </a:rPr>
              <a:t>.2.</a:t>
            </a:r>
            <a:r>
              <a:rPr lang="tr-TR" sz="1400" b="1" dirty="0">
                <a:solidFill>
                  <a:schemeClr val="bg1"/>
                </a:solidFill>
              </a:rPr>
              <a:t>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16">
            <a:extLst>
              <a:ext uri="{FF2B5EF4-FFF2-40B4-BE49-F238E27FC236}">
                <a16:creationId xmlns:a16="http://schemas.microsoft.com/office/drawing/2014/main" id="{D844F922-8BEE-EEB3-1C9F-105009684382}"/>
              </a:ext>
            </a:extLst>
          </p:cNvPr>
          <p:cNvSpPr/>
          <p:nvPr/>
        </p:nvSpPr>
        <p:spPr>
          <a:xfrm>
            <a:off x="6334936" y="784521"/>
            <a:ext cx="5285564" cy="551827"/>
          </a:xfrm>
          <a:prstGeom prst="roundRect">
            <a:avLst>
              <a:gd name="adj" fmla="val 23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rgbClr val="4B3BD6"/>
                </a:solidFill>
                <a:latin typeface="+mj-lt"/>
              </a:rPr>
              <a:t>Yabancı Uyruklu Öğrenci Sayısı</a:t>
            </a:r>
            <a:endParaRPr lang="en-GB" sz="1600" b="1" dirty="0">
              <a:solidFill>
                <a:srgbClr val="4B3BD6"/>
              </a:solidFill>
              <a:latin typeface="+mj-lt"/>
            </a:endParaRPr>
          </a:p>
        </p:txBody>
      </p:sp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BE5C3E48-C4A4-F619-9617-127E4FB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060802"/>
              </p:ext>
            </p:extLst>
          </p:nvPr>
        </p:nvGraphicFramePr>
        <p:xfrm>
          <a:off x="3700424" y="2667544"/>
          <a:ext cx="2284367" cy="15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CAFF89CC-35B3-225A-6033-985D02576464}"/>
              </a:ext>
            </a:extLst>
          </p:cNvPr>
          <p:cNvSpPr txBox="1"/>
          <p:nvPr/>
        </p:nvSpPr>
        <p:spPr>
          <a:xfrm>
            <a:off x="4265627" y="3108007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140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44F2971-07F6-1580-C6CC-6564662B4EAA}"/>
              </a:ext>
            </a:extLst>
          </p:cNvPr>
          <p:cNvSpPr/>
          <p:nvPr/>
        </p:nvSpPr>
        <p:spPr>
          <a:xfrm>
            <a:off x="4157754" y="1844994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0D193556-95E3-4DE8-A468-9A1AAD335E42}"/>
              </a:ext>
            </a:extLst>
          </p:cNvPr>
          <p:cNvSpPr txBox="1"/>
          <p:nvPr/>
        </p:nvSpPr>
        <p:spPr>
          <a:xfrm>
            <a:off x="4045917" y="5383151"/>
            <a:ext cx="145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Kalite Birimi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0D79163B-3743-CD3D-C855-095E0653889D}"/>
              </a:ext>
            </a:extLst>
          </p:cNvPr>
          <p:cNvSpPr txBox="1"/>
          <p:nvPr/>
        </p:nvSpPr>
        <p:spPr>
          <a:xfrm>
            <a:off x="10032020" y="3091332"/>
            <a:ext cx="12199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88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0" name="Rectangle: Rounded Corners 16">
            <a:extLst>
              <a:ext uri="{FF2B5EF4-FFF2-40B4-BE49-F238E27FC236}">
                <a16:creationId xmlns:a16="http://schemas.microsoft.com/office/drawing/2014/main" id="{4BDB1FDB-0846-3D04-4C94-BC058BFA477C}"/>
              </a:ext>
            </a:extLst>
          </p:cNvPr>
          <p:cNvSpPr/>
          <p:nvPr/>
        </p:nvSpPr>
        <p:spPr>
          <a:xfrm>
            <a:off x="9924147" y="1828319"/>
            <a:ext cx="1435682" cy="3038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+mj-lt"/>
              </a:rPr>
              <a:t>Hedefe Yakınlık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DCF7341-8105-8B5F-0BE9-651DC3D53B42}"/>
              </a:ext>
            </a:extLst>
          </p:cNvPr>
          <p:cNvSpPr txBox="1"/>
          <p:nvPr/>
        </p:nvSpPr>
        <p:spPr>
          <a:xfrm>
            <a:off x="10151437" y="5325939"/>
            <a:ext cx="1057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Kaynak: ÖİDB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EFE5E95-6B7F-68C0-85BF-919ED96F8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-17949" r="69609" b="-10302"/>
          <a:stretch/>
        </p:blipFill>
        <p:spPr>
          <a:xfrm>
            <a:off x="5618922" y="6169494"/>
            <a:ext cx="636105" cy="6885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062AE52-AA7A-8523-73AF-542E09D376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88C9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1" y="5981075"/>
            <a:ext cx="720044" cy="7200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04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55" grpId="0">
        <p:bldAsOne/>
      </p:bldGraphic>
      <p:bldP spid="8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KPI_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F8BD"/>
      </a:accent1>
      <a:accent2>
        <a:srgbClr val="5EBBCD"/>
      </a:accent2>
      <a:accent3>
        <a:srgbClr val="5683CE"/>
      </a:accent3>
      <a:accent4>
        <a:srgbClr val="594BD8"/>
      </a:accent4>
      <a:accent5>
        <a:srgbClr val="8F58C4"/>
      </a:accent5>
      <a:accent6>
        <a:srgbClr val="F57791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10139</TotalTime>
  <Words>1204</Words>
  <Application>Microsoft Office PowerPoint</Application>
  <PresentationFormat>Geniş ekran</PresentationFormat>
  <Paragraphs>372</Paragraphs>
  <Slides>34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LEMON MILK</vt:lpstr>
      <vt:lpstr>Open Sans</vt:lpstr>
      <vt:lpstr>Wingdings</vt:lpstr>
      <vt:lpstr>Тема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ömer oğuzhan turhan</cp:lastModifiedBy>
  <cp:revision>482</cp:revision>
  <cp:lastPrinted>2023-04-10T05:10:45Z</cp:lastPrinted>
  <dcterms:created xsi:type="dcterms:W3CDTF">2022-03-31T19:06:41Z</dcterms:created>
  <dcterms:modified xsi:type="dcterms:W3CDTF">2023-04-10T05:42:57Z</dcterms:modified>
</cp:coreProperties>
</file>