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5.jpg" ContentType="image/jpg"/>
  <Override PartName="/ppt/media/image16.jpg" ContentType="image/jpg"/>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Lst>
  <p:notesMasterIdLst>
    <p:notesMasterId r:id="rId43"/>
  </p:notesMasterIdLst>
  <p:handoutMasterIdLst>
    <p:handoutMasterId r:id="rId44"/>
  </p:handoutMasterIdLst>
  <p:sldIdLst>
    <p:sldId id="333" r:id="rId5"/>
    <p:sldId id="291" r:id="rId6"/>
    <p:sldId id="273" r:id="rId7"/>
    <p:sldId id="276" r:id="rId8"/>
    <p:sldId id="297" r:id="rId9"/>
    <p:sldId id="298" r:id="rId10"/>
    <p:sldId id="299" r:id="rId11"/>
    <p:sldId id="300" r:id="rId12"/>
    <p:sldId id="328" r:id="rId13"/>
    <p:sldId id="292"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4" r:id="rId27"/>
    <p:sldId id="329"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30" r:id="rId42"/>
  </p:sldIdLst>
  <p:sldSz cx="12192000" cy="6858000"/>
  <p:notesSz cx="6858000" cy="9144000"/>
  <p:defaultTextStyle>
    <a:defPPr rtl="0">
      <a:defRPr lang="tr-TR"/>
    </a:defPPr>
    <a:lvl1pPr marL="0" algn="l" defTabSz="914400" rtl="0" eaLnBrk="1" latinLnBrk="0" hangingPunct="1">
      <a:defRPr lang="tr-TR" sz="1800" kern="1200">
        <a:solidFill>
          <a:schemeClr val="tx1"/>
        </a:solidFill>
        <a:latin typeface="+mn-lt"/>
        <a:ea typeface="+mn-ea"/>
        <a:cs typeface="+mn-cs"/>
      </a:defRPr>
    </a:lvl1pPr>
    <a:lvl2pPr marL="457200" algn="l" defTabSz="914400" rtl="0" eaLnBrk="1" latinLnBrk="0" hangingPunct="1">
      <a:defRPr lang="tr-TR" sz="1800" kern="1200">
        <a:solidFill>
          <a:schemeClr val="tx1"/>
        </a:solidFill>
        <a:latin typeface="+mn-lt"/>
        <a:ea typeface="+mn-ea"/>
        <a:cs typeface="+mn-cs"/>
      </a:defRPr>
    </a:lvl2pPr>
    <a:lvl3pPr marL="914400" algn="l" defTabSz="914400" rtl="0" eaLnBrk="1" latinLnBrk="0" hangingPunct="1">
      <a:defRPr lang="tr-TR" sz="1800" kern="1200">
        <a:solidFill>
          <a:schemeClr val="tx1"/>
        </a:solidFill>
        <a:latin typeface="+mn-lt"/>
        <a:ea typeface="+mn-ea"/>
        <a:cs typeface="+mn-cs"/>
      </a:defRPr>
    </a:lvl3pPr>
    <a:lvl4pPr marL="1371600" algn="l" defTabSz="914400" rtl="0" eaLnBrk="1" latinLnBrk="0" hangingPunct="1">
      <a:defRPr lang="tr-TR" sz="1800" kern="1200">
        <a:solidFill>
          <a:schemeClr val="tx1"/>
        </a:solidFill>
        <a:latin typeface="+mn-lt"/>
        <a:ea typeface="+mn-ea"/>
        <a:cs typeface="+mn-cs"/>
      </a:defRPr>
    </a:lvl4pPr>
    <a:lvl5pPr marL="1828800" algn="l" defTabSz="914400" rtl="0" eaLnBrk="1" latinLnBrk="0" hangingPunct="1">
      <a:defRPr lang="tr-TR" sz="1800" kern="1200">
        <a:solidFill>
          <a:schemeClr val="tx1"/>
        </a:solidFill>
        <a:latin typeface="+mn-lt"/>
        <a:ea typeface="+mn-ea"/>
        <a:cs typeface="+mn-cs"/>
      </a:defRPr>
    </a:lvl5pPr>
    <a:lvl6pPr marL="2286000" algn="l" defTabSz="914400" rtl="0" eaLnBrk="1" latinLnBrk="0" hangingPunct="1">
      <a:defRPr lang="tr-TR" sz="1800" kern="1200">
        <a:solidFill>
          <a:schemeClr val="tx1"/>
        </a:solidFill>
        <a:latin typeface="+mn-lt"/>
        <a:ea typeface="+mn-ea"/>
        <a:cs typeface="+mn-cs"/>
      </a:defRPr>
    </a:lvl6pPr>
    <a:lvl7pPr marL="2743200" algn="l" defTabSz="914400" rtl="0" eaLnBrk="1" latinLnBrk="0" hangingPunct="1">
      <a:defRPr lang="tr-TR" sz="1800" kern="1200">
        <a:solidFill>
          <a:schemeClr val="tx1"/>
        </a:solidFill>
        <a:latin typeface="+mn-lt"/>
        <a:ea typeface="+mn-ea"/>
        <a:cs typeface="+mn-cs"/>
      </a:defRPr>
    </a:lvl7pPr>
    <a:lvl8pPr marL="3200400" algn="l" defTabSz="914400" rtl="0" eaLnBrk="1" latinLnBrk="0" hangingPunct="1">
      <a:defRPr lang="tr-TR" sz="1800" kern="1200">
        <a:solidFill>
          <a:schemeClr val="tx1"/>
        </a:solidFill>
        <a:latin typeface="+mn-lt"/>
        <a:ea typeface="+mn-ea"/>
        <a:cs typeface="+mn-cs"/>
      </a:defRPr>
    </a:lvl8pPr>
    <a:lvl9pPr marL="3657600" algn="l" defTabSz="914400" rtl="0" eaLnBrk="1" latinLnBrk="0" hangingPunct="1">
      <a:defRPr lang="tr-T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Yaza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85602" autoAdjust="0"/>
  </p:normalViewPr>
  <p:slideViewPr>
    <p:cSldViewPr snapToGrid="0">
      <p:cViewPr varScale="1">
        <p:scale>
          <a:sx n="95" d="100"/>
          <a:sy n="95" d="100"/>
        </p:scale>
        <p:origin x="114" y="72"/>
      </p:cViewPr>
      <p:guideLst/>
    </p:cSldViewPr>
  </p:slideViewPr>
  <p:notesTextViewPr>
    <p:cViewPr>
      <p:scale>
        <a:sx n="1" d="1"/>
        <a:sy n="1" d="1"/>
      </p:scale>
      <p:origin x="0" y="0"/>
    </p:cViewPr>
  </p:notesTextViewPr>
  <p:notesViewPr>
    <p:cSldViewPr snapToGrid="0" showGuides="1">
      <p:cViewPr varScale="1">
        <p:scale>
          <a:sx n="93" d="100"/>
          <a:sy n="93" d="100"/>
        </p:scale>
        <p:origin x="370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1" qsCatId="simple" csTypeId="urn:microsoft.com/office/officeart/2005/8/colors/colorful1" csCatId="colorful" phldr="1"/>
      <dgm:spPr/>
      <dgm:t>
        <a:bodyPr rtlCol="0"/>
        <a:lstStyle>
          <a:defPPr>
            <a:defRPr lang="tr-TR"/>
          </a:defPPr>
        </a:lstStyle>
        <a:p>
          <a:pPr rtl="0"/>
          <a:endParaRPr lang="tr-TR"/>
        </a:p>
      </dgm:t>
    </dgm:pt>
    <dgm:pt modelId="{2EE95FC5-CD6B-4A50-9262-DC414E16C3EA}">
      <dgm:prSet custT="1"/>
      <dgm:spPr>
        <a:solidFill>
          <a:schemeClr val="bg1"/>
        </a:solidFill>
        <a:ln>
          <a:solidFill>
            <a:schemeClr val="bg2">
              <a:lumMod val="75000"/>
            </a:schemeClr>
          </a:solidFill>
        </a:ln>
      </dgm:spPr>
      <dgm:t>
        <a:bodyPr lIns="72000" rIns="72000" rtlCol="0"/>
        <a:lstStyle>
          <a:defPPr>
            <a:defRPr lang="tr-TR"/>
          </a:defPPr>
        </a:lstStyle>
        <a:p>
          <a:pPr rtl="0"/>
          <a:r>
            <a:rPr lang="tr-TR" sz="3200" b="1" noProof="0" dirty="0">
              <a:solidFill>
                <a:schemeClr val="accent1">
                  <a:lumMod val="75000"/>
                </a:schemeClr>
              </a:solidFill>
            </a:rPr>
            <a:t>1-Ret ve İade İşlemleri</a:t>
          </a:r>
        </a:p>
      </dgm:t>
    </dgm:pt>
    <dgm:pt modelId="{75374347-884B-4721-8CFF-DF080F5B1C79}" type="parTrans" cxnId="{B3F19EC2-A372-4EC3-BFE0-C62FFDFE3DF6}">
      <dgm:prSet/>
      <dgm:spPr/>
      <dgm:t>
        <a:bodyPr rtlCol="0"/>
        <a:lstStyle>
          <a:defPPr>
            <a:defRPr lang="tr-TR"/>
          </a:defPPr>
        </a:lstStyle>
        <a:p>
          <a:pPr rtl="0"/>
          <a:endParaRPr lang="tr-TR" noProof="0" dirty="0"/>
        </a:p>
      </dgm:t>
    </dgm:pt>
    <dgm:pt modelId="{C99EBBB1-E916-471C-83C9-ABE85B42AC26}" type="sibTrans" cxnId="{B3F19EC2-A372-4EC3-BFE0-C62FFDFE3DF6}">
      <dgm:prSet phldrT="1" phldr="0"/>
      <dgm:spPr/>
      <dgm:t>
        <a:bodyPr rtlCol="0"/>
        <a:lstStyle>
          <a:defPPr>
            <a:defRPr lang="tr-TR"/>
          </a:defPPr>
        </a:lstStyle>
        <a:p>
          <a:pPr rtl="0"/>
          <a:endParaRPr lang="tr-TR" noProof="0" dirty="0"/>
        </a:p>
      </dgm:t>
    </dgm:pt>
    <dgm:pt modelId="{F05611F0-8256-4954-B6CB-ED6B4F2DD397}">
      <dgm:prSet custT="1"/>
      <dgm:spPr>
        <a:solidFill>
          <a:schemeClr val="bg1"/>
        </a:solidFill>
        <a:ln>
          <a:solidFill>
            <a:schemeClr val="bg2">
              <a:lumMod val="75000"/>
            </a:schemeClr>
          </a:solidFill>
        </a:ln>
      </dgm:spPr>
      <dgm:t>
        <a:bodyPr lIns="72000" rIns="72000" rtlCol="0"/>
        <a:lstStyle>
          <a:defPPr>
            <a:defRPr lang="tr-TR"/>
          </a:defPPr>
        </a:lstStyle>
        <a:p>
          <a:pPr marL="0" lvl="0" indent="0" algn="ctr" defTabSz="933450" rtl="0">
            <a:lnSpc>
              <a:spcPct val="90000"/>
            </a:lnSpc>
            <a:spcBef>
              <a:spcPct val="0"/>
            </a:spcBef>
            <a:spcAft>
              <a:spcPct val="35000"/>
            </a:spcAft>
            <a:buNone/>
          </a:pPr>
          <a:r>
            <a:rPr lang="tr-TR" sz="3200" b="1" kern="1200" noProof="0" dirty="0">
              <a:solidFill>
                <a:schemeClr val="accent1">
                  <a:lumMod val="75000"/>
                </a:schemeClr>
              </a:solidFill>
              <a:latin typeface="Garamond" panose="02020404030301010803"/>
              <a:ea typeface="+mn-ea"/>
              <a:cs typeface="+mn-cs"/>
            </a:rPr>
            <a:t>2-Emanet Ödemeleri</a:t>
          </a:r>
        </a:p>
      </dgm:t>
    </dgm:pt>
    <dgm:pt modelId="{CD7328D6-9FAE-4506-9BDB-E06A571EC1D4}" type="parTrans" cxnId="{914FACD2-336A-4471-9E99-312B3F8EAB04}">
      <dgm:prSet/>
      <dgm:spPr/>
      <dgm:t>
        <a:bodyPr rtlCol="0"/>
        <a:lstStyle>
          <a:defPPr>
            <a:defRPr lang="tr-TR"/>
          </a:defPPr>
        </a:lstStyle>
        <a:p>
          <a:pPr rtl="0"/>
          <a:endParaRPr lang="tr-TR" noProof="0" dirty="0"/>
        </a:p>
      </dgm:t>
    </dgm:pt>
    <dgm:pt modelId="{6BD5265A-8333-420D-BDB2-65F10B3EBD76}" type="sibTrans" cxnId="{914FACD2-336A-4471-9E99-312B3F8EAB04}">
      <dgm:prSet phldrT="2" phldr="0"/>
      <dgm:spPr/>
      <dgm:t>
        <a:bodyPr rtlCol="0"/>
        <a:lstStyle>
          <a:defPPr>
            <a:defRPr lang="tr-TR"/>
          </a:defPPr>
        </a:lstStyle>
        <a:p>
          <a:pPr rtl="0"/>
          <a:endParaRPr lang="tr-TR" noProof="0" dirty="0"/>
        </a:p>
      </dgm:t>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2" custScaleX="115064" custLinFactNeighborX="976">
        <dgm:presLayoutVars>
          <dgm:bulletEnabled val="1"/>
        </dgm:presLayoutVars>
      </dgm:prSet>
      <dgm:spPr/>
    </dgm:pt>
    <dgm:pt modelId="{E02BC8AD-DDC2-43A7-BB43-F6F8D8BD6340}" type="pres">
      <dgm:prSet presAssocID="{C99EBBB1-E916-471C-83C9-ABE85B42AC26}" presName="sibTrans" presStyleCnt="0"/>
      <dgm:spPr/>
    </dgm:pt>
    <dgm:pt modelId="{B86E23A3-742D-4587-88CF-2D56A8442149}" type="pres">
      <dgm:prSet presAssocID="{F05611F0-8256-4954-B6CB-ED6B4F2DD397}" presName="node" presStyleLbl="node1" presStyleIdx="1" presStyleCnt="2" custScaleX="115064" custLinFactNeighborX="976">
        <dgm:presLayoutVars>
          <dgm:bulletEnabled val="1"/>
        </dgm:presLayoutVars>
      </dgm:prSet>
      <dgm:spPr/>
    </dgm:pt>
  </dgm:ptLst>
  <dgm:cxnLst>
    <dgm:cxn modelId="{C3C9D92A-4F8E-4228-8DF6-5BC8FFC105E0}" type="presOf" srcId="{2EE95FC5-CD6B-4A50-9262-DC414E16C3EA}" destId="{8B70BCB8-2CA8-4281-8C3E-9646AA407DE2}" srcOrd="0" destOrd="0" presId="urn:microsoft.com/office/officeart/2005/8/layout/default"/>
    <dgm:cxn modelId="{E9B19438-D9F1-42E9-B97B-ECEA234AED50}" type="presOf" srcId="{F05611F0-8256-4954-B6CB-ED6B4F2DD397}" destId="{B86E23A3-742D-4587-88CF-2D56A8442149}" srcOrd="0" destOrd="0" presId="urn:microsoft.com/office/officeart/2005/8/layout/default"/>
    <dgm:cxn modelId="{B3F19EC2-A372-4EC3-BFE0-C62FFDFE3DF6}" srcId="{D0F07F19-1F50-4B42-A7A0-278DF9D25BB1}" destId="{2EE95FC5-CD6B-4A50-9262-DC414E16C3EA}" srcOrd="0" destOrd="0" parTransId="{75374347-884B-4721-8CFF-DF080F5B1C79}" sibTransId="{C99EBBB1-E916-471C-83C9-ABE85B42AC26}"/>
    <dgm:cxn modelId="{914FACD2-336A-4471-9E99-312B3F8EAB04}" srcId="{D0F07F19-1F50-4B42-A7A0-278DF9D25BB1}" destId="{F05611F0-8256-4954-B6CB-ED6B4F2DD397}" srcOrd="1" destOrd="0" parTransId="{CD7328D6-9FAE-4506-9BDB-E06A571EC1D4}" sibTransId="{6BD5265A-8333-420D-BDB2-65F10B3EBD76}"/>
    <dgm:cxn modelId="{38B196E4-A718-4E5E-8B33-DFB2B77FDE42}" type="presOf" srcId="{D0F07F19-1F50-4B42-A7A0-278DF9D25BB1}" destId="{40FE0EB9-B287-43F6-ABB4-527CB1B94B4A}" srcOrd="0" destOrd="0" presId="urn:microsoft.com/office/officeart/2005/8/layout/default"/>
    <dgm:cxn modelId="{D17F6962-6CF2-4448-8F2E-27A7CB5CAB16}" type="presParOf" srcId="{40FE0EB9-B287-43F6-ABB4-527CB1B94B4A}" destId="{8B70BCB8-2CA8-4281-8C3E-9646AA407DE2}" srcOrd="0" destOrd="0" presId="urn:microsoft.com/office/officeart/2005/8/layout/default"/>
    <dgm:cxn modelId="{6873F57A-5B91-48FC-9B1A-61BEA27CBE90}" type="presParOf" srcId="{40FE0EB9-B287-43F6-ABB4-527CB1B94B4A}" destId="{E02BC8AD-DDC2-43A7-BB43-F6F8D8BD6340}" srcOrd="1" destOrd="0" presId="urn:microsoft.com/office/officeart/2005/8/layout/default"/>
    <dgm:cxn modelId="{FC4588CA-0BEE-4DE6-9726-93F413184C3C}" type="presParOf" srcId="{40FE0EB9-B287-43F6-ABB4-527CB1B94B4A}" destId="{B86E23A3-742D-4587-88CF-2D56A8442149}"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FE4D8F-B352-4781-A2E2-1162C97E47E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tr-TR"/>
        </a:p>
      </dgm:t>
    </dgm:pt>
    <dgm:pt modelId="{C04D1483-BAD7-4312-A879-48F5E13EDE61}">
      <dgm:prSet phldrT="[Metin]"/>
      <dgm:spPr/>
      <dgm:t>
        <a:bodyPr/>
        <a:lstStyle/>
        <a:p>
          <a:r>
            <a:rPr lang="tr-TR" dirty="0"/>
            <a:t>Veri Giriş Görevlisi Tarafından Evrakın Oluşturulması</a:t>
          </a:r>
        </a:p>
      </dgm:t>
    </dgm:pt>
    <dgm:pt modelId="{A19FB4C2-1144-47A9-893E-A56578ED53C6}" type="parTrans" cxnId="{5BD4D9CE-5BDE-4BB3-851B-59ADFA05C277}">
      <dgm:prSet/>
      <dgm:spPr/>
      <dgm:t>
        <a:bodyPr/>
        <a:lstStyle/>
        <a:p>
          <a:endParaRPr lang="tr-TR"/>
        </a:p>
      </dgm:t>
    </dgm:pt>
    <dgm:pt modelId="{B3B2B810-CEA6-46AC-A22B-C66F05320FB9}" type="sibTrans" cxnId="{5BD4D9CE-5BDE-4BB3-851B-59ADFA05C277}">
      <dgm:prSet/>
      <dgm:spPr/>
      <dgm:t>
        <a:bodyPr/>
        <a:lstStyle/>
        <a:p>
          <a:endParaRPr lang="tr-TR"/>
        </a:p>
      </dgm:t>
    </dgm:pt>
    <dgm:pt modelId="{D7E94856-09BD-4D0A-9E9A-5C09FD5B10BA}">
      <dgm:prSet phldrT="[Metin]"/>
      <dgm:spPr/>
      <dgm:t>
        <a:bodyPr/>
        <a:lstStyle/>
        <a:p>
          <a:r>
            <a:rPr lang="tr-TR" dirty="0"/>
            <a:t>Gerçekleştirme Görevlisi Onayı</a:t>
          </a:r>
        </a:p>
      </dgm:t>
    </dgm:pt>
    <dgm:pt modelId="{C2F0E874-BBC3-46B9-A801-7A9C931ECA75}" type="parTrans" cxnId="{496BD6C0-859F-4377-86E8-EE1240F7E792}">
      <dgm:prSet/>
      <dgm:spPr/>
      <dgm:t>
        <a:bodyPr/>
        <a:lstStyle/>
        <a:p>
          <a:endParaRPr lang="tr-TR"/>
        </a:p>
      </dgm:t>
    </dgm:pt>
    <dgm:pt modelId="{8BE3551A-3ECF-403C-8DC0-3DC5837B7224}" type="sibTrans" cxnId="{496BD6C0-859F-4377-86E8-EE1240F7E792}">
      <dgm:prSet/>
      <dgm:spPr/>
      <dgm:t>
        <a:bodyPr/>
        <a:lstStyle/>
        <a:p>
          <a:endParaRPr lang="tr-TR"/>
        </a:p>
      </dgm:t>
    </dgm:pt>
    <dgm:pt modelId="{4DB8FBA0-A5C2-446F-9856-F2207D0DBC5A}">
      <dgm:prSet phldrT="[Metin]"/>
      <dgm:spPr/>
      <dgm:t>
        <a:bodyPr/>
        <a:lstStyle/>
        <a:p>
          <a:r>
            <a:rPr lang="tr-TR" dirty="0"/>
            <a:t>Harcama Yetkilisi Onayı</a:t>
          </a:r>
        </a:p>
      </dgm:t>
    </dgm:pt>
    <dgm:pt modelId="{C72D4503-7230-43B3-8AFB-4FE76B08CF1B}" type="parTrans" cxnId="{F7B14099-D6EC-446B-A3FB-B3B585913FF2}">
      <dgm:prSet/>
      <dgm:spPr/>
      <dgm:t>
        <a:bodyPr/>
        <a:lstStyle/>
        <a:p>
          <a:endParaRPr lang="tr-TR"/>
        </a:p>
      </dgm:t>
    </dgm:pt>
    <dgm:pt modelId="{6EAFAFF8-5D17-4D9E-B10B-D87D3FF367E5}" type="sibTrans" cxnId="{F7B14099-D6EC-446B-A3FB-B3B585913FF2}">
      <dgm:prSet/>
      <dgm:spPr/>
      <dgm:t>
        <a:bodyPr/>
        <a:lstStyle/>
        <a:p>
          <a:endParaRPr lang="tr-TR"/>
        </a:p>
      </dgm:t>
    </dgm:pt>
    <dgm:pt modelId="{DB338A11-2ECE-431B-AB45-04A3D0C92EAE}">
      <dgm:prSet phldrT="[Metin]"/>
      <dgm:spPr/>
      <dgm:t>
        <a:bodyPr/>
        <a:lstStyle/>
        <a:p>
          <a:r>
            <a:rPr lang="tr-TR" dirty="0"/>
            <a:t>Muhasebe Kontrol ve Ödeme İşlemleri</a:t>
          </a:r>
        </a:p>
      </dgm:t>
    </dgm:pt>
    <dgm:pt modelId="{D383F03D-BD96-46C8-AE7F-1B563DF93608}" type="parTrans" cxnId="{9D69D6BF-3AE5-4368-AC3A-2C0CADAD7702}">
      <dgm:prSet/>
      <dgm:spPr/>
      <dgm:t>
        <a:bodyPr/>
        <a:lstStyle/>
        <a:p>
          <a:endParaRPr lang="tr-TR"/>
        </a:p>
      </dgm:t>
    </dgm:pt>
    <dgm:pt modelId="{1BD372A6-37CB-4C75-9CE8-B597F8F3B1BA}" type="sibTrans" cxnId="{9D69D6BF-3AE5-4368-AC3A-2C0CADAD7702}">
      <dgm:prSet/>
      <dgm:spPr/>
      <dgm:t>
        <a:bodyPr/>
        <a:lstStyle/>
        <a:p>
          <a:endParaRPr lang="tr-TR"/>
        </a:p>
      </dgm:t>
    </dgm:pt>
    <dgm:pt modelId="{8C0D6444-7D64-4BEB-90A6-C96C99FCF54B}">
      <dgm:prSet phldrT="[Metin]"/>
      <dgm:spPr/>
      <dgm:t>
        <a:bodyPr/>
        <a:lstStyle/>
        <a:p>
          <a:r>
            <a:rPr lang="tr-TR" dirty="0"/>
            <a:t>Muhasebe Birimi Tarafından Ret ve İade Ekleme</a:t>
          </a:r>
        </a:p>
      </dgm:t>
    </dgm:pt>
    <dgm:pt modelId="{4864A814-6911-41AB-B279-A1D67493A3D5}" type="parTrans" cxnId="{86A65FC4-4FF2-46F2-BF52-625A3C333550}">
      <dgm:prSet/>
      <dgm:spPr/>
      <dgm:t>
        <a:bodyPr/>
        <a:lstStyle/>
        <a:p>
          <a:endParaRPr lang="tr-TR"/>
        </a:p>
      </dgm:t>
    </dgm:pt>
    <dgm:pt modelId="{344F0E0F-528E-48D5-BF6F-4B6F564D1316}" type="sibTrans" cxnId="{86A65FC4-4FF2-46F2-BF52-625A3C333550}">
      <dgm:prSet/>
      <dgm:spPr/>
      <dgm:t>
        <a:bodyPr/>
        <a:lstStyle/>
        <a:p>
          <a:endParaRPr lang="tr-TR"/>
        </a:p>
      </dgm:t>
    </dgm:pt>
    <dgm:pt modelId="{B177DA42-54D8-4E52-8DFE-BF61B71699AE}" type="pres">
      <dgm:prSet presAssocID="{0CFE4D8F-B352-4781-A2E2-1162C97E47EB}" presName="cycle" presStyleCnt="0">
        <dgm:presLayoutVars>
          <dgm:dir/>
          <dgm:resizeHandles val="exact"/>
        </dgm:presLayoutVars>
      </dgm:prSet>
      <dgm:spPr/>
    </dgm:pt>
    <dgm:pt modelId="{62A8E681-F3FD-43BE-98E7-843B4179F36A}" type="pres">
      <dgm:prSet presAssocID="{C04D1483-BAD7-4312-A879-48F5E13EDE61}" presName="dummy" presStyleCnt="0"/>
      <dgm:spPr/>
    </dgm:pt>
    <dgm:pt modelId="{B665CAFF-8C77-42DE-82DA-A93C593840B6}" type="pres">
      <dgm:prSet presAssocID="{C04D1483-BAD7-4312-A879-48F5E13EDE61}" presName="node" presStyleLbl="revTx" presStyleIdx="0" presStyleCnt="5">
        <dgm:presLayoutVars>
          <dgm:bulletEnabled val="1"/>
        </dgm:presLayoutVars>
      </dgm:prSet>
      <dgm:spPr/>
    </dgm:pt>
    <dgm:pt modelId="{476E5AA1-FE1F-4508-A723-DAAD35423267}" type="pres">
      <dgm:prSet presAssocID="{B3B2B810-CEA6-46AC-A22B-C66F05320FB9}" presName="sibTrans" presStyleLbl="node1" presStyleIdx="0" presStyleCnt="5" custScaleX="97854" custScaleY="105758"/>
      <dgm:spPr/>
    </dgm:pt>
    <dgm:pt modelId="{A0B6FCE6-5770-4B98-9C6F-F7B4278DA6D9}" type="pres">
      <dgm:prSet presAssocID="{D7E94856-09BD-4D0A-9E9A-5C09FD5B10BA}" presName="dummy" presStyleCnt="0"/>
      <dgm:spPr/>
    </dgm:pt>
    <dgm:pt modelId="{71B51809-CD4F-464D-8ABF-200A251CD2FB}" type="pres">
      <dgm:prSet presAssocID="{D7E94856-09BD-4D0A-9E9A-5C09FD5B10BA}" presName="node" presStyleLbl="revTx" presStyleIdx="1" presStyleCnt="5">
        <dgm:presLayoutVars>
          <dgm:bulletEnabled val="1"/>
        </dgm:presLayoutVars>
      </dgm:prSet>
      <dgm:spPr/>
    </dgm:pt>
    <dgm:pt modelId="{D6169851-4927-4227-98F5-2082F11AE28F}" type="pres">
      <dgm:prSet presAssocID="{8BE3551A-3ECF-403C-8DC0-3DC5837B7224}" presName="sibTrans" presStyleLbl="node1" presStyleIdx="1" presStyleCnt="5"/>
      <dgm:spPr/>
    </dgm:pt>
    <dgm:pt modelId="{8402ECAB-A82A-4236-8E4F-1C8D6C6FCAB9}" type="pres">
      <dgm:prSet presAssocID="{4DB8FBA0-A5C2-446F-9856-F2207D0DBC5A}" presName="dummy" presStyleCnt="0"/>
      <dgm:spPr/>
    </dgm:pt>
    <dgm:pt modelId="{A8EE8E6C-D001-43E2-A5A0-2941BD9D86E4}" type="pres">
      <dgm:prSet presAssocID="{4DB8FBA0-A5C2-446F-9856-F2207D0DBC5A}" presName="node" presStyleLbl="revTx" presStyleIdx="2" presStyleCnt="5">
        <dgm:presLayoutVars>
          <dgm:bulletEnabled val="1"/>
        </dgm:presLayoutVars>
      </dgm:prSet>
      <dgm:spPr/>
    </dgm:pt>
    <dgm:pt modelId="{97D6CE7E-A48B-4E68-9828-BFCC3204BD7D}" type="pres">
      <dgm:prSet presAssocID="{6EAFAFF8-5D17-4D9E-B10B-D87D3FF367E5}" presName="sibTrans" presStyleLbl="node1" presStyleIdx="2" presStyleCnt="5"/>
      <dgm:spPr/>
    </dgm:pt>
    <dgm:pt modelId="{71C2DD94-6EA8-4761-BE40-A9E9F08A7356}" type="pres">
      <dgm:prSet presAssocID="{DB338A11-2ECE-431B-AB45-04A3D0C92EAE}" presName="dummy" presStyleCnt="0"/>
      <dgm:spPr/>
    </dgm:pt>
    <dgm:pt modelId="{AD8B6FCD-2AF0-4B3F-9B06-33F61ED3C180}" type="pres">
      <dgm:prSet presAssocID="{DB338A11-2ECE-431B-AB45-04A3D0C92EAE}" presName="node" presStyleLbl="revTx" presStyleIdx="3" presStyleCnt="5">
        <dgm:presLayoutVars>
          <dgm:bulletEnabled val="1"/>
        </dgm:presLayoutVars>
      </dgm:prSet>
      <dgm:spPr/>
    </dgm:pt>
    <dgm:pt modelId="{20FF6354-F4E8-41E7-9113-604269F87EBA}" type="pres">
      <dgm:prSet presAssocID="{1BD372A6-37CB-4C75-9CE8-B597F8F3B1BA}" presName="sibTrans" presStyleLbl="node1" presStyleIdx="3" presStyleCnt="5"/>
      <dgm:spPr/>
    </dgm:pt>
    <dgm:pt modelId="{F43605FC-66D2-4676-AE2E-EDD9F6ADDE0D}" type="pres">
      <dgm:prSet presAssocID="{8C0D6444-7D64-4BEB-90A6-C96C99FCF54B}" presName="dummy" presStyleCnt="0"/>
      <dgm:spPr/>
    </dgm:pt>
    <dgm:pt modelId="{2101D58B-A374-4924-99D8-30EA20FB17B7}" type="pres">
      <dgm:prSet presAssocID="{8C0D6444-7D64-4BEB-90A6-C96C99FCF54B}" presName="node" presStyleLbl="revTx" presStyleIdx="4" presStyleCnt="5">
        <dgm:presLayoutVars>
          <dgm:bulletEnabled val="1"/>
        </dgm:presLayoutVars>
      </dgm:prSet>
      <dgm:spPr/>
    </dgm:pt>
    <dgm:pt modelId="{9F0F7740-A37A-488F-A7D6-0F17CAA9B1BC}" type="pres">
      <dgm:prSet presAssocID="{344F0E0F-528E-48D5-BF6F-4B6F564D1316}" presName="sibTrans" presStyleLbl="node1" presStyleIdx="4" presStyleCnt="5" custLinFactNeighborX="0" custLinFactNeighborY="799"/>
      <dgm:spPr/>
    </dgm:pt>
  </dgm:ptLst>
  <dgm:cxnLst>
    <dgm:cxn modelId="{D96CCB12-2D58-49CB-809D-0091E8EE75E5}" type="presOf" srcId="{8BE3551A-3ECF-403C-8DC0-3DC5837B7224}" destId="{D6169851-4927-4227-98F5-2082F11AE28F}" srcOrd="0" destOrd="0" presId="urn:microsoft.com/office/officeart/2005/8/layout/cycle1"/>
    <dgm:cxn modelId="{DD1ADC13-23E3-461D-8DA1-128A291285B5}" type="presOf" srcId="{4DB8FBA0-A5C2-446F-9856-F2207D0DBC5A}" destId="{A8EE8E6C-D001-43E2-A5A0-2941BD9D86E4}" srcOrd="0" destOrd="0" presId="urn:microsoft.com/office/officeart/2005/8/layout/cycle1"/>
    <dgm:cxn modelId="{899A1D29-FC4E-45AD-A59A-45F558829F9E}" type="presOf" srcId="{6EAFAFF8-5D17-4D9E-B10B-D87D3FF367E5}" destId="{97D6CE7E-A48B-4E68-9828-BFCC3204BD7D}" srcOrd="0" destOrd="0" presId="urn:microsoft.com/office/officeart/2005/8/layout/cycle1"/>
    <dgm:cxn modelId="{CB3EAE66-C797-42F0-8358-34CC8471D618}" type="presOf" srcId="{0CFE4D8F-B352-4781-A2E2-1162C97E47EB}" destId="{B177DA42-54D8-4E52-8DFE-BF61B71699AE}" srcOrd="0" destOrd="0" presId="urn:microsoft.com/office/officeart/2005/8/layout/cycle1"/>
    <dgm:cxn modelId="{AEC94256-112B-448E-A5B4-507C3F20CCB7}" type="presOf" srcId="{D7E94856-09BD-4D0A-9E9A-5C09FD5B10BA}" destId="{71B51809-CD4F-464D-8ABF-200A251CD2FB}" srcOrd="0" destOrd="0" presId="urn:microsoft.com/office/officeart/2005/8/layout/cycle1"/>
    <dgm:cxn modelId="{FF959183-ADEF-4ABC-965F-4276F8803209}" type="presOf" srcId="{344F0E0F-528E-48D5-BF6F-4B6F564D1316}" destId="{9F0F7740-A37A-488F-A7D6-0F17CAA9B1BC}" srcOrd="0" destOrd="0" presId="urn:microsoft.com/office/officeart/2005/8/layout/cycle1"/>
    <dgm:cxn modelId="{30869883-A7D4-4C12-87DF-BFD2327D8506}" type="presOf" srcId="{B3B2B810-CEA6-46AC-A22B-C66F05320FB9}" destId="{476E5AA1-FE1F-4508-A723-DAAD35423267}" srcOrd="0" destOrd="0" presId="urn:microsoft.com/office/officeart/2005/8/layout/cycle1"/>
    <dgm:cxn modelId="{F7B14099-D6EC-446B-A3FB-B3B585913FF2}" srcId="{0CFE4D8F-B352-4781-A2E2-1162C97E47EB}" destId="{4DB8FBA0-A5C2-446F-9856-F2207D0DBC5A}" srcOrd="2" destOrd="0" parTransId="{C72D4503-7230-43B3-8AFB-4FE76B08CF1B}" sibTransId="{6EAFAFF8-5D17-4D9E-B10B-D87D3FF367E5}"/>
    <dgm:cxn modelId="{2E1A99B3-BB27-4D8B-AAF3-3C45701BA308}" type="presOf" srcId="{8C0D6444-7D64-4BEB-90A6-C96C99FCF54B}" destId="{2101D58B-A374-4924-99D8-30EA20FB17B7}" srcOrd="0" destOrd="0" presId="urn:microsoft.com/office/officeart/2005/8/layout/cycle1"/>
    <dgm:cxn modelId="{905D8EBD-2730-45CA-8C48-599E62FCFCCE}" type="presOf" srcId="{1BD372A6-37CB-4C75-9CE8-B597F8F3B1BA}" destId="{20FF6354-F4E8-41E7-9113-604269F87EBA}" srcOrd="0" destOrd="0" presId="urn:microsoft.com/office/officeart/2005/8/layout/cycle1"/>
    <dgm:cxn modelId="{9D69D6BF-3AE5-4368-AC3A-2C0CADAD7702}" srcId="{0CFE4D8F-B352-4781-A2E2-1162C97E47EB}" destId="{DB338A11-2ECE-431B-AB45-04A3D0C92EAE}" srcOrd="3" destOrd="0" parTransId="{D383F03D-BD96-46C8-AE7F-1B563DF93608}" sibTransId="{1BD372A6-37CB-4C75-9CE8-B597F8F3B1BA}"/>
    <dgm:cxn modelId="{496BD6C0-859F-4377-86E8-EE1240F7E792}" srcId="{0CFE4D8F-B352-4781-A2E2-1162C97E47EB}" destId="{D7E94856-09BD-4D0A-9E9A-5C09FD5B10BA}" srcOrd="1" destOrd="0" parTransId="{C2F0E874-BBC3-46B9-A801-7A9C931ECA75}" sibTransId="{8BE3551A-3ECF-403C-8DC0-3DC5837B7224}"/>
    <dgm:cxn modelId="{86A65FC4-4FF2-46F2-BF52-625A3C333550}" srcId="{0CFE4D8F-B352-4781-A2E2-1162C97E47EB}" destId="{8C0D6444-7D64-4BEB-90A6-C96C99FCF54B}" srcOrd="4" destOrd="0" parTransId="{4864A814-6911-41AB-B279-A1D67493A3D5}" sibTransId="{344F0E0F-528E-48D5-BF6F-4B6F564D1316}"/>
    <dgm:cxn modelId="{923191C6-B0F1-4DCC-A963-FFAD223693AF}" type="presOf" srcId="{DB338A11-2ECE-431B-AB45-04A3D0C92EAE}" destId="{AD8B6FCD-2AF0-4B3F-9B06-33F61ED3C180}" srcOrd="0" destOrd="0" presId="urn:microsoft.com/office/officeart/2005/8/layout/cycle1"/>
    <dgm:cxn modelId="{75769ACE-4704-4D83-8B57-621606EAE8C5}" type="presOf" srcId="{C04D1483-BAD7-4312-A879-48F5E13EDE61}" destId="{B665CAFF-8C77-42DE-82DA-A93C593840B6}" srcOrd="0" destOrd="0" presId="urn:microsoft.com/office/officeart/2005/8/layout/cycle1"/>
    <dgm:cxn modelId="{5BD4D9CE-5BDE-4BB3-851B-59ADFA05C277}" srcId="{0CFE4D8F-B352-4781-A2E2-1162C97E47EB}" destId="{C04D1483-BAD7-4312-A879-48F5E13EDE61}" srcOrd="0" destOrd="0" parTransId="{A19FB4C2-1144-47A9-893E-A56578ED53C6}" sibTransId="{B3B2B810-CEA6-46AC-A22B-C66F05320FB9}"/>
    <dgm:cxn modelId="{C453140E-1756-4A0E-A786-3FD586452875}" type="presParOf" srcId="{B177DA42-54D8-4E52-8DFE-BF61B71699AE}" destId="{62A8E681-F3FD-43BE-98E7-843B4179F36A}" srcOrd="0" destOrd="0" presId="urn:microsoft.com/office/officeart/2005/8/layout/cycle1"/>
    <dgm:cxn modelId="{C1918793-FAB8-418C-BD59-ACB6BFB00A2E}" type="presParOf" srcId="{B177DA42-54D8-4E52-8DFE-BF61B71699AE}" destId="{B665CAFF-8C77-42DE-82DA-A93C593840B6}" srcOrd="1" destOrd="0" presId="urn:microsoft.com/office/officeart/2005/8/layout/cycle1"/>
    <dgm:cxn modelId="{477EC7DA-7CC7-4C46-9E9E-A9FEFB825E5A}" type="presParOf" srcId="{B177DA42-54D8-4E52-8DFE-BF61B71699AE}" destId="{476E5AA1-FE1F-4508-A723-DAAD35423267}" srcOrd="2" destOrd="0" presId="urn:microsoft.com/office/officeart/2005/8/layout/cycle1"/>
    <dgm:cxn modelId="{2F253A13-DCCA-488E-A004-76AEA4EAA9BE}" type="presParOf" srcId="{B177DA42-54D8-4E52-8DFE-BF61B71699AE}" destId="{A0B6FCE6-5770-4B98-9C6F-F7B4278DA6D9}" srcOrd="3" destOrd="0" presId="urn:microsoft.com/office/officeart/2005/8/layout/cycle1"/>
    <dgm:cxn modelId="{133E4CE7-3FDA-450C-83D9-C3E2E7B1DAF7}" type="presParOf" srcId="{B177DA42-54D8-4E52-8DFE-BF61B71699AE}" destId="{71B51809-CD4F-464D-8ABF-200A251CD2FB}" srcOrd="4" destOrd="0" presId="urn:microsoft.com/office/officeart/2005/8/layout/cycle1"/>
    <dgm:cxn modelId="{189A2D82-D610-48B3-91C8-D7F04824DE17}" type="presParOf" srcId="{B177DA42-54D8-4E52-8DFE-BF61B71699AE}" destId="{D6169851-4927-4227-98F5-2082F11AE28F}" srcOrd="5" destOrd="0" presId="urn:microsoft.com/office/officeart/2005/8/layout/cycle1"/>
    <dgm:cxn modelId="{CA4E9A8E-B590-4A37-85A1-AC605FD5613F}" type="presParOf" srcId="{B177DA42-54D8-4E52-8DFE-BF61B71699AE}" destId="{8402ECAB-A82A-4236-8E4F-1C8D6C6FCAB9}" srcOrd="6" destOrd="0" presId="urn:microsoft.com/office/officeart/2005/8/layout/cycle1"/>
    <dgm:cxn modelId="{A5D544F3-6646-4CC6-B193-C40AD251C01D}" type="presParOf" srcId="{B177DA42-54D8-4E52-8DFE-BF61B71699AE}" destId="{A8EE8E6C-D001-43E2-A5A0-2941BD9D86E4}" srcOrd="7" destOrd="0" presId="urn:microsoft.com/office/officeart/2005/8/layout/cycle1"/>
    <dgm:cxn modelId="{4BA3456A-364E-44E9-A83A-2EB2EC82C29F}" type="presParOf" srcId="{B177DA42-54D8-4E52-8DFE-BF61B71699AE}" destId="{97D6CE7E-A48B-4E68-9828-BFCC3204BD7D}" srcOrd="8" destOrd="0" presId="urn:microsoft.com/office/officeart/2005/8/layout/cycle1"/>
    <dgm:cxn modelId="{B6A209F2-4EAB-44D9-B3E1-FE90E794EACD}" type="presParOf" srcId="{B177DA42-54D8-4E52-8DFE-BF61B71699AE}" destId="{71C2DD94-6EA8-4761-BE40-A9E9F08A7356}" srcOrd="9" destOrd="0" presId="urn:microsoft.com/office/officeart/2005/8/layout/cycle1"/>
    <dgm:cxn modelId="{AEA4AA39-C9A7-455F-827C-7AA947F207C3}" type="presParOf" srcId="{B177DA42-54D8-4E52-8DFE-BF61B71699AE}" destId="{AD8B6FCD-2AF0-4B3F-9B06-33F61ED3C180}" srcOrd="10" destOrd="0" presId="urn:microsoft.com/office/officeart/2005/8/layout/cycle1"/>
    <dgm:cxn modelId="{85A5173A-ECEF-4BEF-8FAE-DFC0A7B8BB71}" type="presParOf" srcId="{B177DA42-54D8-4E52-8DFE-BF61B71699AE}" destId="{20FF6354-F4E8-41E7-9113-604269F87EBA}" srcOrd="11" destOrd="0" presId="urn:microsoft.com/office/officeart/2005/8/layout/cycle1"/>
    <dgm:cxn modelId="{EA4FD426-BFD1-4543-B345-6A46FC2B967D}" type="presParOf" srcId="{B177DA42-54D8-4E52-8DFE-BF61B71699AE}" destId="{F43605FC-66D2-4676-AE2E-EDD9F6ADDE0D}" srcOrd="12" destOrd="0" presId="urn:microsoft.com/office/officeart/2005/8/layout/cycle1"/>
    <dgm:cxn modelId="{713431C4-18F5-48A1-9306-600746F78F3D}" type="presParOf" srcId="{B177DA42-54D8-4E52-8DFE-BF61B71699AE}" destId="{2101D58B-A374-4924-99D8-30EA20FB17B7}" srcOrd="13" destOrd="0" presId="urn:microsoft.com/office/officeart/2005/8/layout/cycle1"/>
    <dgm:cxn modelId="{864BCBAD-404F-425D-9FB3-4271E7218BDB}" type="presParOf" srcId="{B177DA42-54D8-4E52-8DFE-BF61B71699AE}" destId="{9F0F7740-A37A-488F-A7D6-0F17CAA9B1BC}"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5C3B8E-D551-44A8-86B3-91DF5E493A02}" type="doc">
      <dgm:prSet loTypeId="urn:microsoft.com/office/officeart/2016/7/layout/ChevronBlockProcess" loCatId="process" qsTypeId="urn:microsoft.com/office/officeart/2005/8/quickstyle/simple2" qsCatId="simple" csTypeId="urn:microsoft.com/office/officeart/2005/8/colors/accent3_2" csCatId="accent3" phldr="1"/>
      <dgm:spPr/>
      <dgm:t>
        <a:bodyPr rtlCol="0"/>
        <a:lstStyle>
          <a:defPPr>
            <a:defRPr lang="tr-TR"/>
          </a:defPPr>
        </a:lstStyle>
        <a:p>
          <a:pPr rtl="0"/>
          <a:endParaRPr lang="tr-TR"/>
        </a:p>
      </dgm:t>
    </dgm:pt>
    <dgm:pt modelId="{C7557302-1080-4062-BD53-01E638709AF7}">
      <dgm:prSet/>
      <dgm:spPr>
        <a:solidFill>
          <a:schemeClr val="accent1">
            <a:lumMod val="75000"/>
          </a:schemeClr>
        </a:solidFill>
        <a:ln>
          <a:noFill/>
        </a:ln>
      </dgm:spPr>
      <dgm:t>
        <a:bodyPr rtlCol="0"/>
        <a:lstStyle>
          <a:defPPr>
            <a:defRPr lang="tr-TR"/>
          </a:defPPr>
        </a:lstStyle>
        <a:p>
          <a:pPr rtl="0"/>
          <a:r>
            <a:rPr lang="tr-TR" noProof="0" dirty="0"/>
            <a:t>Gerçekleştirme Görevlisi</a:t>
          </a:r>
        </a:p>
      </dgm:t>
    </dgm:pt>
    <dgm:pt modelId="{188D5F10-8B90-4246-817F-E72689340F4D}" type="parTrans" cxnId="{FEEBB089-D007-44F7-B807-D6A765E629F4}">
      <dgm:prSet/>
      <dgm:spPr/>
      <dgm:t>
        <a:bodyPr rtlCol="0"/>
        <a:lstStyle>
          <a:defPPr>
            <a:defRPr lang="tr-TR"/>
          </a:defPPr>
        </a:lstStyle>
        <a:p>
          <a:pPr rtl="0"/>
          <a:endParaRPr lang="tr-TR" noProof="0" dirty="0"/>
        </a:p>
      </dgm:t>
    </dgm:pt>
    <dgm:pt modelId="{017F8823-34DA-4B51-A8F1-48B3B268E68C}" type="sibTrans" cxnId="{FEEBB089-D007-44F7-B807-D6A765E629F4}">
      <dgm:prSet/>
      <dgm:spPr/>
      <dgm:t>
        <a:bodyPr rtlCol="0"/>
        <a:lstStyle>
          <a:defPPr>
            <a:defRPr lang="tr-TR"/>
          </a:defPPr>
        </a:lstStyle>
        <a:p>
          <a:pPr rtl="0"/>
          <a:endParaRPr lang="tr-TR" noProof="0" dirty="0"/>
        </a:p>
      </dgm:t>
    </dgm:pt>
    <dgm:pt modelId="{D598A8D5-0B1F-486B-82C7-20C837773C91}">
      <dgm:prSet/>
      <dgm:spPr>
        <a:solidFill>
          <a:schemeClr val="accent1">
            <a:lumMod val="75000"/>
          </a:schemeClr>
        </a:solidFill>
        <a:ln>
          <a:noFill/>
        </a:ln>
      </dgm:spPr>
      <dgm:t>
        <a:bodyPr rtlCol="0"/>
        <a:lstStyle>
          <a:defPPr>
            <a:defRPr lang="tr-TR"/>
          </a:defPPr>
        </a:lstStyle>
        <a:p>
          <a:pPr rtl="0"/>
          <a:r>
            <a:rPr lang="tr-TR" noProof="0" dirty="0"/>
            <a:t>Harcama Yetkilisi</a:t>
          </a:r>
        </a:p>
      </dgm:t>
    </dgm:pt>
    <dgm:pt modelId="{A7418D3C-0D3B-4071-A712-65068EC58CF8}" type="parTrans" cxnId="{D5B7842D-4CB4-4E8A-A918-B0DBC8A97852}">
      <dgm:prSet/>
      <dgm:spPr/>
      <dgm:t>
        <a:bodyPr rtlCol="0"/>
        <a:lstStyle>
          <a:defPPr>
            <a:defRPr lang="tr-TR"/>
          </a:defPPr>
        </a:lstStyle>
        <a:p>
          <a:pPr rtl="0"/>
          <a:endParaRPr lang="tr-TR" noProof="0" dirty="0"/>
        </a:p>
      </dgm:t>
    </dgm:pt>
    <dgm:pt modelId="{62A2AD76-9B83-4292-81B4-C997D9089BA3}" type="sibTrans" cxnId="{D5B7842D-4CB4-4E8A-A918-B0DBC8A97852}">
      <dgm:prSet/>
      <dgm:spPr/>
      <dgm:t>
        <a:bodyPr rtlCol="0"/>
        <a:lstStyle>
          <a:defPPr>
            <a:defRPr lang="tr-TR"/>
          </a:defPPr>
        </a:lstStyle>
        <a:p>
          <a:pPr rtl="0"/>
          <a:endParaRPr lang="tr-TR" noProof="0" dirty="0"/>
        </a:p>
      </dgm:t>
    </dgm:pt>
    <dgm:pt modelId="{800D16AE-BE7D-47CE-8C2B-654666E5C73F}">
      <dgm:prSet/>
      <dgm:spPr>
        <a:solidFill>
          <a:schemeClr val="accent1">
            <a:lumMod val="75000"/>
          </a:schemeClr>
        </a:solidFill>
        <a:ln>
          <a:noFill/>
        </a:ln>
      </dgm:spPr>
      <dgm:t>
        <a:bodyPr rtlCol="0"/>
        <a:lstStyle>
          <a:defPPr>
            <a:defRPr lang="tr-TR"/>
          </a:defPPr>
        </a:lstStyle>
        <a:p>
          <a:pPr rtl="0"/>
          <a:r>
            <a:rPr lang="tr-TR" noProof="0" dirty="0"/>
            <a:t>Muhasebe Birimi</a:t>
          </a:r>
        </a:p>
      </dgm:t>
    </dgm:pt>
    <dgm:pt modelId="{07819CF3-DEA9-4AFB-A493-2486F38076E3}" type="parTrans" cxnId="{6E591F93-686F-4FC1-A3DE-C84DD46D235A}">
      <dgm:prSet/>
      <dgm:spPr/>
      <dgm:t>
        <a:bodyPr rtlCol="0"/>
        <a:lstStyle>
          <a:defPPr>
            <a:defRPr lang="tr-TR"/>
          </a:defPPr>
        </a:lstStyle>
        <a:p>
          <a:pPr rtl="0"/>
          <a:endParaRPr lang="tr-TR" noProof="0" dirty="0"/>
        </a:p>
      </dgm:t>
    </dgm:pt>
    <dgm:pt modelId="{6D260AF3-53DD-409D-953F-E54F12664A53}" type="sibTrans" cxnId="{6E591F93-686F-4FC1-A3DE-C84DD46D235A}">
      <dgm:prSet/>
      <dgm:spPr/>
      <dgm:t>
        <a:bodyPr rtlCol="0"/>
        <a:lstStyle>
          <a:defPPr>
            <a:defRPr lang="tr-TR"/>
          </a:defPPr>
        </a:lstStyle>
        <a:p>
          <a:pPr rtl="0"/>
          <a:endParaRPr lang="tr-TR" noProof="0" dirty="0"/>
        </a:p>
      </dgm:t>
    </dgm:pt>
    <dgm:pt modelId="{3289935A-36A4-4AE4-BAD3-EF0902203527}">
      <dgm:prSet custT="1"/>
      <dgm:spPr>
        <a:solidFill>
          <a:schemeClr val="accent1">
            <a:lumMod val="60000"/>
            <a:lumOff val="40000"/>
            <a:alpha val="90000"/>
          </a:schemeClr>
        </a:solidFill>
        <a:ln>
          <a:noFill/>
        </a:ln>
      </dgm:spPr>
      <dgm:t>
        <a:bodyPr rtlCol="0"/>
        <a:lstStyle>
          <a:defPPr>
            <a:defRPr lang="tr-TR"/>
          </a:defPPr>
        </a:lstStyle>
        <a:p>
          <a:pPr rtl="0"/>
          <a:r>
            <a:rPr lang="es-ES" sz="1800" noProof="0" dirty="0">
              <a:solidFill>
                <a:schemeClr val="accent1">
                  <a:lumMod val="50000"/>
                </a:schemeClr>
              </a:solidFill>
            </a:rPr>
            <a:t>Evrak ve Eklerini İnceleme ve </a:t>
          </a:r>
          <a:r>
            <a:rPr lang="tr-TR" sz="1800" noProof="0" dirty="0">
              <a:solidFill>
                <a:schemeClr val="accent1">
                  <a:lumMod val="50000"/>
                </a:schemeClr>
              </a:solidFill>
            </a:rPr>
            <a:t>Ödeme İşlemlerini Yapma</a:t>
          </a:r>
        </a:p>
      </dgm:t>
    </dgm:pt>
    <dgm:pt modelId="{F54D9A17-0A71-4B9D-B855-5E4C976E8D3F}" type="sibTrans" cxnId="{6786EF20-9833-4F4B-BFEC-410F094BAA3F}">
      <dgm:prSet/>
      <dgm:spPr/>
      <dgm:t>
        <a:bodyPr rtlCol="0"/>
        <a:lstStyle>
          <a:defPPr>
            <a:defRPr lang="tr-TR"/>
          </a:defPPr>
        </a:lstStyle>
        <a:p>
          <a:pPr rtl="0"/>
          <a:endParaRPr lang="tr-TR" noProof="0" dirty="0"/>
        </a:p>
      </dgm:t>
    </dgm:pt>
    <dgm:pt modelId="{7491A05B-B651-437F-82B1-26B8DF6EB051}" type="parTrans" cxnId="{6786EF20-9833-4F4B-BFEC-410F094BAA3F}">
      <dgm:prSet/>
      <dgm:spPr/>
      <dgm:t>
        <a:bodyPr rtlCol="0"/>
        <a:lstStyle>
          <a:defPPr>
            <a:defRPr lang="tr-TR"/>
          </a:defPPr>
        </a:lstStyle>
        <a:p>
          <a:pPr rtl="0"/>
          <a:endParaRPr lang="tr-TR" noProof="0" dirty="0"/>
        </a:p>
      </dgm:t>
    </dgm:pt>
    <dgm:pt modelId="{381D7F76-ACD0-468A-99BF-96F7821A77AC}">
      <dgm:prSet custT="1"/>
      <dgm:spPr>
        <a:solidFill>
          <a:schemeClr val="accent1">
            <a:lumMod val="60000"/>
            <a:lumOff val="40000"/>
            <a:alpha val="90000"/>
          </a:schemeClr>
        </a:solidFill>
        <a:ln>
          <a:noFill/>
        </a:ln>
      </dgm:spPr>
      <dgm:t>
        <a:bodyPr rtlCol="0"/>
        <a:lstStyle>
          <a:defPPr>
            <a:defRPr lang="tr-TR"/>
          </a:defPPr>
        </a:lstStyle>
        <a:p>
          <a:pPr rtl="0"/>
          <a:r>
            <a:rPr lang="tr-TR" sz="1800" noProof="0" dirty="0">
              <a:solidFill>
                <a:schemeClr val="accent1">
                  <a:lumMod val="50000"/>
                </a:schemeClr>
              </a:solidFill>
            </a:rPr>
            <a:t>Ödeme Evrakı Uygunsa Elektronik İmza ile İmzalama ve Muhasebeye Gönderme İşlemini Yapma</a:t>
          </a:r>
        </a:p>
      </dgm:t>
    </dgm:pt>
    <dgm:pt modelId="{22244C34-511A-4D71-900E-7ED93E59D7D2}" type="sibTrans" cxnId="{796EA086-3742-4623-ABBD-4E6FC3DC5D99}">
      <dgm:prSet/>
      <dgm:spPr/>
      <dgm:t>
        <a:bodyPr rtlCol="0"/>
        <a:lstStyle>
          <a:defPPr>
            <a:defRPr lang="tr-TR"/>
          </a:defPPr>
        </a:lstStyle>
        <a:p>
          <a:pPr rtl="0"/>
          <a:endParaRPr lang="tr-TR" noProof="0" dirty="0"/>
        </a:p>
      </dgm:t>
    </dgm:pt>
    <dgm:pt modelId="{4653BD68-732E-42DE-A0C7-3F002981C2FB}" type="parTrans" cxnId="{796EA086-3742-4623-ABBD-4E6FC3DC5D99}">
      <dgm:prSet/>
      <dgm:spPr/>
      <dgm:t>
        <a:bodyPr rtlCol="0"/>
        <a:lstStyle>
          <a:defPPr>
            <a:defRPr lang="tr-TR"/>
          </a:defPPr>
        </a:lstStyle>
        <a:p>
          <a:pPr rtl="0"/>
          <a:endParaRPr lang="tr-TR" noProof="0" dirty="0"/>
        </a:p>
      </dgm:t>
    </dgm:pt>
    <dgm:pt modelId="{CBF64D08-516B-4BE9-8175-9E0DCD16CF40}">
      <dgm:prSet custT="1"/>
      <dgm:spPr>
        <a:solidFill>
          <a:schemeClr val="accent1">
            <a:lumMod val="60000"/>
            <a:lumOff val="40000"/>
            <a:alpha val="90000"/>
          </a:schemeClr>
        </a:solidFill>
        <a:ln>
          <a:noFill/>
        </a:ln>
      </dgm:spPr>
      <dgm:t>
        <a:bodyPr rtlCol="0"/>
        <a:lstStyle>
          <a:defPPr>
            <a:defRPr lang="tr-TR"/>
          </a:defPPr>
        </a:lstStyle>
        <a:p>
          <a:pPr rtl="0"/>
          <a:r>
            <a:rPr lang="tr-TR" sz="1800" noProof="0" dirty="0">
              <a:solidFill>
                <a:schemeClr val="accent1">
                  <a:lumMod val="50000"/>
                </a:schemeClr>
              </a:solidFill>
            </a:rPr>
            <a:t>İnceleme ve Harcama Yetkilisine Onay için Gönderme</a:t>
          </a:r>
        </a:p>
      </dgm:t>
    </dgm:pt>
    <dgm:pt modelId="{BB911DA0-67F2-46CD-B3CF-E0FD00B232CE}" type="sibTrans" cxnId="{55AE650D-A026-41AA-B2C6-5FB096179349}">
      <dgm:prSet/>
      <dgm:spPr/>
      <dgm:t>
        <a:bodyPr rtlCol="0"/>
        <a:lstStyle>
          <a:defPPr>
            <a:defRPr lang="tr-TR"/>
          </a:defPPr>
        </a:lstStyle>
        <a:p>
          <a:pPr rtl="0"/>
          <a:endParaRPr lang="tr-TR" noProof="0" dirty="0"/>
        </a:p>
      </dgm:t>
    </dgm:pt>
    <dgm:pt modelId="{DADF6020-CDC3-4402-AD9B-276C3FF76494}" type="parTrans" cxnId="{55AE650D-A026-41AA-B2C6-5FB096179349}">
      <dgm:prSet/>
      <dgm:spPr/>
      <dgm:t>
        <a:bodyPr rtlCol="0"/>
        <a:lstStyle>
          <a:defPPr>
            <a:defRPr lang="tr-TR"/>
          </a:defPPr>
        </a:lstStyle>
        <a:p>
          <a:pPr rtl="0"/>
          <a:endParaRPr lang="tr-TR" noProof="0" dirty="0"/>
        </a:p>
      </dgm:t>
    </dgm:pt>
    <dgm:pt modelId="{89CCDC52-A9F5-497B-BC74-486641B631BF}">
      <dgm:prSet custT="1"/>
      <dgm:spPr>
        <a:solidFill>
          <a:schemeClr val="bg2">
            <a:lumMod val="75000"/>
            <a:alpha val="90000"/>
          </a:schemeClr>
        </a:solidFill>
        <a:ln>
          <a:noFill/>
        </a:ln>
      </dgm:spPr>
      <dgm:t>
        <a:bodyPr rtlCol="0"/>
        <a:lstStyle>
          <a:defPPr>
            <a:defRPr lang="tr-TR"/>
          </a:defPPr>
        </a:lstStyle>
        <a:p>
          <a:pPr rtl="0"/>
          <a:r>
            <a:rPr lang="tr-TR" sz="1800" noProof="0" dirty="0">
              <a:solidFill>
                <a:schemeClr val="bg2">
                  <a:lumMod val="25000"/>
                </a:schemeClr>
              </a:solidFill>
            </a:rPr>
            <a:t>Ödeme Evrakını Hazırlama</a:t>
          </a:r>
        </a:p>
      </dgm:t>
    </dgm:pt>
    <dgm:pt modelId="{188B27DB-04F0-4A7B-8379-E7BB62B41A9B}" type="sibTrans" cxnId="{B9E75C83-E877-41DB-80E3-9FA3C9C09A1C}">
      <dgm:prSet/>
      <dgm:spPr/>
      <dgm:t>
        <a:bodyPr rtlCol="0"/>
        <a:lstStyle>
          <a:defPPr>
            <a:defRPr lang="tr-TR"/>
          </a:defPPr>
        </a:lstStyle>
        <a:p>
          <a:pPr rtl="0"/>
          <a:endParaRPr lang="tr-TR" noProof="0" dirty="0"/>
        </a:p>
      </dgm:t>
    </dgm:pt>
    <dgm:pt modelId="{ECDD1ED9-49F5-4E58-8C27-D8D04BD28B1C}" type="parTrans" cxnId="{B9E75C83-E877-41DB-80E3-9FA3C9C09A1C}">
      <dgm:prSet/>
      <dgm:spPr/>
      <dgm:t>
        <a:bodyPr rtlCol="0"/>
        <a:lstStyle>
          <a:defPPr>
            <a:defRPr lang="tr-TR"/>
          </a:defPPr>
        </a:lstStyle>
        <a:p>
          <a:pPr rtl="0"/>
          <a:endParaRPr lang="tr-TR" noProof="0" dirty="0"/>
        </a:p>
      </dgm:t>
    </dgm:pt>
    <dgm:pt modelId="{A8606478-7775-4650-A357-979F85427F5A}">
      <dgm:prSet custT="1"/>
      <dgm:spPr/>
      <dgm:t>
        <a:bodyPr/>
        <a:lstStyle/>
        <a:p>
          <a:pPr rtl="0"/>
          <a:endParaRPr lang="tr-TR" sz="1800" noProof="0" dirty="0">
            <a:solidFill>
              <a:schemeClr val="accent1">
                <a:lumMod val="50000"/>
              </a:schemeClr>
            </a:solidFill>
          </a:endParaRPr>
        </a:p>
      </dgm:t>
    </dgm:pt>
    <dgm:pt modelId="{3BA76B06-DA58-4437-A32D-9DCEEEAB40FB}" type="parTrans" cxnId="{4283E4BD-2358-41D3-939F-9DE0BE1CC3AF}">
      <dgm:prSet/>
      <dgm:spPr/>
      <dgm:t>
        <a:bodyPr/>
        <a:lstStyle/>
        <a:p>
          <a:endParaRPr lang="tr-TR"/>
        </a:p>
      </dgm:t>
    </dgm:pt>
    <dgm:pt modelId="{9431C34C-35D1-4824-AAF9-372418DAC67A}" type="sibTrans" cxnId="{4283E4BD-2358-41D3-939F-9DE0BE1CC3AF}">
      <dgm:prSet/>
      <dgm:spPr/>
      <dgm:t>
        <a:bodyPr/>
        <a:lstStyle/>
        <a:p>
          <a:endParaRPr lang="tr-TR"/>
        </a:p>
      </dgm:t>
    </dgm:pt>
    <dgm:pt modelId="{FED9F673-42AB-4338-9A0F-82E13872EE16}">
      <dgm:prSet custT="1"/>
      <dgm:spPr/>
      <dgm:t>
        <a:bodyPr/>
        <a:lstStyle/>
        <a:p>
          <a:pPr rtl="0"/>
          <a:endParaRPr lang="tr-TR" sz="1800" noProof="0" dirty="0">
            <a:solidFill>
              <a:schemeClr val="accent1">
                <a:lumMod val="50000"/>
              </a:schemeClr>
            </a:solidFill>
          </a:endParaRPr>
        </a:p>
      </dgm:t>
    </dgm:pt>
    <dgm:pt modelId="{BDB4EEEE-43EE-4BE7-B234-72D70B5E0D33}" type="parTrans" cxnId="{25B9F376-38A0-42A7-9666-7C0208C057F1}">
      <dgm:prSet/>
      <dgm:spPr/>
      <dgm:t>
        <a:bodyPr/>
        <a:lstStyle/>
        <a:p>
          <a:endParaRPr lang="tr-TR"/>
        </a:p>
      </dgm:t>
    </dgm:pt>
    <dgm:pt modelId="{9B672BA1-8B48-4E12-9C29-571012FB8458}" type="sibTrans" cxnId="{25B9F376-38A0-42A7-9666-7C0208C057F1}">
      <dgm:prSet/>
      <dgm:spPr/>
      <dgm:t>
        <a:bodyPr/>
        <a:lstStyle/>
        <a:p>
          <a:endParaRPr lang="tr-TR"/>
        </a:p>
      </dgm:t>
    </dgm:pt>
    <dgm:pt modelId="{6500E77B-B056-4D39-8A07-11F777F98CF1}">
      <dgm:prSet custT="1"/>
      <dgm:spPr/>
      <dgm:t>
        <a:bodyPr/>
        <a:lstStyle/>
        <a:p>
          <a:pPr rtl="0"/>
          <a:endParaRPr lang="tr-TR" sz="1800" noProof="0" dirty="0">
            <a:solidFill>
              <a:schemeClr val="accent1">
                <a:lumMod val="50000"/>
              </a:schemeClr>
            </a:solidFill>
          </a:endParaRPr>
        </a:p>
      </dgm:t>
    </dgm:pt>
    <dgm:pt modelId="{D514ACFE-D34D-417E-8D46-7EE2254E4989}" type="parTrans" cxnId="{FC407B9C-7EF2-4919-941A-FFC301AD94FE}">
      <dgm:prSet/>
      <dgm:spPr/>
      <dgm:t>
        <a:bodyPr/>
        <a:lstStyle/>
        <a:p>
          <a:endParaRPr lang="tr-TR"/>
        </a:p>
      </dgm:t>
    </dgm:pt>
    <dgm:pt modelId="{9E87602D-19F9-42C8-8714-73D16DB3A3DD}" type="sibTrans" cxnId="{FC407B9C-7EF2-4919-941A-FFC301AD94FE}">
      <dgm:prSet/>
      <dgm:spPr/>
      <dgm:t>
        <a:bodyPr/>
        <a:lstStyle/>
        <a:p>
          <a:endParaRPr lang="tr-TR"/>
        </a:p>
      </dgm:t>
    </dgm:pt>
    <dgm:pt modelId="{ED5F5F48-A694-4063-84AE-7BBF03B6473B}">
      <dgm:prSet/>
      <dgm:spPr>
        <a:solidFill>
          <a:schemeClr val="bg2">
            <a:lumMod val="50000"/>
          </a:schemeClr>
        </a:solidFill>
        <a:ln>
          <a:noFill/>
        </a:ln>
      </dgm:spPr>
      <dgm:t>
        <a:bodyPr rtlCol="0"/>
        <a:lstStyle>
          <a:defPPr>
            <a:defRPr lang="tr-TR"/>
          </a:defPPr>
        </a:lstStyle>
        <a:p>
          <a:pPr rtl="0"/>
          <a:r>
            <a:rPr lang="tr-TR" noProof="0" dirty="0"/>
            <a:t>Veri Giriş Görevlisi</a:t>
          </a:r>
        </a:p>
      </dgm:t>
    </dgm:pt>
    <dgm:pt modelId="{9D6574AA-015E-4065-B9B4-50E304CE399A}" type="sibTrans" cxnId="{E39B97F3-1B8D-4FAD-BC4F-C5C6BEE48426}">
      <dgm:prSet/>
      <dgm:spPr/>
      <dgm:t>
        <a:bodyPr rtlCol="0"/>
        <a:lstStyle>
          <a:defPPr>
            <a:defRPr lang="tr-TR"/>
          </a:defPPr>
        </a:lstStyle>
        <a:p>
          <a:pPr rtl="0"/>
          <a:endParaRPr lang="tr-TR" noProof="0" dirty="0"/>
        </a:p>
      </dgm:t>
    </dgm:pt>
    <dgm:pt modelId="{314D4780-8160-40E1-907E-9803C159DC60}" type="parTrans" cxnId="{E39B97F3-1B8D-4FAD-BC4F-C5C6BEE48426}">
      <dgm:prSet/>
      <dgm:spPr/>
      <dgm:t>
        <a:bodyPr rtlCol="0"/>
        <a:lstStyle>
          <a:defPPr>
            <a:defRPr lang="tr-TR"/>
          </a:defPPr>
        </a:lstStyle>
        <a:p>
          <a:pPr rtl="0"/>
          <a:endParaRPr lang="tr-TR" noProof="0" dirty="0"/>
        </a:p>
      </dgm:t>
    </dgm:pt>
    <dgm:pt modelId="{A93611B4-68FB-4C20-AE18-A6DA7DD7A6CC}" type="pres">
      <dgm:prSet presAssocID="{345C3B8E-D551-44A8-86B3-91DF5E493A02}" presName="Name0" presStyleCnt="0">
        <dgm:presLayoutVars>
          <dgm:dir/>
          <dgm:animLvl val="lvl"/>
          <dgm:resizeHandles val="exact"/>
        </dgm:presLayoutVars>
      </dgm:prSet>
      <dgm:spPr/>
    </dgm:pt>
    <dgm:pt modelId="{AE393141-17BC-494F-B9A3-CAC58B36C989}" type="pres">
      <dgm:prSet presAssocID="{ED5F5F48-A694-4063-84AE-7BBF03B6473B}" presName="composite" presStyleCnt="0"/>
      <dgm:spPr/>
    </dgm:pt>
    <dgm:pt modelId="{4C51B959-D888-4E7E-850B-D41D6FF95010}" type="pres">
      <dgm:prSet presAssocID="{ED5F5F48-A694-4063-84AE-7BBF03B6473B}" presName="parTx" presStyleLbl="alignNode1" presStyleIdx="0" presStyleCnt="4">
        <dgm:presLayoutVars>
          <dgm:chMax val="0"/>
          <dgm:chPref val="0"/>
        </dgm:presLayoutVars>
      </dgm:prSet>
      <dgm:spPr/>
    </dgm:pt>
    <dgm:pt modelId="{FDDBB08E-3151-4A8F-907C-572DAA80C5C0}" type="pres">
      <dgm:prSet presAssocID="{ED5F5F48-A694-4063-84AE-7BBF03B6473B}" presName="desTx" presStyleLbl="alignAccFollowNode1" presStyleIdx="0" presStyleCnt="4" custAng="0">
        <dgm:presLayoutVars/>
      </dgm:prSet>
      <dgm:spPr/>
    </dgm:pt>
    <dgm:pt modelId="{DB644952-7523-4511-9B9B-95D40F3D73E8}" type="pres">
      <dgm:prSet presAssocID="{9D6574AA-015E-4065-B9B4-50E304CE399A}" presName="space" presStyleCnt="0"/>
      <dgm:spPr/>
    </dgm:pt>
    <dgm:pt modelId="{C9C9D221-CB77-442E-A1E6-CB1316EFEBC7}" type="pres">
      <dgm:prSet presAssocID="{C7557302-1080-4062-BD53-01E638709AF7}" presName="composite" presStyleCnt="0"/>
      <dgm:spPr/>
    </dgm:pt>
    <dgm:pt modelId="{58E7B49B-9E8B-44CA-A002-7DC671DDC7D1}" type="pres">
      <dgm:prSet presAssocID="{C7557302-1080-4062-BD53-01E638709AF7}" presName="parTx" presStyleLbl="alignNode1" presStyleIdx="1" presStyleCnt="4">
        <dgm:presLayoutVars>
          <dgm:chMax val="0"/>
          <dgm:chPref val="0"/>
        </dgm:presLayoutVars>
      </dgm:prSet>
      <dgm:spPr/>
    </dgm:pt>
    <dgm:pt modelId="{E3E31A9B-7B4B-4E18-A0D7-2CB184BAEA72}" type="pres">
      <dgm:prSet presAssocID="{C7557302-1080-4062-BD53-01E638709AF7}" presName="desTx" presStyleLbl="alignAccFollowNode1" presStyleIdx="1" presStyleCnt="4">
        <dgm:presLayoutVars/>
      </dgm:prSet>
      <dgm:spPr/>
    </dgm:pt>
    <dgm:pt modelId="{BD6FC4D1-7672-4150-80A2-52CE7756886E}" type="pres">
      <dgm:prSet presAssocID="{017F8823-34DA-4B51-A8F1-48B3B268E68C}" presName="space" presStyleCnt="0"/>
      <dgm:spPr/>
    </dgm:pt>
    <dgm:pt modelId="{4F270C9D-8371-430C-ADAB-272149A905FC}" type="pres">
      <dgm:prSet presAssocID="{D598A8D5-0B1F-486B-82C7-20C837773C91}" presName="composite" presStyleCnt="0"/>
      <dgm:spPr/>
    </dgm:pt>
    <dgm:pt modelId="{ADC7B3B5-4122-4F43-BCA3-D7500779245A}" type="pres">
      <dgm:prSet presAssocID="{D598A8D5-0B1F-486B-82C7-20C837773C91}" presName="parTx" presStyleLbl="alignNode1" presStyleIdx="2" presStyleCnt="4">
        <dgm:presLayoutVars>
          <dgm:chMax val="0"/>
          <dgm:chPref val="0"/>
        </dgm:presLayoutVars>
      </dgm:prSet>
      <dgm:spPr/>
    </dgm:pt>
    <dgm:pt modelId="{859AF4D5-545E-4881-ADAF-1EF9A103C299}" type="pres">
      <dgm:prSet presAssocID="{D598A8D5-0B1F-486B-82C7-20C837773C91}" presName="desTx" presStyleLbl="alignAccFollowNode1" presStyleIdx="2" presStyleCnt="4">
        <dgm:presLayoutVars/>
      </dgm:prSet>
      <dgm:spPr/>
    </dgm:pt>
    <dgm:pt modelId="{AD31A9E3-013E-4C84-9C73-A47E062BC50B}" type="pres">
      <dgm:prSet presAssocID="{62A2AD76-9B83-4292-81B4-C997D9089BA3}" presName="space" presStyleCnt="0"/>
      <dgm:spPr/>
    </dgm:pt>
    <dgm:pt modelId="{691D2972-5E5E-4AF4-ABF5-E51E027C23D9}" type="pres">
      <dgm:prSet presAssocID="{800D16AE-BE7D-47CE-8C2B-654666E5C73F}" presName="composite" presStyleCnt="0"/>
      <dgm:spPr/>
    </dgm:pt>
    <dgm:pt modelId="{D0D90E6E-E28C-4FBA-A7DF-3EF4101842F6}" type="pres">
      <dgm:prSet presAssocID="{800D16AE-BE7D-47CE-8C2B-654666E5C73F}" presName="parTx" presStyleLbl="alignNode1" presStyleIdx="3" presStyleCnt="4" custLinFactNeighborX="27470" custLinFactNeighborY="-3270">
        <dgm:presLayoutVars>
          <dgm:chMax val="0"/>
          <dgm:chPref val="0"/>
        </dgm:presLayoutVars>
      </dgm:prSet>
      <dgm:spPr/>
    </dgm:pt>
    <dgm:pt modelId="{CA423928-3C8F-4930-AA17-90D99E0FC56D}" type="pres">
      <dgm:prSet presAssocID="{800D16AE-BE7D-47CE-8C2B-654666E5C73F}" presName="desTx" presStyleLbl="alignAccFollowNode1" presStyleIdx="3" presStyleCnt="4">
        <dgm:presLayoutVars/>
      </dgm:prSet>
      <dgm:spPr/>
    </dgm:pt>
  </dgm:ptLst>
  <dgm:cxnLst>
    <dgm:cxn modelId="{55AE650D-A026-41AA-B2C6-5FB096179349}" srcId="{C7557302-1080-4062-BD53-01E638709AF7}" destId="{CBF64D08-516B-4BE9-8175-9E0DCD16CF40}" srcOrd="0" destOrd="0" parTransId="{DADF6020-CDC3-4402-AD9B-276C3FF76494}" sibTransId="{BB911DA0-67F2-46CD-B3CF-E0FD00B232CE}"/>
    <dgm:cxn modelId="{6786EF20-9833-4F4B-BFEC-410F094BAA3F}" srcId="{800D16AE-BE7D-47CE-8C2B-654666E5C73F}" destId="{3289935A-36A4-4AE4-BAD3-EF0902203527}" srcOrd="0" destOrd="0" parTransId="{7491A05B-B651-437F-82B1-26B8DF6EB051}" sibTransId="{F54D9A17-0A71-4B9D-B855-5E4C976E8D3F}"/>
    <dgm:cxn modelId="{F6C06526-E718-4ACF-A054-ADA54950E28D}" type="presOf" srcId="{FED9F673-42AB-4338-9A0F-82E13872EE16}" destId="{859AF4D5-545E-4881-ADAF-1EF9A103C299}" srcOrd="0" destOrd="1" presId="urn:microsoft.com/office/officeart/2016/7/layout/ChevronBlockProcess"/>
    <dgm:cxn modelId="{2A1E5E28-03CC-49C6-8D7B-BA7ECDBD04DA}" type="presOf" srcId="{C7557302-1080-4062-BD53-01E638709AF7}" destId="{58E7B49B-9E8B-44CA-A002-7DC671DDC7D1}" srcOrd="0" destOrd="0" presId="urn:microsoft.com/office/officeart/2016/7/layout/ChevronBlockProcess"/>
    <dgm:cxn modelId="{D5B7842D-4CB4-4E8A-A918-B0DBC8A97852}" srcId="{345C3B8E-D551-44A8-86B3-91DF5E493A02}" destId="{D598A8D5-0B1F-486B-82C7-20C837773C91}" srcOrd="2" destOrd="0" parTransId="{A7418D3C-0D3B-4071-A712-65068EC58CF8}" sibTransId="{62A2AD76-9B83-4292-81B4-C997D9089BA3}"/>
    <dgm:cxn modelId="{D1188638-12CA-4027-B543-EFEDCC72753D}" type="presOf" srcId="{A8606478-7775-4650-A357-979F85427F5A}" destId="{CA423928-3C8F-4930-AA17-90D99E0FC56D}" srcOrd="0" destOrd="1" presId="urn:microsoft.com/office/officeart/2016/7/layout/ChevronBlockProcess"/>
    <dgm:cxn modelId="{89B50E60-9984-4011-B6A6-F0D22D290021}" type="presOf" srcId="{345C3B8E-D551-44A8-86B3-91DF5E493A02}" destId="{A93611B4-68FB-4C20-AE18-A6DA7DD7A6CC}" srcOrd="0" destOrd="0" presId="urn:microsoft.com/office/officeart/2016/7/layout/ChevronBlockProcess"/>
    <dgm:cxn modelId="{6CDB6241-09FE-48E4-915D-06620019EAE7}" type="presOf" srcId="{800D16AE-BE7D-47CE-8C2B-654666E5C73F}" destId="{D0D90E6E-E28C-4FBA-A7DF-3EF4101842F6}" srcOrd="0" destOrd="0" presId="urn:microsoft.com/office/officeart/2016/7/layout/ChevronBlockProcess"/>
    <dgm:cxn modelId="{29AE7462-6067-4586-8B16-25AB3F5E294D}" type="presOf" srcId="{ED5F5F48-A694-4063-84AE-7BBF03B6473B}" destId="{4C51B959-D888-4E7E-850B-D41D6FF95010}" srcOrd="0" destOrd="0" presId="urn:microsoft.com/office/officeart/2016/7/layout/ChevronBlockProcess"/>
    <dgm:cxn modelId="{ECCD3744-C5D4-489F-A172-D1F8B326669D}" type="presOf" srcId="{D598A8D5-0B1F-486B-82C7-20C837773C91}" destId="{ADC7B3B5-4122-4F43-BCA3-D7500779245A}" srcOrd="0" destOrd="0" presId="urn:microsoft.com/office/officeart/2016/7/layout/ChevronBlockProcess"/>
    <dgm:cxn modelId="{DF0C2A47-091C-4C55-A711-886D3EFE5DF8}" type="presOf" srcId="{3289935A-36A4-4AE4-BAD3-EF0902203527}" destId="{CA423928-3C8F-4930-AA17-90D99E0FC56D}" srcOrd="0" destOrd="0" presId="urn:microsoft.com/office/officeart/2016/7/layout/ChevronBlockProcess"/>
    <dgm:cxn modelId="{25B9F376-38A0-42A7-9666-7C0208C057F1}" srcId="{D598A8D5-0B1F-486B-82C7-20C837773C91}" destId="{FED9F673-42AB-4338-9A0F-82E13872EE16}" srcOrd="1" destOrd="0" parTransId="{BDB4EEEE-43EE-4BE7-B234-72D70B5E0D33}" sibTransId="{9B672BA1-8B48-4E12-9C29-571012FB8458}"/>
    <dgm:cxn modelId="{B9E75C83-E877-41DB-80E3-9FA3C9C09A1C}" srcId="{ED5F5F48-A694-4063-84AE-7BBF03B6473B}" destId="{89CCDC52-A9F5-497B-BC74-486641B631BF}" srcOrd="0" destOrd="0" parTransId="{ECDD1ED9-49F5-4E58-8C27-D8D04BD28B1C}" sibTransId="{188B27DB-04F0-4A7B-8379-E7BB62B41A9B}"/>
    <dgm:cxn modelId="{796EA086-3742-4623-ABBD-4E6FC3DC5D99}" srcId="{D598A8D5-0B1F-486B-82C7-20C837773C91}" destId="{381D7F76-ACD0-468A-99BF-96F7821A77AC}" srcOrd="0" destOrd="0" parTransId="{4653BD68-732E-42DE-A0C7-3F002981C2FB}" sibTransId="{22244C34-511A-4D71-900E-7ED93E59D7D2}"/>
    <dgm:cxn modelId="{FEEBB089-D007-44F7-B807-D6A765E629F4}" srcId="{345C3B8E-D551-44A8-86B3-91DF5E493A02}" destId="{C7557302-1080-4062-BD53-01E638709AF7}" srcOrd="1" destOrd="0" parTransId="{188D5F10-8B90-4246-817F-E72689340F4D}" sibTransId="{017F8823-34DA-4B51-A8F1-48B3B268E68C}"/>
    <dgm:cxn modelId="{F5D2F58B-B23F-4C2F-9C6E-6FFFAD340249}" type="presOf" srcId="{89CCDC52-A9F5-497B-BC74-486641B631BF}" destId="{FDDBB08E-3151-4A8F-907C-572DAA80C5C0}" srcOrd="0" destOrd="0" presId="urn:microsoft.com/office/officeart/2016/7/layout/ChevronBlockProcess"/>
    <dgm:cxn modelId="{8069028D-0260-4E09-9E5A-A9284C570B73}" type="presOf" srcId="{381D7F76-ACD0-468A-99BF-96F7821A77AC}" destId="{859AF4D5-545E-4881-ADAF-1EF9A103C299}" srcOrd="0" destOrd="0" presId="urn:microsoft.com/office/officeart/2016/7/layout/ChevronBlockProcess"/>
    <dgm:cxn modelId="{6E591F93-686F-4FC1-A3DE-C84DD46D235A}" srcId="{345C3B8E-D551-44A8-86B3-91DF5E493A02}" destId="{800D16AE-BE7D-47CE-8C2B-654666E5C73F}" srcOrd="3" destOrd="0" parTransId="{07819CF3-DEA9-4AFB-A493-2486F38076E3}" sibTransId="{6D260AF3-53DD-409D-953F-E54F12664A53}"/>
    <dgm:cxn modelId="{FC407B9C-7EF2-4919-941A-FFC301AD94FE}" srcId="{C7557302-1080-4062-BD53-01E638709AF7}" destId="{6500E77B-B056-4D39-8A07-11F777F98CF1}" srcOrd="1" destOrd="0" parTransId="{D514ACFE-D34D-417E-8D46-7EE2254E4989}" sibTransId="{9E87602D-19F9-42C8-8714-73D16DB3A3DD}"/>
    <dgm:cxn modelId="{4283E4BD-2358-41D3-939F-9DE0BE1CC3AF}" srcId="{800D16AE-BE7D-47CE-8C2B-654666E5C73F}" destId="{A8606478-7775-4650-A357-979F85427F5A}" srcOrd="1" destOrd="0" parTransId="{3BA76B06-DA58-4437-A32D-9DCEEEAB40FB}" sibTransId="{9431C34C-35D1-4824-AAF9-372418DAC67A}"/>
    <dgm:cxn modelId="{681606DE-2032-45E6-9CC7-B88526C74CC3}" type="presOf" srcId="{6500E77B-B056-4D39-8A07-11F777F98CF1}" destId="{E3E31A9B-7B4B-4E18-A0D7-2CB184BAEA72}" srcOrd="0" destOrd="1" presId="urn:microsoft.com/office/officeart/2016/7/layout/ChevronBlockProcess"/>
    <dgm:cxn modelId="{FE54F8EE-CFD6-4D18-B4D9-DAF678FFC4E3}" type="presOf" srcId="{CBF64D08-516B-4BE9-8175-9E0DCD16CF40}" destId="{E3E31A9B-7B4B-4E18-A0D7-2CB184BAEA72}" srcOrd="0" destOrd="0" presId="urn:microsoft.com/office/officeart/2016/7/layout/ChevronBlockProcess"/>
    <dgm:cxn modelId="{E39B97F3-1B8D-4FAD-BC4F-C5C6BEE48426}" srcId="{345C3B8E-D551-44A8-86B3-91DF5E493A02}" destId="{ED5F5F48-A694-4063-84AE-7BBF03B6473B}" srcOrd="0" destOrd="0" parTransId="{314D4780-8160-40E1-907E-9803C159DC60}" sibTransId="{9D6574AA-015E-4065-B9B4-50E304CE399A}"/>
    <dgm:cxn modelId="{3E207138-9D0C-4B1A-A495-5007C89F65C1}" type="presParOf" srcId="{A93611B4-68FB-4C20-AE18-A6DA7DD7A6CC}" destId="{AE393141-17BC-494F-B9A3-CAC58B36C989}" srcOrd="0" destOrd="0" presId="urn:microsoft.com/office/officeart/2016/7/layout/ChevronBlockProcess"/>
    <dgm:cxn modelId="{A5F8AADA-2F4D-4B50-A319-9F623228DCFB}" type="presParOf" srcId="{AE393141-17BC-494F-B9A3-CAC58B36C989}" destId="{4C51B959-D888-4E7E-850B-D41D6FF95010}" srcOrd="0" destOrd="0" presId="urn:microsoft.com/office/officeart/2016/7/layout/ChevronBlockProcess"/>
    <dgm:cxn modelId="{3B946708-B171-419A-A4FC-D8544965F411}" type="presParOf" srcId="{AE393141-17BC-494F-B9A3-CAC58B36C989}" destId="{FDDBB08E-3151-4A8F-907C-572DAA80C5C0}" srcOrd="1" destOrd="0" presId="urn:microsoft.com/office/officeart/2016/7/layout/ChevronBlockProcess"/>
    <dgm:cxn modelId="{22A1AD90-77BD-497C-85A3-686FC7A6BEF4}" type="presParOf" srcId="{A93611B4-68FB-4C20-AE18-A6DA7DD7A6CC}" destId="{DB644952-7523-4511-9B9B-95D40F3D73E8}" srcOrd="1" destOrd="0" presId="urn:microsoft.com/office/officeart/2016/7/layout/ChevronBlockProcess"/>
    <dgm:cxn modelId="{3EE8DF7F-476B-4D3C-B9B1-F4B06B5C2CC5}" type="presParOf" srcId="{A93611B4-68FB-4C20-AE18-A6DA7DD7A6CC}" destId="{C9C9D221-CB77-442E-A1E6-CB1316EFEBC7}" srcOrd="2" destOrd="0" presId="urn:microsoft.com/office/officeart/2016/7/layout/ChevronBlockProcess"/>
    <dgm:cxn modelId="{0F76C97D-039B-4C81-B040-1CDD5D2287A7}" type="presParOf" srcId="{C9C9D221-CB77-442E-A1E6-CB1316EFEBC7}" destId="{58E7B49B-9E8B-44CA-A002-7DC671DDC7D1}" srcOrd="0" destOrd="0" presId="urn:microsoft.com/office/officeart/2016/7/layout/ChevronBlockProcess"/>
    <dgm:cxn modelId="{DE160E89-CD28-43A1-9FA1-3CE4FD3FDC21}" type="presParOf" srcId="{C9C9D221-CB77-442E-A1E6-CB1316EFEBC7}" destId="{E3E31A9B-7B4B-4E18-A0D7-2CB184BAEA72}" srcOrd="1" destOrd="0" presId="urn:microsoft.com/office/officeart/2016/7/layout/ChevronBlockProcess"/>
    <dgm:cxn modelId="{E55E00C3-F9E7-4BF8-8BAE-9C74617D38B7}" type="presParOf" srcId="{A93611B4-68FB-4C20-AE18-A6DA7DD7A6CC}" destId="{BD6FC4D1-7672-4150-80A2-52CE7756886E}" srcOrd="3" destOrd="0" presId="urn:microsoft.com/office/officeart/2016/7/layout/ChevronBlockProcess"/>
    <dgm:cxn modelId="{7B20704A-58DC-4B0F-8259-5204DEABB047}" type="presParOf" srcId="{A93611B4-68FB-4C20-AE18-A6DA7DD7A6CC}" destId="{4F270C9D-8371-430C-ADAB-272149A905FC}" srcOrd="4" destOrd="0" presId="urn:microsoft.com/office/officeart/2016/7/layout/ChevronBlockProcess"/>
    <dgm:cxn modelId="{FD5C28E5-7406-4724-BA76-26CC9DF00F56}" type="presParOf" srcId="{4F270C9D-8371-430C-ADAB-272149A905FC}" destId="{ADC7B3B5-4122-4F43-BCA3-D7500779245A}" srcOrd="0" destOrd="0" presId="urn:microsoft.com/office/officeart/2016/7/layout/ChevronBlockProcess"/>
    <dgm:cxn modelId="{BF0C5AD0-8826-4D5F-A98C-4D31AC4EC641}" type="presParOf" srcId="{4F270C9D-8371-430C-ADAB-272149A905FC}" destId="{859AF4D5-545E-4881-ADAF-1EF9A103C299}" srcOrd="1" destOrd="0" presId="urn:microsoft.com/office/officeart/2016/7/layout/ChevronBlockProcess"/>
    <dgm:cxn modelId="{BDAB6007-B308-48C2-A871-81F75F82B086}" type="presParOf" srcId="{A93611B4-68FB-4C20-AE18-A6DA7DD7A6CC}" destId="{AD31A9E3-013E-4C84-9C73-A47E062BC50B}" srcOrd="5" destOrd="0" presId="urn:microsoft.com/office/officeart/2016/7/layout/ChevronBlockProcess"/>
    <dgm:cxn modelId="{D8460D38-A97A-4546-A0F5-5BB36A3214B3}" type="presParOf" srcId="{A93611B4-68FB-4C20-AE18-A6DA7DD7A6CC}" destId="{691D2972-5E5E-4AF4-ABF5-E51E027C23D9}" srcOrd="6" destOrd="0" presId="urn:microsoft.com/office/officeart/2016/7/layout/ChevronBlockProcess"/>
    <dgm:cxn modelId="{77EF9B93-6341-4455-BC49-F1C1C79E09EF}" type="presParOf" srcId="{691D2972-5E5E-4AF4-ABF5-E51E027C23D9}" destId="{D0D90E6E-E28C-4FBA-A7DF-3EF4101842F6}" srcOrd="0" destOrd="0" presId="urn:microsoft.com/office/officeart/2016/7/layout/ChevronBlockProcess"/>
    <dgm:cxn modelId="{B0FC4F52-96C5-4408-B070-612AEE71C8D7}" type="presParOf" srcId="{691D2972-5E5E-4AF4-ABF5-E51E027C23D9}" destId="{CA423928-3C8F-4930-AA17-90D99E0FC56D}"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49491" y="415276"/>
          <a:ext cx="5177969" cy="2700046"/>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121920" rIns="72000" bIns="121920" numCol="1" spcCol="1270" rtlCol="0" anchor="ctr" anchorCtr="0">
          <a:noAutofit/>
        </a:bodyPr>
        <a:lstStyle/>
        <a:p>
          <a:pPr marL="0" lvl="0" indent="0" algn="ctr" defTabSz="1422400" rtl="0">
            <a:lnSpc>
              <a:spcPct val="90000"/>
            </a:lnSpc>
            <a:spcBef>
              <a:spcPct val="0"/>
            </a:spcBef>
            <a:spcAft>
              <a:spcPct val="35000"/>
            </a:spcAft>
            <a:buNone/>
          </a:pPr>
          <a:r>
            <a:rPr lang="tr-TR" sz="3200" b="1" kern="1200" noProof="0" dirty="0">
              <a:solidFill>
                <a:schemeClr val="accent1">
                  <a:lumMod val="75000"/>
                </a:schemeClr>
              </a:solidFill>
            </a:rPr>
            <a:t>1-Ret ve İade İşlemleri</a:t>
          </a:r>
        </a:p>
      </dsp:txBody>
      <dsp:txXfrm>
        <a:off x="49491" y="415276"/>
        <a:ext cx="5177969" cy="2700046"/>
      </dsp:txXfrm>
    </dsp:sp>
    <dsp:sp modelId="{B86E23A3-742D-4587-88CF-2D56A8442149}">
      <dsp:nvSpPr>
        <dsp:cNvPr id="0" name=""/>
        <dsp:cNvSpPr/>
      </dsp:nvSpPr>
      <dsp:spPr>
        <a:xfrm>
          <a:off x="5639118" y="415276"/>
          <a:ext cx="5177969" cy="2700046"/>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121920" rIns="72000" bIns="121920" numCol="1" spcCol="1270" rtlCol="0" anchor="ctr" anchorCtr="0">
          <a:noAutofit/>
        </a:bodyPr>
        <a:lstStyle/>
        <a:p>
          <a:pPr marL="0" lvl="0" indent="0" algn="ctr" defTabSz="933450" rtl="0">
            <a:lnSpc>
              <a:spcPct val="90000"/>
            </a:lnSpc>
            <a:spcBef>
              <a:spcPct val="0"/>
            </a:spcBef>
            <a:spcAft>
              <a:spcPct val="35000"/>
            </a:spcAft>
            <a:buNone/>
          </a:pPr>
          <a:r>
            <a:rPr lang="tr-TR" sz="3200" b="1" kern="1200" noProof="0" dirty="0">
              <a:solidFill>
                <a:schemeClr val="accent1">
                  <a:lumMod val="75000"/>
                </a:schemeClr>
              </a:solidFill>
              <a:latin typeface="Garamond" panose="02020404030301010803"/>
              <a:ea typeface="+mn-ea"/>
              <a:cs typeface="+mn-cs"/>
            </a:rPr>
            <a:t>2-Emanet Ödemeleri</a:t>
          </a:r>
        </a:p>
      </dsp:txBody>
      <dsp:txXfrm>
        <a:off x="5639118" y="415276"/>
        <a:ext cx="5177969" cy="2700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5CAFF-8C77-42DE-82DA-A93C593840B6}">
      <dsp:nvSpPr>
        <dsp:cNvPr id="0" name=""/>
        <dsp:cNvSpPr/>
      </dsp:nvSpPr>
      <dsp:spPr>
        <a:xfrm>
          <a:off x="6296781" y="41438"/>
          <a:ext cx="1401273" cy="140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Veri Giriş Görevlisi Tarafından Evrakın Oluşturulması</a:t>
          </a:r>
        </a:p>
      </dsp:txBody>
      <dsp:txXfrm>
        <a:off x="6296781" y="41438"/>
        <a:ext cx="1401273" cy="1401273"/>
      </dsp:txXfrm>
    </dsp:sp>
    <dsp:sp modelId="{476E5AA1-FE1F-4508-A723-DAAD35423267}">
      <dsp:nvSpPr>
        <dsp:cNvPr id="0" name=""/>
        <dsp:cNvSpPr/>
      </dsp:nvSpPr>
      <dsp:spPr>
        <a:xfrm>
          <a:off x="3056076" y="-150479"/>
          <a:ext cx="5142000" cy="5557337"/>
        </a:xfrm>
        <a:prstGeom prst="circularArrow">
          <a:avLst>
            <a:gd name="adj1" fmla="val 5200"/>
            <a:gd name="adj2" fmla="val 335902"/>
            <a:gd name="adj3" fmla="val 21293286"/>
            <a:gd name="adj4" fmla="val 19766200"/>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51809-CD4F-464D-8ABF-200A251CD2FB}">
      <dsp:nvSpPr>
        <dsp:cNvPr id="0" name=""/>
        <dsp:cNvSpPr/>
      </dsp:nvSpPr>
      <dsp:spPr>
        <a:xfrm>
          <a:off x="7143699" y="2647983"/>
          <a:ext cx="1401273" cy="140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Gerçekleştirme Görevlisi Onayı</a:t>
          </a:r>
        </a:p>
      </dsp:txBody>
      <dsp:txXfrm>
        <a:off x="7143699" y="2647983"/>
        <a:ext cx="1401273" cy="1401273"/>
      </dsp:txXfrm>
    </dsp:sp>
    <dsp:sp modelId="{D6169851-4927-4227-98F5-2082F11AE28F}">
      <dsp:nvSpPr>
        <dsp:cNvPr id="0" name=""/>
        <dsp:cNvSpPr/>
      </dsp:nvSpPr>
      <dsp:spPr>
        <a:xfrm>
          <a:off x="2999692" y="805"/>
          <a:ext cx="5254767" cy="5254767"/>
        </a:xfrm>
        <a:prstGeom prst="circularArrow">
          <a:avLst>
            <a:gd name="adj1" fmla="val 5200"/>
            <a:gd name="adj2" fmla="val 335902"/>
            <a:gd name="adj3" fmla="val 4014744"/>
            <a:gd name="adj4" fmla="val 2253390"/>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E8E6C-D001-43E2-A5A0-2941BD9D86E4}">
      <dsp:nvSpPr>
        <dsp:cNvPr id="0" name=""/>
        <dsp:cNvSpPr/>
      </dsp:nvSpPr>
      <dsp:spPr>
        <a:xfrm>
          <a:off x="4926439" y="4258917"/>
          <a:ext cx="1401273" cy="140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Harcama Yetkilisi Onayı</a:t>
          </a:r>
        </a:p>
      </dsp:txBody>
      <dsp:txXfrm>
        <a:off x="4926439" y="4258917"/>
        <a:ext cx="1401273" cy="1401273"/>
      </dsp:txXfrm>
    </dsp:sp>
    <dsp:sp modelId="{97D6CE7E-A48B-4E68-9828-BFCC3204BD7D}">
      <dsp:nvSpPr>
        <dsp:cNvPr id="0" name=""/>
        <dsp:cNvSpPr/>
      </dsp:nvSpPr>
      <dsp:spPr>
        <a:xfrm>
          <a:off x="2999692" y="805"/>
          <a:ext cx="5254767" cy="5254767"/>
        </a:xfrm>
        <a:prstGeom prst="circularArrow">
          <a:avLst>
            <a:gd name="adj1" fmla="val 5200"/>
            <a:gd name="adj2" fmla="val 335902"/>
            <a:gd name="adj3" fmla="val 8210708"/>
            <a:gd name="adj4" fmla="val 644935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8B6FCD-2AF0-4B3F-9B06-33F61ED3C180}">
      <dsp:nvSpPr>
        <dsp:cNvPr id="0" name=""/>
        <dsp:cNvSpPr/>
      </dsp:nvSpPr>
      <dsp:spPr>
        <a:xfrm>
          <a:off x="2709179" y="2647983"/>
          <a:ext cx="1401273" cy="140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Muhasebe Kontrol ve Ödeme İşlemleri</a:t>
          </a:r>
        </a:p>
      </dsp:txBody>
      <dsp:txXfrm>
        <a:off x="2709179" y="2647983"/>
        <a:ext cx="1401273" cy="1401273"/>
      </dsp:txXfrm>
    </dsp:sp>
    <dsp:sp modelId="{20FF6354-F4E8-41E7-9113-604269F87EBA}">
      <dsp:nvSpPr>
        <dsp:cNvPr id="0" name=""/>
        <dsp:cNvSpPr/>
      </dsp:nvSpPr>
      <dsp:spPr>
        <a:xfrm>
          <a:off x="2999692" y="805"/>
          <a:ext cx="5254767" cy="5254767"/>
        </a:xfrm>
        <a:prstGeom prst="circularArrow">
          <a:avLst>
            <a:gd name="adj1" fmla="val 5200"/>
            <a:gd name="adj2" fmla="val 335902"/>
            <a:gd name="adj3" fmla="val 12297898"/>
            <a:gd name="adj4" fmla="val 1077081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1D58B-A374-4924-99D8-30EA20FB17B7}">
      <dsp:nvSpPr>
        <dsp:cNvPr id="0" name=""/>
        <dsp:cNvSpPr/>
      </dsp:nvSpPr>
      <dsp:spPr>
        <a:xfrm>
          <a:off x="3556097" y="41438"/>
          <a:ext cx="1401273" cy="140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Muhasebe Birimi Tarafından Ret ve İade Ekleme</a:t>
          </a:r>
        </a:p>
      </dsp:txBody>
      <dsp:txXfrm>
        <a:off x="3556097" y="41438"/>
        <a:ext cx="1401273" cy="1401273"/>
      </dsp:txXfrm>
    </dsp:sp>
    <dsp:sp modelId="{9F0F7740-A37A-488F-A7D6-0F17CAA9B1BC}">
      <dsp:nvSpPr>
        <dsp:cNvPr id="0" name=""/>
        <dsp:cNvSpPr/>
      </dsp:nvSpPr>
      <dsp:spPr>
        <a:xfrm>
          <a:off x="2999692" y="42790"/>
          <a:ext cx="5254767" cy="5254767"/>
        </a:xfrm>
        <a:prstGeom prst="circularArrow">
          <a:avLst>
            <a:gd name="adj1" fmla="val 5200"/>
            <a:gd name="adj2" fmla="val 335902"/>
            <a:gd name="adj3" fmla="val 16865732"/>
            <a:gd name="adj4" fmla="val 1519836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1B959-D888-4E7E-850B-D41D6FF95010}">
      <dsp:nvSpPr>
        <dsp:cNvPr id="0" name=""/>
        <dsp:cNvSpPr/>
      </dsp:nvSpPr>
      <dsp:spPr>
        <a:xfrm>
          <a:off x="11584" y="396190"/>
          <a:ext cx="2546490" cy="763947"/>
        </a:xfrm>
        <a:prstGeom prst="chevron">
          <a:avLst>
            <a:gd name="adj" fmla="val 30000"/>
          </a:avLst>
        </a:prstGeom>
        <a:solidFill>
          <a:schemeClr val="bg2">
            <a:lumMod val="50000"/>
          </a:schemeClr>
        </a:solidFill>
        <a:ln w="12700" cap="flat" cmpd="sng" algn="ctr">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326" tIns="94326" rIns="94326" bIns="94326" numCol="1" spcCol="1270" rtlCol="0" anchor="ctr" anchorCtr="0">
          <a:noAutofit/>
        </a:bodyPr>
        <a:lstStyle/>
        <a:p>
          <a:pPr marL="0" lvl="0" indent="0" algn="ctr" defTabSz="977900" rtl="0">
            <a:lnSpc>
              <a:spcPct val="90000"/>
            </a:lnSpc>
            <a:spcBef>
              <a:spcPct val="0"/>
            </a:spcBef>
            <a:spcAft>
              <a:spcPct val="35000"/>
            </a:spcAft>
            <a:buNone/>
          </a:pPr>
          <a:r>
            <a:rPr lang="tr-TR" sz="2200" kern="1200" noProof="0" dirty="0"/>
            <a:t>Veri Giriş Görevlisi</a:t>
          </a:r>
        </a:p>
      </dsp:txBody>
      <dsp:txXfrm>
        <a:off x="240768" y="396190"/>
        <a:ext cx="2088122" cy="763947"/>
      </dsp:txXfrm>
    </dsp:sp>
    <dsp:sp modelId="{FDDBB08E-3151-4A8F-907C-572DAA80C5C0}">
      <dsp:nvSpPr>
        <dsp:cNvPr id="0" name=""/>
        <dsp:cNvSpPr/>
      </dsp:nvSpPr>
      <dsp:spPr>
        <a:xfrm>
          <a:off x="11584" y="1160137"/>
          <a:ext cx="2317305" cy="2293295"/>
        </a:xfrm>
        <a:prstGeom prst="rect">
          <a:avLst/>
        </a:prstGeom>
        <a:solidFill>
          <a:schemeClr val="bg2">
            <a:lumMod val="75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3119" tIns="183119" rIns="183119" bIns="366237" numCol="1" spcCol="1270" rtlCol="0" anchor="t" anchorCtr="0">
          <a:noAutofit/>
        </a:bodyPr>
        <a:lstStyle/>
        <a:p>
          <a:pPr marL="0" lvl="0" indent="0" algn="l" defTabSz="800100" rtl="0">
            <a:lnSpc>
              <a:spcPct val="90000"/>
            </a:lnSpc>
            <a:spcBef>
              <a:spcPct val="0"/>
            </a:spcBef>
            <a:spcAft>
              <a:spcPct val="35000"/>
            </a:spcAft>
            <a:buNone/>
          </a:pPr>
          <a:r>
            <a:rPr lang="tr-TR" sz="1800" kern="1200" noProof="0" dirty="0">
              <a:solidFill>
                <a:schemeClr val="bg2">
                  <a:lumMod val="25000"/>
                </a:schemeClr>
              </a:solidFill>
            </a:rPr>
            <a:t>Ödeme Evrakını Hazırlama</a:t>
          </a:r>
        </a:p>
      </dsp:txBody>
      <dsp:txXfrm>
        <a:off x="11584" y="1160137"/>
        <a:ext cx="2317305" cy="2293295"/>
      </dsp:txXfrm>
    </dsp:sp>
    <dsp:sp modelId="{58E7B49B-9E8B-44CA-A002-7DC671DDC7D1}">
      <dsp:nvSpPr>
        <dsp:cNvPr id="0" name=""/>
        <dsp:cNvSpPr/>
      </dsp:nvSpPr>
      <dsp:spPr>
        <a:xfrm>
          <a:off x="2507831" y="396190"/>
          <a:ext cx="2546490" cy="763947"/>
        </a:xfrm>
        <a:prstGeom prst="chevron">
          <a:avLst>
            <a:gd name="adj" fmla="val 30000"/>
          </a:avLst>
        </a:prstGeom>
        <a:solidFill>
          <a:schemeClr val="accent1">
            <a:lumMod val="75000"/>
          </a:schemeClr>
        </a:solidFill>
        <a:ln w="12700" cap="flat" cmpd="sng" algn="ctr">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326" tIns="94326" rIns="94326" bIns="94326" numCol="1" spcCol="1270" rtlCol="0" anchor="ctr" anchorCtr="0">
          <a:noAutofit/>
        </a:bodyPr>
        <a:lstStyle/>
        <a:p>
          <a:pPr marL="0" lvl="0" indent="0" algn="ctr" defTabSz="977900" rtl="0">
            <a:lnSpc>
              <a:spcPct val="90000"/>
            </a:lnSpc>
            <a:spcBef>
              <a:spcPct val="0"/>
            </a:spcBef>
            <a:spcAft>
              <a:spcPct val="35000"/>
            </a:spcAft>
            <a:buNone/>
          </a:pPr>
          <a:r>
            <a:rPr lang="tr-TR" sz="2200" kern="1200" noProof="0" dirty="0"/>
            <a:t>Gerçekleştirme Görevlisi</a:t>
          </a:r>
        </a:p>
      </dsp:txBody>
      <dsp:txXfrm>
        <a:off x="2737015" y="396190"/>
        <a:ext cx="2088122" cy="763947"/>
      </dsp:txXfrm>
    </dsp:sp>
    <dsp:sp modelId="{E3E31A9B-7B4B-4E18-A0D7-2CB184BAEA72}">
      <dsp:nvSpPr>
        <dsp:cNvPr id="0" name=""/>
        <dsp:cNvSpPr/>
      </dsp:nvSpPr>
      <dsp:spPr>
        <a:xfrm>
          <a:off x="2507831" y="1160137"/>
          <a:ext cx="2317305" cy="2293295"/>
        </a:xfrm>
        <a:prstGeom prst="rect">
          <a:avLst/>
        </a:prstGeom>
        <a:solidFill>
          <a:schemeClr val="accent1">
            <a:lumMod val="60000"/>
            <a:lumOff val="40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3119" tIns="183119" rIns="183119" bIns="366237" numCol="1" spcCol="1270" rtlCol="0" anchor="t" anchorCtr="0">
          <a:noAutofit/>
        </a:bodyPr>
        <a:lstStyle/>
        <a:p>
          <a:pPr marL="0" lvl="0" indent="0" algn="l" defTabSz="800100" rtl="0">
            <a:lnSpc>
              <a:spcPct val="90000"/>
            </a:lnSpc>
            <a:spcBef>
              <a:spcPct val="0"/>
            </a:spcBef>
            <a:spcAft>
              <a:spcPct val="35000"/>
            </a:spcAft>
            <a:buNone/>
          </a:pPr>
          <a:r>
            <a:rPr lang="tr-TR" sz="1800" kern="1200" noProof="0" dirty="0">
              <a:solidFill>
                <a:schemeClr val="accent1">
                  <a:lumMod val="50000"/>
                </a:schemeClr>
              </a:solidFill>
            </a:rPr>
            <a:t>İnceleme ve Harcama Yetkilisine Onay için Gönderme</a:t>
          </a:r>
        </a:p>
        <a:p>
          <a:pPr marL="0" lvl="0" indent="0" algn="l" defTabSz="800100" rtl="0">
            <a:lnSpc>
              <a:spcPct val="90000"/>
            </a:lnSpc>
            <a:spcBef>
              <a:spcPct val="0"/>
            </a:spcBef>
            <a:spcAft>
              <a:spcPct val="35000"/>
            </a:spcAft>
            <a:buNone/>
          </a:pPr>
          <a:endParaRPr lang="tr-TR" sz="1800" kern="1200" noProof="0" dirty="0">
            <a:solidFill>
              <a:schemeClr val="accent1">
                <a:lumMod val="50000"/>
              </a:schemeClr>
            </a:solidFill>
          </a:endParaRPr>
        </a:p>
      </dsp:txBody>
      <dsp:txXfrm>
        <a:off x="2507831" y="1160137"/>
        <a:ext cx="2317305" cy="2293295"/>
      </dsp:txXfrm>
    </dsp:sp>
    <dsp:sp modelId="{ADC7B3B5-4122-4F43-BCA3-D7500779245A}">
      <dsp:nvSpPr>
        <dsp:cNvPr id="0" name=""/>
        <dsp:cNvSpPr/>
      </dsp:nvSpPr>
      <dsp:spPr>
        <a:xfrm>
          <a:off x="5004078" y="396190"/>
          <a:ext cx="2546490" cy="763947"/>
        </a:xfrm>
        <a:prstGeom prst="chevron">
          <a:avLst>
            <a:gd name="adj" fmla="val 30000"/>
          </a:avLst>
        </a:prstGeom>
        <a:solidFill>
          <a:schemeClr val="accent1">
            <a:lumMod val="75000"/>
          </a:schemeClr>
        </a:solidFill>
        <a:ln w="12700" cap="flat" cmpd="sng" algn="ctr">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326" tIns="94326" rIns="94326" bIns="94326" numCol="1" spcCol="1270" rtlCol="0" anchor="ctr" anchorCtr="0">
          <a:noAutofit/>
        </a:bodyPr>
        <a:lstStyle/>
        <a:p>
          <a:pPr marL="0" lvl="0" indent="0" algn="ctr" defTabSz="977900" rtl="0">
            <a:lnSpc>
              <a:spcPct val="90000"/>
            </a:lnSpc>
            <a:spcBef>
              <a:spcPct val="0"/>
            </a:spcBef>
            <a:spcAft>
              <a:spcPct val="35000"/>
            </a:spcAft>
            <a:buNone/>
          </a:pPr>
          <a:r>
            <a:rPr lang="tr-TR" sz="2200" kern="1200" noProof="0" dirty="0"/>
            <a:t>Harcama Yetkilisi</a:t>
          </a:r>
        </a:p>
      </dsp:txBody>
      <dsp:txXfrm>
        <a:off x="5233262" y="396190"/>
        <a:ext cx="2088122" cy="763947"/>
      </dsp:txXfrm>
    </dsp:sp>
    <dsp:sp modelId="{859AF4D5-545E-4881-ADAF-1EF9A103C299}">
      <dsp:nvSpPr>
        <dsp:cNvPr id="0" name=""/>
        <dsp:cNvSpPr/>
      </dsp:nvSpPr>
      <dsp:spPr>
        <a:xfrm>
          <a:off x="5004078" y="1160137"/>
          <a:ext cx="2317305" cy="2293295"/>
        </a:xfrm>
        <a:prstGeom prst="rect">
          <a:avLst/>
        </a:prstGeom>
        <a:solidFill>
          <a:schemeClr val="accent1">
            <a:lumMod val="60000"/>
            <a:lumOff val="40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3119" tIns="183119" rIns="183119" bIns="366237" numCol="1" spcCol="1270" rtlCol="0" anchor="t" anchorCtr="0">
          <a:noAutofit/>
        </a:bodyPr>
        <a:lstStyle/>
        <a:p>
          <a:pPr marL="0" lvl="0" indent="0" algn="l" defTabSz="800100" rtl="0">
            <a:lnSpc>
              <a:spcPct val="90000"/>
            </a:lnSpc>
            <a:spcBef>
              <a:spcPct val="0"/>
            </a:spcBef>
            <a:spcAft>
              <a:spcPct val="35000"/>
            </a:spcAft>
            <a:buNone/>
          </a:pPr>
          <a:r>
            <a:rPr lang="tr-TR" sz="1800" kern="1200" noProof="0" dirty="0">
              <a:solidFill>
                <a:schemeClr val="accent1">
                  <a:lumMod val="50000"/>
                </a:schemeClr>
              </a:solidFill>
            </a:rPr>
            <a:t>Ödeme Evrakı Uygunsa Elektronik İmza ile İmzalama ve Muhasebeye Gönderme İşlemini Yapma</a:t>
          </a:r>
        </a:p>
        <a:p>
          <a:pPr marL="0" lvl="0" indent="0" algn="l" defTabSz="800100" rtl="0">
            <a:lnSpc>
              <a:spcPct val="90000"/>
            </a:lnSpc>
            <a:spcBef>
              <a:spcPct val="0"/>
            </a:spcBef>
            <a:spcAft>
              <a:spcPct val="35000"/>
            </a:spcAft>
            <a:buNone/>
          </a:pPr>
          <a:endParaRPr lang="tr-TR" sz="1800" kern="1200" noProof="0" dirty="0">
            <a:solidFill>
              <a:schemeClr val="accent1">
                <a:lumMod val="50000"/>
              </a:schemeClr>
            </a:solidFill>
          </a:endParaRPr>
        </a:p>
      </dsp:txBody>
      <dsp:txXfrm>
        <a:off x="5004078" y="1160137"/>
        <a:ext cx="2317305" cy="2293295"/>
      </dsp:txXfrm>
    </dsp:sp>
    <dsp:sp modelId="{D0D90E6E-E28C-4FBA-A7DF-3EF4101842F6}">
      <dsp:nvSpPr>
        <dsp:cNvPr id="0" name=""/>
        <dsp:cNvSpPr/>
      </dsp:nvSpPr>
      <dsp:spPr>
        <a:xfrm>
          <a:off x="7511909" y="371209"/>
          <a:ext cx="2546490" cy="763947"/>
        </a:xfrm>
        <a:prstGeom prst="chevron">
          <a:avLst>
            <a:gd name="adj" fmla="val 30000"/>
          </a:avLst>
        </a:prstGeom>
        <a:solidFill>
          <a:schemeClr val="accent1">
            <a:lumMod val="75000"/>
          </a:schemeClr>
        </a:solidFill>
        <a:ln w="12700" cap="flat" cmpd="sng" algn="ctr">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326" tIns="94326" rIns="94326" bIns="94326" numCol="1" spcCol="1270" rtlCol="0" anchor="ctr" anchorCtr="0">
          <a:noAutofit/>
        </a:bodyPr>
        <a:lstStyle/>
        <a:p>
          <a:pPr marL="0" lvl="0" indent="0" algn="ctr" defTabSz="977900" rtl="0">
            <a:lnSpc>
              <a:spcPct val="90000"/>
            </a:lnSpc>
            <a:spcBef>
              <a:spcPct val="0"/>
            </a:spcBef>
            <a:spcAft>
              <a:spcPct val="35000"/>
            </a:spcAft>
            <a:buNone/>
          </a:pPr>
          <a:r>
            <a:rPr lang="tr-TR" sz="2200" kern="1200" noProof="0" dirty="0"/>
            <a:t>Muhasebe Birimi</a:t>
          </a:r>
        </a:p>
      </dsp:txBody>
      <dsp:txXfrm>
        <a:off x="7741093" y="371209"/>
        <a:ext cx="2088122" cy="763947"/>
      </dsp:txXfrm>
    </dsp:sp>
    <dsp:sp modelId="{CA423928-3C8F-4930-AA17-90D99E0FC56D}">
      <dsp:nvSpPr>
        <dsp:cNvPr id="0" name=""/>
        <dsp:cNvSpPr/>
      </dsp:nvSpPr>
      <dsp:spPr>
        <a:xfrm>
          <a:off x="7500325" y="1160137"/>
          <a:ext cx="2317305" cy="2293295"/>
        </a:xfrm>
        <a:prstGeom prst="rect">
          <a:avLst/>
        </a:prstGeom>
        <a:solidFill>
          <a:schemeClr val="accent1">
            <a:lumMod val="60000"/>
            <a:lumOff val="40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3119" tIns="183119" rIns="183119" bIns="366237" numCol="1" spcCol="1270" rtlCol="0" anchor="t" anchorCtr="0">
          <a:noAutofit/>
        </a:bodyPr>
        <a:lstStyle/>
        <a:p>
          <a:pPr marL="0" lvl="0" indent="0" algn="l" defTabSz="800100" rtl="0">
            <a:lnSpc>
              <a:spcPct val="90000"/>
            </a:lnSpc>
            <a:spcBef>
              <a:spcPct val="0"/>
            </a:spcBef>
            <a:spcAft>
              <a:spcPct val="35000"/>
            </a:spcAft>
            <a:buNone/>
          </a:pPr>
          <a:r>
            <a:rPr lang="es-ES" sz="1800" kern="1200" noProof="0" dirty="0">
              <a:solidFill>
                <a:schemeClr val="accent1">
                  <a:lumMod val="50000"/>
                </a:schemeClr>
              </a:solidFill>
            </a:rPr>
            <a:t>Evrak ve Eklerini İnceleme ve </a:t>
          </a:r>
          <a:r>
            <a:rPr lang="tr-TR" sz="1800" kern="1200" noProof="0" dirty="0">
              <a:solidFill>
                <a:schemeClr val="accent1">
                  <a:lumMod val="50000"/>
                </a:schemeClr>
              </a:solidFill>
            </a:rPr>
            <a:t>Ödeme İşlemlerini Yapma</a:t>
          </a:r>
        </a:p>
        <a:p>
          <a:pPr marL="0" lvl="0" indent="0" algn="l" defTabSz="800100" rtl="0">
            <a:lnSpc>
              <a:spcPct val="90000"/>
            </a:lnSpc>
            <a:spcBef>
              <a:spcPct val="0"/>
            </a:spcBef>
            <a:spcAft>
              <a:spcPct val="35000"/>
            </a:spcAft>
            <a:buNone/>
          </a:pPr>
          <a:endParaRPr lang="tr-TR" sz="1800" kern="1200" noProof="0" dirty="0">
            <a:solidFill>
              <a:schemeClr val="accent1">
                <a:lumMod val="50000"/>
              </a:schemeClr>
            </a:solidFill>
          </a:endParaRPr>
        </a:p>
      </dsp:txBody>
      <dsp:txXfrm>
        <a:off x="7500325" y="1160137"/>
        <a:ext cx="2317305" cy="22932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Köşeli Çift Ayraç Bloğu İşlemi"/>
  <dgm:desc val="İlerlemeyi, zaman çizelgesini ve görev, işlem ya da iş akışındaki sıralı adımları göstermek ya da hareketi veya yönü vurgulamak için kullanın. Düzey 1 metni bir ok şeklinin içinde görüntülenirken, Düzey 2 metni ok şekillerinin altında görüntülenir."/>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tr-TR" sz="1200"/>
            </a:lvl1pPr>
          </a:lstStyle>
          <a:p>
            <a:pPr rtl="0"/>
            <a:endParaRPr lang="tr-TR"/>
          </a:p>
        </p:txBody>
      </p:sp>
      <p:sp>
        <p:nvSpPr>
          <p:cNvPr id="3" name="Tarih Yer Tutucusu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tr-TR" sz="1200"/>
            </a:lvl1pPr>
          </a:lstStyle>
          <a:p>
            <a:pPr rtl="0"/>
            <a:fld id="{C1DDCDEA-15C7-46BD-ACAF-0E40F298BB66}" type="datetime1">
              <a:rPr lang="tr-TR" smtClean="0"/>
              <a:t>15.01.2025</a:t>
            </a:fld>
            <a:endParaRPr lang="tr-TR"/>
          </a:p>
        </p:txBody>
      </p:sp>
      <p:sp>
        <p:nvSpPr>
          <p:cNvPr id="4" name="Alt Bilgi Yer Tutucusu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tr-TR" sz="1200"/>
            </a:lvl1pPr>
          </a:lstStyle>
          <a:p>
            <a:pPr rtl="0"/>
            <a:endParaRPr lang="tr-TR"/>
          </a:p>
        </p:txBody>
      </p:sp>
      <p:sp>
        <p:nvSpPr>
          <p:cNvPr id="5" name="Slayt Numarası Yer Tutucusu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tr-TR" sz="1200"/>
            </a:lvl1pPr>
          </a:lstStyle>
          <a:p>
            <a:pPr rtl="0"/>
            <a:fld id="{5A8CD4AB-B9A2-4248-B31F-8EBC71546D8D}" type="slidenum">
              <a:rPr lang="tr-TR" smtClean="0"/>
              <a:t>‹#›</a:t>
            </a:fld>
            <a:endParaRPr lang="tr-TR"/>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tr-TR" sz="1200"/>
            </a:lvl1pPr>
          </a:lstStyle>
          <a:p>
            <a:pPr rtl="0"/>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tr-TR" sz="1200"/>
            </a:lvl1pPr>
          </a:lstStyle>
          <a:p>
            <a:fld id="{7DD59EDA-D5DA-4D3F-9092-8EE5CAF29E25}" type="datetime1">
              <a:rPr lang="tr-TR" smtClean="0"/>
              <a:pPr/>
              <a:t>15.01.2025</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tr-TR"/>
            </a:defPP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tr-TR"/>
            </a:def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tr-TR" sz="1200"/>
            </a:lvl1pPr>
          </a:lstStyle>
          <a:p>
            <a:pPr rtl="0"/>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tr-TR" sz="1200"/>
            </a:lvl1pPr>
          </a:lstStyle>
          <a:p>
            <a:pPr rtl="0"/>
            <a:fld id="{AABE9C73-6CDE-45E2-97F8-E3C5308FA232}" type="slidenum">
              <a:rPr lang="tr-TR" noProof="0" smtClean="0"/>
              <a:t>‹#›</a:t>
            </a:fld>
            <a:endParaRPr lang="tr-TR" noProof="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tr-TR" sz="1200" kern="1200">
        <a:solidFill>
          <a:schemeClr val="tx1"/>
        </a:solidFill>
        <a:latin typeface="+mn-lt"/>
        <a:ea typeface="+mn-ea"/>
        <a:cs typeface="+mn-cs"/>
      </a:defRPr>
    </a:lvl1pPr>
    <a:lvl2pPr marL="457200" algn="l" defTabSz="914400" rtl="0" eaLnBrk="1" latinLnBrk="0" hangingPunct="1">
      <a:defRPr lang="tr-TR" sz="1200" kern="1200">
        <a:solidFill>
          <a:schemeClr val="tx1"/>
        </a:solidFill>
        <a:latin typeface="+mn-lt"/>
        <a:ea typeface="+mn-ea"/>
        <a:cs typeface="+mn-cs"/>
      </a:defRPr>
    </a:lvl2pPr>
    <a:lvl3pPr marL="914400" algn="l" defTabSz="914400" rtl="0" eaLnBrk="1" latinLnBrk="0" hangingPunct="1">
      <a:defRPr lang="tr-TR" sz="1200" kern="1200">
        <a:solidFill>
          <a:schemeClr val="tx1"/>
        </a:solidFill>
        <a:latin typeface="+mn-lt"/>
        <a:ea typeface="+mn-ea"/>
        <a:cs typeface="+mn-cs"/>
      </a:defRPr>
    </a:lvl3pPr>
    <a:lvl4pPr marL="1371600" algn="l" defTabSz="914400" rtl="0" eaLnBrk="1" latinLnBrk="0" hangingPunct="1">
      <a:defRPr lang="tr-TR" sz="1200" kern="1200">
        <a:solidFill>
          <a:schemeClr val="tx1"/>
        </a:solidFill>
        <a:latin typeface="+mn-lt"/>
        <a:ea typeface="+mn-ea"/>
        <a:cs typeface="+mn-cs"/>
      </a:defRPr>
    </a:lvl4pPr>
    <a:lvl5pPr marL="1828800" algn="l" defTabSz="914400" rtl="0" eaLnBrk="1" latinLnBrk="0" hangingPunct="1">
      <a:defRPr lang="tr-TR" sz="1200" kern="1200">
        <a:solidFill>
          <a:schemeClr val="tx1"/>
        </a:solidFill>
        <a:latin typeface="+mn-lt"/>
        <a:ea typeface="+mn-ea"/>
        <a:cs typeface="+mn-cs"/>
      </a:defRPr>
    </a:lvl5pPr>
    <a:lvl6pPr marL="2286000" algn="l" defTabSz="914400" rtl="0" eaLnBrk="1" latinLnBrk="0" hangingPunct="1">
      <a:defRPr lang="tr-TR" sz="1200" kern="1200">
        <a:solidFill>
          <a:schemeClr val="tx1"/>
        </a:solidFill>
        <a:latin typeface="+mn-lt"/>
        <a:ea typeface="+mn-ea"/>
        <a:cs typeface="+mn-cs"/>
      </a:defRPr>
    </a:lvl6pPr>
    <a:lvl7pPr marL="2743200" algn="l" defTabSz="914400" rtl="0" eaLnBrk="1" latinLnBrk="0" hangingPunct="1">
      <a:defRPr lang="tr-TR" sz="1200" kern="1200">
        <a:solidFill>
          <a:schemeClr val="tx1"/>
        </a:solidFill>
        <a:latin typeface="+mn-lt"/>
        <a:ea typeface="+mn-ea"/>
        <a:cs typeface="+mn-cs"/>
      </a:defRPr>
    </a:lvl7pPr>
    <a:lvl8pPr marL="3200400" algn="l" defTabSz="914400" rtl="0" eaLnBrk="1" latinLnBrk="0" hangingPunct="1">
      <a:defRPr lang="tr-TR" sz="1200" kern="1200">
        <a:solidFill>
          <a:schemeClr val="tx1"/>
        </a:solidFill>
        <a:latin typeface="+mn-lt"/>
        <a:ea typeface="+mn-ea"/>
        <a:cs typeface="+mn-cs"/>
      </a:defRPr>
    </a:lvl8pPr>
    <a:lvl9pPr marL="3657600" algn="l" defTabSz="914400" rtl="0" eaLnBrk="1" latinLnBrk="0" hangingPunct="1">
      <a:defRPr lang="tr-T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defPPr>
              <a:defRPr lang="tr-TR"/>
            </a:defPPr>
          </a:lstStyle>
          <a:p>
            <a:pPr rtl="0"/>
            <a:endParaRPr lang="tr-TR" dirty="0"/>
          </a:p>
        </p:txBody>
      </p:sp>
      <p:sp>
        <p:nvSpPr>
          <p:cNvPr id="4" name="Slayt Numarası Yer Tutucusu 3"/>
          <p:cNvSpPr>
            <a:spLocks noGrp="1"/>
          </p:cNvSpPr>
          <p:nvPr>
            <p:ph type="sldNum" sz="quarter" idx="5"/>
          </p:nvPr>
        </p:nvSpPr>
        <p:spPr/>
        <p:txBody>
          <a:bodyPr rtlCol="0"/>
          <a:lstStyle>
            <a:defPPr>
              <a:defRPr lang="tr-TR"/>
            </a:defPPr>
          </a:lstStyle>
          <a:p>
            <a:pPr rtl="0"/>
            <a:fld id="{AABE9C73-6CDE-45E2-97F8-E3C5308FA232}" type="slidenum">
              <a:rPr lang="tr-TR" smtClean="0"/>
              <a:t>2</a:t>
            </a:fld>
            <a:endParaRPr lang="tr-TR" dirty="0"/>
          </a:p>
        </p:txBody>
      </p:sp>
    </p:spTree>
    <p:extLst>
      <p:ext uri="{BB962C8B-B14F-4D97-AF65-F5344CB8AC3E}">
        <p14:creationId xmlns:p14="http://schemas.microsoft.com/office/powerpoint/2010/main" val="351181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defPPr>
              <a:defRPr lang="tr-TR"/>
            </a:defPPr>
          </a:lstStyle>
          <a:p>
            <a:pPr rtl="0"/>
            <a:endParaRPr lang="tr-TR" dirty="0"/>
          </a:p>
        </p:txBody>
      </p:sp>
      <p:sp>
        <p:nvSpPr>
          <p:cNvPr id="4" name="Slayt Numarası Yer Tutucusu 3"/>
          <p:cNvSpPr>
            <a:spLocks noGrp="1"/>
          </p:cNvSpPr>
          <p:nvPr>
            <p:ph type="sldNum" sz="quarter" idx="5"/>
          </p:nvPr>
        </p:nvSpPr>
        <p:spPr/>
        <p:txBody>
          <a:bodyPr rtlCol="0"/>
          <a:lstStyle>
            <a:defPPr>
              <a:defRPr lang="tr-TR"/>
            </a:defPPr>
          </a:lstStyle>
          <a:p>
            <a:pPr rtl="0"/>
            <a:fld id="{AABE9C73-6CDE-45E2-97F8-E3C5308FA232}" type="slidenum">
              <a:rPr lang="tr-TR" smtClean="0"/>
              <a:t>3</a:t>
            </a:fld>
            <a:endParaRPr lang="tr-TR" dirty="0"/>
          </a:p>
        </p:txBody>
      </p:sp>
    </p:spTree>
    <p:extLst>
      <p:ext uri="{BB962C8B-B14F-4D97-AF65-F5344CB8AC3E}">
        <p14:creationId xmlns:p14="http://schemas.microsoft.com/office/powerpoint/2010/main" val="94200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defPPr>
              <a:defRPr lang="tr-TR"/>
            </a:defPPr>
          </a:lstStyle>
          <a:p>
            <a:pPr rtl="0"/>
            <a:endParaRPr lang="tr-TR" dirty="0"/>
          </a:p>
        </p:txBody>
      </p:sp>
      <p:sp>
        <p:nvSpPr>
          <p:cNvPr id="4" name="Slayt Numarası Yer Tutucusu 3"/>
          <p:cNvSpPr>
            <a:spLocks noGrp="1"/>
          </p:cNvSpPr>
          <p:nvPr>
            <p:ph type="sldNum" sz="quarter" idx="5"/>
          </p:nvPr>
        </p:nvSpPr>
        <p:spPr/>
        <p:txBody>
          <a:bodyPr rtlCol="0"/>
          <a:lstStyle>
            <a:defPPr>
              <a:defRPr lang="tr-TR"/>
            </a:defPPr>
          </a:lstStyle>
          <a:p>
            <a:pPr rtl="0"/>
            <a:fld id="{AABE9C73-6CDE-45E2-97F8-E3C5308FA232}" type="slidenum">
              <a:rPr lang="tr-TR" smtClean="0"/>
              <a:t>4</a:t>
            </a:fld>
            <a:endParaRPr lang="tr-TR" dirty="0"/>
          </a:p>
        </p:txBody>
      </p:sp>
    </p:spTree>
    <p:extLst>
      <p:ext uri="{BB962C8B-B14F-4D97-AF65-F5344CB8AC3E}">
        <p14:creationId xmlns:p14="http://schemas.microsoft.com/office/powerpoint/2010/main" val="149280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defPPr>
              <a:defRPr lang="tr-TR"/>
            </a:defPPr>
          </a:lstStyle>
          <a:p>
            <a:pPr rtl="0"/>
            <a:endParaRPr lang="tr-TR" dirty="0"/>
          </a:p>
        </p:txBody>
      </p:sp>
      <p:sp>
        <p:nvSpPr>
          <p:cNvPr id="4" name="Slayt Numarası Yer Tutucusu 3"/>
          <p:cNvSpPr>
            <a:spLocks noGrp="1"/>
          </p:cNvSpPr>
          <p:nvPr>
            <p:ph type="sldNum" sz="quarter" idx="5"/>
          </p:nvPr>
        </p:nvSpPr>
        <p:spPr/>
        <p:txBody>
          <a:bodyPr rtlCol="0"/>
          <a:lstStyle>
            <a:defPPr>
              <a:defRPr lang="tr-TR"/>
            </a:defPPr>
          </a:lstStyle>
          <a:p>
            <a:pPr rtl="0"/>
            <a:fld id="{AABE9C73-6CDE-45E2-97F8-E3C5308FA232}" type="slidenum">
              <a:rPr lang="tr-TR" smtClean="0"/>
              <a:t>10</a:t>
            </a:fld>
            <a:endParaRPr lang="tr-TR" dirty="0"/>
          </a:p>
        </p:txBody>
      </p:sp>
    </p:spTree>
    <p:extLst>
      <p:ext uri="{BB962C8B-B14F-4D97-AF65-F5344CB8AC3E}">
        <p14:creationId xmlns:p14="http://schemas.microsoft.com/office/powerpoint/2010/main" val="408885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rtl="0"/>
            <a:fld id="{AABE9C73-6CDE-45E2-97F8-E3C5308FA232}" type="slidenum">
              <a:rPr lang="tr-TR" noProof="0" smtClean="0"/>
              <a:t>12</a:t>
            </a:fld>
            <a:endParaRPr lang="tr-TR" noProof="0"/>
          </a:p>
        </p:txBody>
      </p:sp>
    </p:spTree>
    <p:extLst>
      <p:ext uri="{BB962C8B-B14F-4D97-AF65-F5344CB8AC3E}">
        <p14:creationId xmlns:p14="http://schemas.microsoft.com/office/powerpoint/2010/main" val="304231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sp useBgFill="1">
        <p:nvSpPr>
          <p:cNvPr id="10" name="Dikdörtgen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Dikdörtgen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Dikdörtgen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Düz Bağlayıcı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Düz Bağlayıcı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Başlık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tr-TR" sz="6800" b="0" kern="1200" cap="all" spc="-100" baseline="0" dirty="0">
                <a:solidFill>
                  <a:schemeClr val="tx1">
                    <a:lumMod val="85000"/>
                    <a:lumOff val="15000"/>
                  </a:schemeClr>
                </a:solidFill>
                <a:effectLst/>
                <a:latin typeface="+mj-lt"/>
                <a:ea typeface="+mn-ea"/>
                <a:cs typeface="+mn-cs"/>
              </a:defRPr>
            </a:lvl1pPr>
          </a:lstStyle>
          <a:p>
            <a:pPr rtl="0"/>
            <a:r>
              <a:rPr lang="tr-TR"/>
              <a:t>Asıl başlık stilini düzenlemek için tıklayın</a:t>
            </a:r>
            <a:endParaRPr lang="tr-TR" dirty="0"/>
          </a:p>
        </p:txBody>
      </p:sp>
      <p:sp>
        <p:nvSpPr>
          <p:cNvPr id="3" name="Alt Başlık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lang="tr-TR" sz="1800" spc="80" baseline="0">
                <a:solidFill>
                  <a:schemeClr val="tx1">
                    <a:lumMod val="95000"/>
                    <a:lumOff val="5000"/>
                  </a:schemeClr>
                </a:solidFill>
              </a:defRPr>
            </a:lvl1pPr>
            <a:lvl2pPr marL="457200" indent="0" algn="ctr">
              <a:buNone/>
              <a:defRPr lang="tr-TR" sz="1600"/>
            </a:lvl2pPr>
            <a:lvl3pPr marL="914400" indent="0" algn="ctr">
              <a:buNone/>
              <a:defRPr lang="tr-TR" sz="1600"/>
            </a:lvl3pPr>
            <a:lvl4pPr marL="1371600" indent="0" algn="ctr">
              <a:buNone/>
              <a:defRPr lang="tr-TR" sz="1600"/>
            </a:lvl4pPr>
            <a:lvl5pPr marL="1828800" indent="0" algn="ctr">
              <a:buNone/>
              <a:defRPr lang="tr-TR" sz="1600"/>
            </a:lvl5pPr>
            <a:lvl6pPr marL="2286000" indent="0" algn="ctr">
              <a:buNone/>
              <a:defRPr lang="tr-TR" sz="1600"/>
            </a:lvl6pPr>
            <a:lvl7pPr marL="2743200" indent="0" algn="ctr">
              <a:buNone/>
              <a:defRPr lang="tr-TR" sz="1600"/>
            </a:lvl7pPr>
            <a:lvl8pPr marL="3200400" indent="0" algn="ctr">
              <a:buNone/>
              <a:defRPr lang="tr-TR" sz="1600"/>
            </a:lvl8pPr>
            <a:lvl9pPr marL="3657600" indent="0" algn="ctr">
              <a:buNone/>
              <a:defRPr lang="tr-TR" sz="1600"/>
            </a:lvl9pPr>
          </a:lstStyle>
          <a:p>
            <a:pPr rtl="0"/>
            <a:r>
              <a:rPr lang="tr-TR"/>
              <a:t>Asıl alt başlık stilini düzenlemek için tıklayın</a:t>
            </a:r>
            <a:endParaRPr lang="tr-TR" dirty="0"/>
          </a:p>
        </p:txBody>
      </p:sp>
      <p:sp>
        <p:nvSpPr>
          <p:cNvPr id="20" name="Tarih Yer Tutucusu 19"/>
          <p:cNvSpPr>
            <a:spLocks noGrp="1"/>
          </p:cNvSpPr>
          <p:nvPr>
            <p:ph type="dt" sz="half" idx="10"/>
          </p:nvPr>
        </p:nvSpPr>
        <p:spPr>
          <a:xfrm>
            <a:off x="5318760" y="1341256"/>
            <a:ext cx="1554480" cy="485546"/>
          </a:xfrm>
        </p:spPr>
        <p:txBody>
          <a:bodyPr rtlCol="0"/>
          <a:lstStyle>
            <a:lvl1pPr algn="ctr">
              <a:defRPr lang="tr-TR" sz="1300" spc="0" baseline="0">
                <a:solidFill>
                  <a:srgbClr val="FFFFFF"/>
                </a:solidFill>
                <a:latin typeface="+mn-lt"/>
              </a:defRPr>
            </a:lvl1pPr>
          </a:lstStyle>
          <a:p>
            <a:pPr rtl="0"/>
            <a:fld id="{DD84720A-C79D-48C1-89FE-063BB6873ED2}" type="datetime1">
              <a:rPr lang="tr-TR" smtClean="0"/>
              <a:t>15.01.2025</a:t>
            </a:fld>
            <a:endParaRPr lang="tr-TR" dirty="0"/>
          </a:p>
        </p:txBody>
      </p:sp>
      <p:sp>
        <p:nvSpPr>
          <p:cNvPr id="21" name="Alt Bilgi Yer Tutucusu 20"/>
          <p:cNvSpPr>
            <a:spLocks noGrp="1"/>
          </p:cNvSpPr>
          <p:nvPr>
            <p:ph type="ftr" sz="quarter" idx="11"/>
          </p:nvPr>
        </p:nvSpPr>
        <p:spPr>
          <a:xfrm>
            <a:off x="1629100" y="5177408"/>
            <a:ext cx="5730295" cy="228600"/>
          </a:xfrm>
        </p:spPr>
        <p:txBody>
          <a:bodyPr rtlCol="0"/>
          <a:lstStyle>
            <a:lvl1pPr algn="l">
              <a:defRPr lang="tr-TR">
                <a:solidFill>
                  <a:schemeClr val="tx1">
                    <a:lumMod val="85000"/>
                    <a:lumOff val="15000"/>
                  </a:schemeClr>
                </a:solidFill>
              </a:defRPr>
            </a:lvl1pPr>
          </a:lstStyle>
          <a:p>
            <a:pPr rtl="0"/>
            <a:endParaRPr lang="tr-TR" dirty="0"/>
          </a:p>
        </p:txBody>
      </p:sp>
      <p:sp>
        <p:nvSpPr>
          <p:cNvPr id="22" name="Slayt Numarası Yer Tutucusu 21"/>
          <p:cNvSpPr>
            <a:spLocks noGrp="1"/>
          </p:cNvSpPr>
          <p:nvPr>
            <p:ph type="sldNum" sz="quarter" idx="12"/>
          </p:nvPr>
        </p:nvSpPr>
        <p:spPr>
          <a:xfrm>
            <a:off x="8606920" y="5177408"/>
            <a:ext cx="1955980" cy="228600"/>
          </a:xfrm>
        </p:spPr>
        <p:txBody>
          <a:bodyPr rtlCol="0"/>
          <a:lstStyle>
            <a:lvl1pPr>
              <a:defRPr lang="tr-TR">
                <a:solidFill>
                  <a:schemeClr val="tx1">
                    <a:lumMod val="85000"/>
                    <a:lumOff val="15000"/>
                  </a:schemeClr>
                </a:solidFill>
              </a:defRPr>
            </a:lvl1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198201983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Resim Yazılı İçerik">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Dikdörtgen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Başlık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tr-TR" sz="4800" b="0" kern="1200" cap="none" spc="0" baseline="0" dirty="0">
                <a:solidFill>
                  <a:schemeClr val="bg1"/>
                </a:solidFill>
                <a:effectLst/>
                <a:latin typeface="+mj-lt"/>
                <a:ea typeface="+mn-ea"/>
                <a:cs typeface="+mn-cs"/>
              </a:defRPr>
            </a:lvl1pPr>
          </a:lstStyle>
          <a:p>
            <a:pPr rtl="0"/>
            <a:r>
              <a:rPr lang="tr-TR"/>
              <a:t>Asıl başlık stilini düzenlemek için tıklayın</a:t>
            </a:r>
            <a:endParaRPr lang="tr-TR" dirty="0"/>
          </a:p>
        </p:txBody>
      </p:sp>
      <p:sp>
        <p:nvSpPr>
          <p:cNvPr id="3" name="İçerik Yer Tutucusu 2"/>
          <p:cNvSpPr>
            <a:spLocks noGrp="1"/>
          </p:cNvSpPr>
          <p:nvPr>
            <p:ph idx="1"/>
          </p:nvPr>
        </p:nvSpPr>
        <p:spPr>
          <a:xfrm>
            <a:off x="685800" y="609600"/>
            <a:ext cx="6858000" cy="5334000"/>
          </a:xfrm>
        </p:spPr>
        <p:txBody>
          <a:bodyPr rtlCol="0"/>
          <a:lstStyle>
            <a:lvl1pPr>
              <a:defRPr lang="tr-TR" sz="19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Metin Yer Tutucusu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lang="tr-TR" sz="1800">
                <a:solidFill>
                  <a:schemeClr val="bg1">
                    <a:lumMod val="95000"/>
                  </a:schemeClr>
                </a:solidFill>
              </a:defRPr>
            </a:lvl1pPr>
            <a:lvl2pPr marL="457200" indent="0">
              <a:buNone/>
              <a:defRPr lang="tr-TR" sz="1200"/>
            </a:lvl2pPr>
            <a:lvl3pPr marL="914400" indent="0">
              <a:buNone/>
              <a:defRPr lang="tr-TR" sz="1000"/>
            </a:lvl3pPr>
            <a:lvl4pPr marL="1371600" indent="0">
              <a:buNone/>
              <a:defRPr lang="tr-TR" sz="900"/>
            </a:lvl4pPr>
            <a:lvl5pPr marL="1828800" indent="0">
              <a:buNone/>
              <a:defRPr lang="tr-TR" sz="900"/>
            </a:lvl5pPr>
            <a:lvl6pPr marL="2286000" indent="0">
              <a:buNone/>
              <a:defRPr lang="tr-TR" sz="900"/>
            </a:lvl6pPr>
            <a:lvl7pPr marL="2743200" indent="0">
              <a:buNone/>
              <a:defRPr lang="tr-TR" sz="900"/>
            </a:lvl7pPr>
            <a:lvl8pPr marL="3200400" indent="0">
              <a:buNone/>
              <a:defRPr lang="tr-TR" sz="900"/>
            </a:lvl8pPr>
            <a:lvl9pPr marL="3657600" indent="0">
              <a:buNone/>
              <a:defRPr lang="tr-TR" sz="900"/>
            </a:lvl9pPr>
          </a:lstStyle>
          <a:p>
            <a:pPr lvl="0" rtl="0"/>
            <a:r>
              <a:rPr lang="tr-TR"/>
              <a:t>Asıl metin stillerini düzenlemek için tıklayın</a:t>
            </a:r>
          </a:p>
        </p:txBody>
      </p:sp>
      <p:sp>
        <p:nvSpPr>
          <p:cNvPr id="8" name="Tarih Yer Tutucusu 7"/>
          <p:cNvSpPr>
            <a:spLocks noGrp="1"/>
          </p:cNvSpPr>
          <p:nvPr>
            <p:ph type="dt" sz="half" idx="10"/>
          </p:nvPr>
        </p:nvSpPr>
        <p:spPr>
          <a:xfrm>
            <a:off x="5588000" y="6035040"/>
            <a:ext cx="1955800" cy="365760"/>
          </a:xfrm>
        </p:spPr>
        <p:txBody>
          <a:bodyPr rtlCol="0"/>
          <a:lstStyle>
            <a:lvl1pPr>
              <a:defRPr lang="tr-TR">
                <a:solidFill>
                  <a:schemeClr val="tx1">
                    <a:lumMod val="85000"/>
                    <a:lumOff val="15000"/>
                  </a:schemeClr>
                </a:solidFill>
              </a:defRPr>
            </a:lvl1pPr>
          </a:lstStyle>
          <a:p>
            <a:pPr rtl="0"/>
            <a:fld id="{8B4F99C0-4D0B-4C3D-A111-E1BD366D11DE}" type="datetime1">
              <a:rPr lang="tr-TR" smtClean="0"/>
              <a:t>15.01.2025</a:t>
            </a:fld>
            <a:endParaRPr lang="tr-TR" dirty="0"/>
          </a:p>
        </p:txBody>
      </p:sp>
      <p:sp>
        <p:nvSpPr>
          <p:cNvPr id="9" name="Alt Bilgi Yer Tutucusu 8"/>
          <p:cNvSpPr>
            <a:spLocks noGrp="1"/>
          </p:cNvSpPr>
          <p:nvPr>
            <p:ph type="ftr" sz="quarter" idx="11"/>
          </p:nvPr>
        </p:nvSpPr>
        <p:spPr>
          <a:xfrm>
            <a:off x="685801" y="6035040"/>
            <a:ext cx="4584700" cy="365760"/>
          </a:xfrm>
        </p:spPr>
        <p:txBody>
          <a:bodyPr rtlCol="0"/>
          <a:lstStyle>
            <a:lvl1pPr algn="l">
              <a:defRPr lang="tr-TR"/>
            </a:lvl1pPr>
          </a:lstStyle>
          <a:p>
            <a:pPr rtl="0"/>
            <a:endParaRPr lang="tr-TR" dirty="0"/>
          </a:p>
        </p:txBody>
      </p:sp>
      <p:sp>
        <p:nvSpPr>
          <p:cNvPr id="11" name="Slayt Numarası Yer Tutucusu 10"/>
          <p:cNvSpPr>
            <a:spLocks noGrp="1"/>
          </p:cNvSpPr>
          <p:nvPr>
            <p:ph type="sldNum" sz="quarter" idx="12"/>
          </p:nvPr>
        </p:nvSpPr>
        <p:spPr>
          <a:xfrm>
            <a:off x="10396728" y="6035040"/>
            <a:ext cx="1223435" cy="365760"/>
          </a:xfrm>
        </p:spPr>
        <p:txBody>
          <a:bodyPr rtlCol="0"/>
          <a:lstStyle>
            <a:lvl1pPr>
              <a:defRPr lang="tr-TR">
                <a:solidFill>
                  <a:schemeClr val="tx1">
                    <a:lumMod val="85000"/>
                    <a:lumOff val="15000"/>
                  </a:schemeClr>
                </a:solidFill>
              </a:defRPr>
            </a:lvl1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15468043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Resim Yazılı Resim">
    <p:spTree>
      <p:nvGrpSpPr>
        <p:cNvPr id="1" name=""/>
        <p:cNvGrpSpPr/>
        <p:nvPr/>
      </p:nvGrpSpPr>
      <p:grpSpPr>
        <a:xfrm>
          <a:off x="0" y="0"/>
          <a:ext cx="0" cy="0"/>
          <a:chOff x="0" y="0"/>
          <a:chExt cx="0" cy="0"/>
        </a:xfrm>
      </p:grpSpPr>
      <p:sp>
        <p:nvSpPr>
          <p:cNvPr id="25" name="Dikdörtgen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noProof="0" dirty="0"/>
          </a:p>
        </p:txBody>
      </p:sp>
      <p:sp>
        <p:nvSpPr>
          <p:cNvPr id="24" name="Resim Yer Tutucusu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rtlCol="0">
            <a:noAutofit/>
          </a:bodyPr>
          <a:lstStyle>
            <a:lvl1pPr marL="0" indent="0" algn="ctr">
              <a:buNone/>
              <a:defRPr lang="tr-TR"/>
            </a:lvl1pPr>
          </a:lstStyle>
          <a:p>
            <a:pPr rtl="0"/>
            <a:r>
              <a:rPr lang="tr-TR" noProof="0"/>
              <a:t>Resim eklemek için simgeye tıklayın</a:t>
            </a:r>
          </a:p>
        </p:txBody>
      </p:sp>
      <p:sp>
        <p:nvSpPr>
          <p:cNvPr id="8" name="Tarih Yer Tutucusu 7"/>
          <p:cNvSpPr>
            <a:spLocks noGrp="1"/>
          </p:cNvSpPr>
          <p:nvPr>
            <p:ph type="dt" sz="half" idx="10"/>
          </p:nvPr>
        </p:nvSpPr>
        <p:spPr>
          <a:xfrm>
            <a:off x="5588000" y="6035040"/>
            <a:ext cx="1955800" cy="365760"/>
          </a:xfrm>
        </p:spPr>
        <p:txBody>
          <a:bodyPr rtlCol="0"/>
          <a:lstStyle>
            <a:lvl1pPr>
              <a:defRPr lang="tr-TR">
                <a:solidFill>
                  <a:schemeClr val="tx1">
                    <a:lumMod val="85000"/>
                    <a:lumOff val="15000"/>
                  </a:schemeClr>
                </a:solidFill>
              </a:defRPr>
            </a:lvl1pPr>
          </a:lstStyle>
          <a:p>
            <a:pPr rtl="0"/>
            <a:fld id="{FD5726B9-0F58-4AB1-BEB5-744631E4C68E}" type="datetime1">
              <a:rPr lang="tr-TR" noProof="0" smtClean="0"/>
              <a:t>15.01.2025</a:t>
            </a:fld>
            <a:endParaRPr lang="tr-TR" noProof="0" dirty="0"/>
          </a:p>
        </p:txBody>
      </p:sp>
      <p:sp>
        <p:nvSpPr>
          <p:cNvPr id="9" name="Alt Bilgi Yer Tutucusu 8"/>
          <p:cNvSpPr>
            <a:spLocks noGrp="1"/>
          </p:cNvSpPr>
          <p:nvPr>
            <p:ph type="ftr" sz="quarter" idx="11"/>
          </p:nvPr>
        </p:nvSpPr>
        <p:spPr>
          <a:xfrm>
            <a:off x="685801" y="6035040"/>
            <a:ext cx="4584700" cy="365760"/>
          </a:xfrm>
        </p:spPr>
        <p:txBody>
          <a:bodyPr rtlCol="0"/>
          <a:lstStyle>
            <a:lvl1pPr algn="l">
              <a:defRPr lang="tr-TR"/>
            </a:lvl1pPr>
          </a:lstStyle>
          <a:p>
            <a:pPr rtl="0"/>
            <a:endParaRPr lang="tr-TR" noProof="0" dirty="0"/>
          </a:p>
        </p:txBody>
      </p:sp>
      <p:sp>
        <p:nvSpPr>
          <p:cNvPr id="11" name="Slayt Numarası Yer Tutucusu 10"/>
          <p:cNvSpPr>
            <a:spLocks noGrp="1"/>
          </p:cNvSpPr>
          <p:nvPr>
            <p:ph type="sldNum" sz="quarter" idx="12"/>
          </p:nvPr>
        </p:nvSpPr>
        <p:spPr>
          <a:xfrm>
            <a:off x="10396728" y="6035040"/>
            <a:ext cx="1223435" cy="365760"/>
          </a:xfrm>
        </p:spPr>
        <p:txBody>
          <a:bodyPr rtlCol="0"/>
          <a:lstStyle>
            <a:lvl1pPr>
              <a:defRPr lang="tr-TR">
                <a:solidFill>
                  <a:schemeClr val="tx1">
                    <a:lumMod val="85000"/>
                    <a:lumOff val="15000"/>
                  </a:schemeClr>
                </a:solidFill>
              </a:defRPr>
            </a:lvl1pPr>
          </a:lstStyle>
          <a:p>
            <a:pPr rtl="0"/>
            <a:fld id="{34B7E4EF-A1BD-40F4-AB7B-04F084DD991D}" type="slidenum">
              <a:rPr lang="tr-TR" noProof="0" smtClean="0"/>
              <a:t>‹#›</a:t>
            </a:fld>
            <a:endParaRPr lang="tr-TR" noProof="0" dirty="0"/>
          </a:p>
        </p:txBody>
      </p:sp>
      <p:sp>
        <p:nvSpPr>
          <p:cNvPr id="22" name="İçerik Yer Tutucusu 3">
            <a:extLst>
              <a:ext uri="{FF2B5EF4-FFF2-40B4-BE49-F238E27FC236}">
                <a16:creationId xmlns:a16="http://schemas.microsoft.com/office/drawing/2014/main" id="{6E7077FF-6FAE-4A98-862F-3A2F931B9589}"/>
              </a:ext>
            </a:extLst>
          </p:cNvPr>
          <p:cNvSpPr>
            <a:spLocks noGrp="1"/>
          </p:cNvSpPr>
          <p:nvPr>
            <p:ph sz="half" idx="13"/>
          </p:nvPr>
        </p:nvSpPr>
        <p:spPr>
          <a:xfrm>
            <a:off x="1357950" y="2852792"/>
            <a:ext cx="4633415" cy="2572193"/>
          </a:xfrm>
        </p:spPr>
        <p:txBody>
          <a:bodyPr vert="horz" lIns="91440" tIns="45720" rIns="91440" bIns="45720" rtlCol="0">
            <a:normAutofit/>
          </a:bodyPr>
          <a:lstStyle>
            <a:lvl1pPr marL="0" indent="0">
              <a:buNone/>
              <a:defRPr lang="tr-TR">
                <a:solidFill>
                  <a:schemeClr val="bg1"/>
                </a:solidFill>
              </a:defRPr>
            </a:lvl1pPr>
          </a:lstStyle>
          <a:p>
            <a:pPr lvl="0" rtl="0"/>
            <a:r>
              <a:rPr lang="tr-TR" noProof="0"/>
              <a:t>Asıl metin stillerini düzenlemek için tıklayın</a:t>
            </a:r>
          </a:p>
        </p:txBody>
      </p:sp>
      <p:sp>
        <p:nvSpPr>
          <p:cNvPr id="23" name="Dikdörtgen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noProof="0" dirty="0"/>
          </a:p>
        </p:txBody>
      </p:sp>
      <p:sp>
        <p:nvSpPr>
          <p:cNvPr id="2" name="Başlık 1"/>
          <p:cNvSpPr>
            <a:spLocks noGrp="1"/>
          </p:cNvSpPr>
          <p:nvPr>
            <p:ph type="title"/>
          </p:nvPr>
        </p:nvSpPr>
        <p:spPr>
          <a:xfrm>
            <a:off x="1357950" y="1352804"/>
            <a:ext cx="4633415" cy="1333641"/>
          </a:xfrm>
        </p:spPr>
        <p:txBody>
          <a:bodyPr rtlCol="0" anchor="b">
            <a:normAutofit/>
          </a:bodyPr>
          <a:lstStyle>
            <a:lvl1pPr algn="l" defTabSz="914400" rtl="0" eaLnBrk="1" latinLnBrk="0" hangingPunct="1">
              <a:lnSpc>
                <a:spcPct val="100000"/>
              </a:lnSpc>
              <a:spcBef>
                <a:spcPct val="0"/>
              </a:spcBef>
              <a:buNone/>
              <a:defRPr lang="tr-TR" sz="4800" b="0" kern="1200" cap="none" spc="0" baseline="0" dirty="0">
                <a:solidFill>
                  <a:schemeClr val="bg1"/>
                </a:solidFill>
                <a:effectLst/>
                <a:latin typeface="+mj-lt"/>
                <a:ea typeface="+mn-ea"/>
                <a:cs typeface="+mn-cs"/>
              </a:defRPr>
            </a:lvl1pPr>
          </a:lstStyle>
          <a:p>
            <a:pPr rtl="0"/>
            <a:r>
              <a:rPr lang="tr-TR" noProof="0"/>
              <a:t>Asıl başlık stilini düzenlemek için tıklayın</a:t>
            </a:r>
          </a:p>
        </p:txBody>
      </p:sp>
    </p:spTree>
    <p:extLst>
      <p:ext uri="{BB962C8B-B14F-4D97-AF65-F5344CB8AC3E}">
        <p14:creationId xmlns:p14="http://schemas.microsoft.com/office/powerpoint/2010/main" val="28111384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Resim Yazılı Resim">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sim Yer Tutucusu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lang="tr-TR" sz="3200"/>
            </a:lvl1pPr>
            <a:lvl2pPr marL="457200" indent="0">
              <a:buNone/>
              <a:defRPr lang="tr-TR" sz="2800"/>
            </a:lvl2pPr>
            <a:lvl3pPr marL="914400" indent="0">
              <a:buNone/>
              <a:defRPr lang="tr-TR" sz="2400"/>
            </a:lvl3pPr>
            <a:lvl4pPr marL="1371600" indent="0">
              <a:buNone/>
              <a:defRPr lang="tr-TR" sz="2000"/>
            </a:lvl4pPr>
            <a:lvl5pPr marL="1828800" indent="0">
              <a:buNone/>
              <a:defRPr lang="tr-TR" sz="2000"/>
            </a:lvl5pPr>
            <a:lvl6pPr marL="2286000" indent="0">
              <a:buNone/>
              <a:defRPr lang="tr-TR" sz="2000"/>
            </a:lvl6pPr>
            <a:lvl7pPr marL="2743200" indent="0">
              <a:buNone/>
              <a:defRPr lang="tr-TR" sz="2000"/>
            </a:lvl7pPr>
            <a:lvl8pPr marL="3200400" indent="0">
              <a:buNone/>
              <a:defRPr lang="tr-TR" sz="2000"/>
            </a:lvl8pPr>
            <a:lvl9pPr marL="3657600" indent="0">
              <a:buNone/>
              <a:defRPr lang="tr-TR" sz="2000"/>
            </a:lvl9pPr>
          </a:lstStyle>
          <a:p>
            <a:pPr rtl="0"/>
            <a:r>
              <a:rPr lang="tr-TR"/>
              <a:t>Resim eklemek için simgeye tıklayın</a:t>
            </a:r>
          </a:p>
        </p:txBody>
      </p:sp>
      <p:sp>
        <p:nvSpPr>
          <p:cNvPr id="5" name="Tarih Yer Tutucusu 4"/>
          <p:cNvSpPr>
            <a:spLocks noGrp="1"/>
          </p:cNvSpPr>
          <p:nvPr>
            <p:ph type="dt" sz="half" idx="10"/>
          </p:nvPr>
        </p:nvSpPr>
        <p:spPr>
          <a:xfrm>
            <a:off x="5662337" y="6035040"/>
            <a:ext cx="2071963" cy="365760"/>
          </a:xfrm>
        </p:spPr>
        <p:txBody>
          <a:bodyPr rtlCol="0"/>
          <a:lstStyle>
            <a:lvl1pPr>
              <a:defRPr lang="tr-TR" b="1">
                <a:solidFill>
                  <a:srgbClr val="FFFFFF"/>
                </a:solidFill>
                <a:effectLst>
                  <a:outerShdw blurRad="19050" dist="6350" dir="2700000" algn="tl" rotWithShape="0">
                    <a:prstClr val="black">
                      <a:alpha val="40000"/>
                    </a:prstClr>
                  </a:outerShdw>
                </a:effectLst>
              </a:defRPr>
            </a:lvl1pPr>
          </a:lstStyle>
          <a:p>
            <a:pPr rtl="0"/>
            <a:fld id="{40C568FD-600F-41E9-9094-A9CD426A149C}" type="datetime1">
              <a:rPr lang="tr-TR" smtClean="0"/>
              <a:t>15.01.2025</a:t>
            </a:fld>
            <a:endParaRPr lang="tr-TR" dirty="0"/>
          </a:p>
        </p:txBody>
      </p:sp>
      <p:sp>
        <p:nvSpPr>
          <p:cNvPr id="6" name="Alt Bilgi Yer Tutucusu 5"/>
          <p:cNvSpPr>
            <a:spLocks noGrp="1"/>
          </p:cNvSpPr>
          <p:nvPr>
            <p:ph type="ftr" sz="quarter" idx="11"/>
          </p:nvPr>
        </p:nvSpPr>
        <p:spPr>
          <a:xfrm>
            <a:off x="612648" y="6035040"/>
            <a:ext cx="4588002" cy="365760"/>
          </a:xfrm>
        </p:spPr>
        <p:txBody>
          <a:bodyPr rtlCol="0"/>
          <a:lstStyle>
            <a:lvl1pPr marL="0" algn="r" defTabSz="914400" rtl="0" eaLnBrk="1" latinLnBrk="0" hangingPunct="1">
              <a:defRPr lang="tr-TR"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tr-TR" dirty="0"/>
          </a:p>
        </p:txBody>
      </p:sp>
      <p:sp>
        <p:nvSpPr>
          <p:cNvPr id="7" name="Slayt Numarası Yer Tutucusu 6"/>
          <p:cNvSpPr>
            <a:spLocks noGrp="1"/>
          </p:cNvSpPr>
          <p:nvPr>
            <p:ph type="sldNum" sz="quarter" idx="12"/>
          </p:nvPr>
        </p:nvSpPr>
        <p:spPr>
          <a:xfrm>
            <a:off x="10396728" y="6035040"/>
            <a:ext cx="1225296" cy="365760"/>
          </a:xfrm>
        </p:spPr>
        <p:txBody>
          <a:bodyPr rtlCol="0"/>
          <a:lstStyle>
            <a:defPPr>
              <a:defRPr lang="tr-TR"/>
            </a:defPPr>
          </a:lstStyle>
          <a:p>
            <a:pPr rtl="0"/>
            <a:fld id="{34B7E4EF-A1BD-40F4-AB7B-04F084DD991D}" type="slidenum">
              <a:rPr lang="tr-TR" smtClean="0"/>
              <a:t>‹#›</a:t>
            </a:fld>
            <a:endParaRPr lang="tr-TR" dirty="0"/>
          </a:p>
        </p:txBody>
      </p:sp>
      <p:sp>
        <p:nvSpPr>
          <p:cNvPr id="12" name="Dikdörtgen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Başlık 1"/>
          <p:cNvSpPr>
            <a:spLocks noGrp="1"/>
          </p:cNvSpPr>
          <p:nvPr>
            <p:ph type="title"/>
          </p:nvPr>
        </p:nvSpPr>
        <p:spPr>
          <a:xfrm>
            <a:off x="8477250" y="603504"/>
            <a:ext cx="3144774" cy="1645920"/>
          </a:xfrm>
        </p:spPr>
        <p:txBody>
          <a:bodyPr rtlCol="0" anchor="b">
            <a:noAutofit/>
          </a:bodyPr>
          <a:lstStyle>
            <a:lvl1pPr algn="l">
              <a:lnSpc>
                <a:spcPct val="100000"/>
              </a:lnSpc>
              <a:defRPr lang="tr-TR" sz="3200" b="0">
                <a:solidFill>
                  <a:schemeClr val="tx1"/>
                </a:solidFill>
                <a:latin typeface="+mj-lt"/>
              </a:defRPr>
            </a:lvl1pPr>
          </a:lstStyle>
          <a:p>
            <a:pPr rtl="0"/>
            <a:r>
              <a:rPr lang="tr-TR"/>
              <a:t>Asıl başlık stilini düzenlemek için tıklayın</a:t>
            </a:r>
            <a:endParaRPr lang="tr-TR" dirty="0"/>
          </a:p>
        </p:txBody>
      </p:sp>
      <p:sp>
        <p:nvSpPr>
          <p:cNvPr id="4" name="Metin Yer Tutucusu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lang="tr-TR" sz="1800">
                <a:solidFill>
                  <a:schemeClr val="tx1"/>
                </a:solidFill>
              </a:defRPr>
            </a:lvl1pPr>
            <a:lvl2pPr marL="457200" indent="0">
              <a:buNone/>
              <a:defRPr lang="tr-TR" sz="1200"/>
            </a:lvl2pPr>
            <a:lvl3pPr marL="914400" indent="0">
              <a:buNone/>
              <a:defRPr lang="tr-TR" sz="1000"/>
            </a:lvl3pPr>
            <a:lvl4pPr marL="1371600" indent="0">
              <a:buNone/>
              <a:defRPr lang="tr-TR" sz="900"/>
            </a:lvl4pPr>
            <a:lvl5pPr marL="1828800" indent="0">
              <a:buNone/>
              <a:defRPr lang="tr-TR" sz="900"/>
            </a:lvl5pPr>
            <a:lvl6pPr marL="2286000" indent="0">
              <a:buNone/>
              <a:defRPr lang="tr-TR" sz="900"/>
            </a:lvl6pPr>
            <a:lvl7pPr marL="2743200" indent="0">
              <a:buNone/>
              <a:defRPr lang="tr-TR" sz="900"/>
            </a:lvl7pPr>
            <a:lvl8pPr marL="3200400" indent="0">
              <a:buNone/>
              <a:defRPr lang="tr-TR" sz="900"/>
            </a:lvl8pPr>
            <a:lvl9pPr marL="3657600" indent="0">
              <a:buNone/>
              <a:defRPr lang="tr-TR" sz="900"/>
            </a:lvl9pPr>
          </a:lstStyle>
          <a:p>
            <a:pPr lvl="0" rtl="0"/>
            <a:r>
              <a:rPr lang="tr-TR"/>
              <a:t>Asıl metin stillerini düzenlemek için tıklayın</a:t>
            </a:r>
          </a:p>
        </p:txBody>
      </p:sp>
    </p:spTree>
    <p:extLst>
      <p:ext uri="{BB962C8B-B14F-4D97-AF65-F5344CB8AC3E}">
        <p14:creationId xmlns:p14="http://schemas.microsoft.com/office/powerpoint/2010/main" val="24010013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defPPr>
              <a:defRPr lang="tr-TR"/>
            </a:defPPr>
          </a:lstStyle>
          <a:p>
            <a:pPr rtl="0"/>
            <a:r>
              <a:rPr lang="tr-TR"/>
              <a:t>Asıl başlık stilini düzenlemek için tıklayın</a:t>
            </a:r>
            <a:endParaRPr lang="tr-TR" dirty="0"/>
          </a:p>
        </p:txBody>
      </p:sp>
      <p:sp>
        <p:nvSpPr>
          <p:cNvPr id="3" name="İçerik Yer Tutucusu 2"/>
          <p:cNvSpPr>
            <a:spLocks noGrp="1"/>
          </p:cNvSpPr>
          <p:nvPr>
            <p:ph idx="1"/>
          </p:nvPr>
        </p:nvSpPr>
        <p:spPr/>
        <p:txBody>
          <a:bodyPr rtlCol="0"/>
          <a:lstStyle>
            <a:defPPr>
              <a:defRPr lang="tr-TR"/>
            </a:def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Tarih Yer Tutucusu 3"/>
          <p:cNvSpPr>
            <a:spLocks noGrp="1"/>
          </p:cNvSpPr>
          <p:nvPr>
            <p:ph type="dt" sz="half" idx="10"/>
          </p:nvPr>
        </p:nvSpPr>
        <p:spPr/>
        <p:txBody>
          <a:bodyPr rtlCol="0"/>
          <a:lstStyle>
            <a:defPPr>
              <a:defRPr lang="tr-TR"/>
            </a:defPPr>
          </a:lstStyle>
          <a:p>
            <a:pPr rtl="0"/>
            <a:fld id="{25938B12-2BE8-452D-A296-548155760576}" type="datetime1">
              <a:rPr lang="tr-TR" smtClean="0"/>
              <a:t>15.01.2025</a:t>
            </a:fld>
            <a:endParaRPr lang="tr-TR" dirty="0"/>
          </a:p>
        </p:txBody>
      </p:sp>
      <p:sp>
        <p:nvSpPr>
          <p:cNvPr id="5" name="Alt Bilgi Yer Tutucusu 4"/>
          <p:cNvSpPr>
            <a:spLocks noGrp="1"/>
          </p:cNvSpPr>
          <p:nvPr>
            <p:ph type="ftr" sz="quarter" idx="11"/>
          </p:nvPr>
        </p:nvSpPr>
        <p:spPr/>
        <p:txBody>
          <a:bodyPr rtlCol="0"/>
          <a:lstStyle>
            <a:defPPr>
              <a:defRPr lang="tr-TR"/>
            </a:defPPr>
          </a:lstStyle>
          <a:p>
            <a:pPr rtl="0"/>
            <a:endParaRPr lang="tr-TR" dirty="0"/>
          </a:p>
        </p:txBody>
      </p:sp>
      <p:sp>
        <p:nvSpPr>
          <p:cNvPr id="6" name="Slayt Numarası Yer Tutucusu 5"/>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16285581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15" name="Dikdörtgen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sp useBgFill="1">
        <p:nvSpPr>
          <p:cNvPr id="23" name="Dikdörtgen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Dikdörtgen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Dikdörtgen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Başlık 1"/>
          <p:cNvSpPr>
            <a:spLocks noGrp="1"/>
          </p:cNvSpPr>
          <p:nvPr>
            <p:ph type="title"/>
          </p:nvPr>
        </p:nvSpPr>
        <p:spPr>
          <a:xfrm>
            <a:off x="1629156" y="2275165"/>
            <a:ext cx="8933688" cy="2406895"/>
          </a:xfrm>
        </p:spPr>
        <p:txBody>
          <a:bodyPr rtlCol="0" anchor="ctr">
            <a:normAutofit/>
          </a:bodyPr>
          <a:lstStyle>
            <a:lvl1pPr algn="ctr">
              <a:lnSpc>
                <a:spcPct val="83000"/>
              </a:lnSpc>
              <a:defRPr lang="tr-TR" sz="6800" kern="1200" cap="all" spc="-100" baseline="0" dirty="0">
                <a:solidFill>
                  <a:schemeClr val="tx1">
                    <a:lumMod val="85000"/>
                    <a:lumOff val="15000"/>
                  </a:schemeClr>
                </a:solidFill>
                <a:effectLst/>
                <a:latin typeface="+mj-lt"/>
                <a:ea typeface="+mn-ea"/>
                <a:cs typeface="+mn-cs"/>
              </a:defRPr>
            </a:lvl1pPr>
          </a:lstStyle>
          <a:p>
            <a:pPr rtl="0"/>
            <a:r>
              <a:rPr lang="tr-TR"/>
              <a:t>Asıl başlık stilini düzenlemek için tıklayın</a:t>
            </a:r>
            <a:endParaRPr lang="tr-TR" dirty="0"/>
          </a:p>
        </p:txBody>
      </p:sp>
      <p:grpSp>
        <p:nvGrpSpPr>
          <p:cNvPr id="16" name="Gr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Düz Bağlayıcı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Metin Yer Tutucusu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lang="tr-TR" sz="1800">
                <a:solidFill>
                  <a:schemeClr val="tx1">
                    <a:lumMod val="95000"/>
                    <a:lumOff val="5000"/>
                  </a:schemeClr>
                </a:solidFill>
                <a:effectLst/>
              </a:defRPr>
            </a:lvl1pPr>
            <a:lvl2pPr marL="457200" indent="0">
              <a:buNone/>
              <a:defRPr lang="tr-TR" sz="1600">
                <a:solidFill>
                  <a:schemeClr val="tx1">
                    <a:tint val="75000"/>
                  </a:schemeClr>
                </a:solidFill>
              </a:defRPr>
            </a:lvl2pPr>
            <a:lvl3pPr marL="914400" indent="0">
              <a:buNone/>
              <a:defRPr lang="tr-TR" sz="1600">
                <a:solidFill>
                  <a:schemeClr val="tx1">
                    <a:tint val="75000"/>
                  </a:schemeClr>
                </a:solidFill>
              </a:defRPr>
            </a:lvl3pPr>
            <a:lvl4pPr marL="1371600" indent="0">
              <a:buNone/>
              <a:defRPr lang="tr-TR" sz="1400">
                <a:solidFill>
                  <a:schemeClr val="tx1">
                    <a:tint val="75000"/>
                  </a:schemeClr>
                </a:solidFill>
              </a:defRPr>
            </a:lvl4pPr>
            <a:lvl5pPr marL="1828800" indent="0">
              <a:buNone/>
              <a:defRPr lang="tr-TR" sz="1400">
                <a:solidFill>
                  <a:schemeClr val="tx1">
                    <a:tint val="75000"/>
                  </a:schemeClr>
                </a:solidFill>
              </a:defRPr>
            </a:lvl5pPr>
            <a:lvl6pPr marL="2286000" indent="0">
              <a:buNone/>
              <a:defRPr lang="tr-TR" sz="1400">
                <a:solidFill>
                  <a:schemeClr val="tx1">
                    <a:tint val="75000"/>
                  </a:schemeClr>
                </a:solidFill>
              </a:defRPr>
            </a:lvl6pPr>
            <a:lvl7pPr marL="2743200" indent="0">
              <a:buNone/>
              <a:defRPr lang="tr-TR" sz="1400">
                <a:solidFill>
                  <a:schemeClr val="tx1">
                    <a:tint val="75000"/>
                  </a:schemeClr>
                </a:solidFill>
              </a:defRPr>
            </a:lvl7pPr>
            <a:lvl8pPr marL="3200400" indent="0">
              <a:buNone/>
              <a:defRPr lang="tr-TR" sz="1400">
                <a:solidFill>
                  <a:schemeClr val="tx1">
                    <a:tint val="75000"/>
                  </a:schemeClr>
                </a:solidFill>
              </a:defRPr>
            </a:lvl8pPr>
            <a:lvl9pPr marL="3657600" indent="0">
              <a:buNone/>
              <a:defRPr lang="tr-TR" sz="1400">
                <a:solidFill>
                  <a:schemeClr val="tx1">
                    <a:tint val="75000"/>
                  </a:schemeClr>
                </a:solidFill>
              </a:defRPr>
            </a:lvl9pPr>
          </a:lstStyle>
          <a:p>
            <a:pPr lvl="0" rtl="0"/>
            <a:r>
              <a:rPr lang="tr-TR"/>
              <a:t>Asıl metin stillerini düzenlemek için tıklayın</a:t>
            </a:r>
          </a:p>
        </p:txBody>
      </p:sp>
      <p:sp>
        <p:nvSpPr>
          <p:cNvPr id="4" name="Tarih Yer Tutucusu 3"/>
          <p:cNvSpPr>
            <a:spLocks noGrp="1"/>
          </p:cNvSpPr>
          <p:nvPr>
            <p:ph type="dt" sz="half" idx="10"/>
          </p:nvPr>
        </p:nvSpPr>
        <p:spPr>
          <a:xfrm>
            <a:off x="5318760" y="1344502"/>
            <a:ext cx="1554480" cy="498781"/>
          </a:xfrm>
        </p:spPr>
        <p:txBody>
          <a:bodyPr rtlCol="0"/>
          <a:lstStyle>
            <a:lvl1pPr algn="ctr">
              <a:defRPr lang="tr-TR" sz="1300" kern="1200" spc="0" baseline="0">
                <a:solidFill>
                  <a:srgbClr val="FFFFFF"/>
                </a:solidFill>
                <a:latin typeface="+mn-lt"/>
                <a:ea typeface="+mn-ea"/>
                <a:cs typeface="+mn-cs"/>
              </a:defRPr>
            </a:lvl1pPr>
          </a:lstStyle>
          <a:p>
            <a:pPr rtl="0"/>
            <a:fld id="{1DD85BB3-DDBC-48AD-A000-175B3AD107E5}" type="datetime1">
              <a:rPr lang="tr-TR" smtClean="0"/>
              <a:t>15.01.2025</a:t>
            </a:fld>
            <a:endParaRPr lang="tr-TR" dirty="0"/>
          </a:p>
        </p:txBody>
      </p:sp>
      <p:sp>
        <p:nvSpPr>
          <p:cNvPr id="5" name="Alt Bilgi Yer Tutucusu 4"/>
          <p:cNvSpPr>
            <a:spLocks noGrp="1"/>
          </p:cNvSpPr>
          <p:nvPr>
            <p:ph type="ftr" sz="quarter" idx="11"/>
          </p:nvPr>
        </p:nvSpPr>
        <p:spPr>
          <a:xfrm>
            <a:off x="1629157" y="5177408"/>
            <a:ext cx="5660134" cy="228600"/>
          </a:xfrm>
        </p:spPr>
        <p:txBody>
          <a:bodyPr rtlCol="0"/>
          <a:lstStyle>
            <a:lvl1pPr algn="l">
              <a:defRPr lang="tr-TR">
                <a:solidFill>
                  <a:schemeClr val="tx1">
                    <a:lumMod val="85000"/>
                    <a:lumOff val="15000"/>
                  </a:schemeClr>
                </a:solidFill>
              </a:defRPr>
            </a:lvl1pPr>
          </a:lstStyle>
          <a:p>
            <a:pPr rtl="0"/>
            <a:endParaRPr lang="tr-TR" dirty="0"/>
          </a:p>
        </p:txBody>
      </p:sp>
      <p:sp>
        <p:nvSpPr>
          <p:cNvPr id="6" name="Slayt Numarası Yer Tutucusu 5"/>
          <p:cNvSpPr>
            <a:spLocks noGrp="1"/>
          </p:cNvSpPr>
          <p:nvPr>
            <p:ph type="sldNum" sz="quarter" idx="12"/>
          </p:nvPr>
        </p:nvSpPr>
        <p:spPr>
          <a:xfrm>
            <a:off x="8604504" y="5177408"/>
            <a:ext cx="1958339" cy="228600"/>
          </a:xfrm>
        </p:spPr>
        <p:txBody>
          <a:bodyPr rtlCol="0"/>
          <a:lstStyle>
            <a:lvl1pPr>
              <a:defRPr lang="tr-TR">
                <a:solidFill>
                  <a:schemeClr val="tx1">
                    <a:lumMod val="85000"/>
                    <a:lumOff val="15000"/>
                  </a:schemeClr>
                </a:solidFill>
              </a:defRPr>
            </a:lvl1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18703435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Başlık 7"/>
          <p:cNvSpPr>
            <a:spLocks noGrp="1"/>
          </p:cNvSpPr>
          <p:nvPr>
            <p:ph type="title"/>
          </p:nvPr>
        </p:nvSpPr>
        <p:spPr/>
        <p:txBody>
          <a:bodyPr rtlCol="0"/>
          <a:lstStyle>
            <a:defPPr>
              <a:defRPr lang="tr-TR"/>
            </a:defPPr>
          </a:lstStyle>
          <a:p>
            <a:pPr rtl="0"/>
            <a:r>
              <a:rPr lang="tr-TR"/>
              <a:t>Asıl başlık stilini düzenlemek için tıklayın</a:t>
            </a:r>
            <a:endParaRPr lang="tr-TR" dirty="0"/>
          </a:p>
        </p:txBody>
      </p:sp>
      <p:sp>
        <p:nvSpPr>
          <p:cNvPr id="3" name="İçerik Yer Tutucusu 2"/>
          <p:cNvSpPr>
            <a:spLocks noGrp="1"/>
          </p:cNvSpPr>
          <p:nvPr>
            <p:ph sz="half" idx="1"/>
          </p:nvPr>
        </p:nvSpPr>
        <p:spPr>
          <a:xfrm>
            <a:off x="1066800" y="2103120"/>
            <a:ext cx="4663440" cy="3749040"/>
          </a:xfrm>
        </p:spPr>
        <p:txBody>
          <a:bodyPr rtlCol="0"/>
          <a:lstStyle>
            <a:lvl1pPr>
              <a:defRPr lang="tr-TR" sz="18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İçerik Yer Tutucusu 3"/>
          <p:cNvSpPr>
            <a:spLocks noGrp="1"/>
          </p:cNvSpPr>
          <p:nvPr>
            <p:ph sz="half" idx="2"/>
          </p:nvPr>
        </p:nvSpPr>
        <p:spPr>
          <a:xfrm>
            <a:off x="6461760" y="2103120"/>
            <a:ext cx="4663440" cy="3749040"/>
          </a:xfrm>
        </p:spPr>
        <p:txBody>
          <a:bodyPr rtlCol="0"/>
          <a:lstStyle>
            <a:lvl1pPr>
              <a:defRPr lang="tr-TR" sz="18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Tarih Yer Tutucusu 4"/>
          <p:cNvSpPr>
            <a:spLocks noGrp="1"/>
          </p:cNvSpPr>
          <p:nvPr>
            <p:ph type="dt" sz="half" idx="10"/>
          </p:nvPr>
        </p:nvSpPr>
        <p:spPr/>
        <p:txBody>
          <a:bodyPr rtlCol="0"/>
          <a:lstStyle>
            <a:defPPr>
              <a:defRPr lang="tr-TR"/>
            </a:defPPr>
          </a:lstStyle>
          <a:p>
            <a:pPr rtl="0"/>
            <a:fld id="{149F4DFA-243E-430E-9A68-147618C1E1F1}" type="datetime1">
              <a:rPr lang="tr-TR" smtClean="0"/>
              <a:t>15.01.2025</a:t>
            </a:fld>
            <a:endParaRPr lang="tr-TR" dirty="0"/>
          </a:p>
        </p:txBody>
      </p:sp>
      <p:sp>
        <p:nvSpPr>
          <p:cNvPr id="6" name="Alt Bilgi Yer Tutucusu 5"/>
          <p:cNvSpPr>
            <a:spLocks noGrp="1"/>
          </p:cNvSpPr>
          <p:nvPr>
            <p:ph type="ftr" sz="quarter" idx="11"/>
          </p:nvPr>
        </p:nvSpPr>
        <p:spPr/>
        <p:txBody>
          <a:bodyPr rtlCol="0"/>
          <a:lstStyle>
            <a:defPPr>
              <a:defRPr lang="tr-TR"/>
            </a:defPPr>
          </a:lstStyle>
          <a:p>
            <a:pPr rtl="0"/>
            <a:endParaRPr lang="tr-TR" dirty="0"/>
          </a:p>
        </p:txBody>
      </p:sp>
      <p:sp>
        <p:nvSpPr>
          <p:cNvPr id="7" name="Slayt Numarası Yer Tutucusu 6"/>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23055568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ç İçerik">
    <p:spTree>
      <p:nvGrpSpPr>
        <p:cNvPr id="1" name=""/>
        <p:cNvGrpSpPr/>
        <p:nvPr/>
      </p:nvGrpSpPr>
      <p:grpSpPr>
        <a:xfrm>
          <a:off x="0" y="0"/>
          <a:ext cx="0" cy="0"/>
          <a:chOff x="0" y="0"/>
          <a:chExt cx="0" cy="0"/>
        </a:xfrm>
      </p:grpSpPr>
      <p:sp>
        <p:nvSpPr>
          <p:cNvPr id="12" name="Resim Yer Tutucusu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rtlCol="0" anchor="ctr" anchorCtr="0"/>
          <a:lstStyle>
            <a:lvl1pPr marL="0" indent="0" algn="ctr">
              <a:buNone/>
              <a:defRPr lang="tr-TR"/>
            </a:lvl1pPr>
          </a:lstStyle>
          <a:p>
            <a:pPr rtl="0"/>
            <a:r>
              <a:rPr lang="tr-TR"/>
              <a:t>Resim eklemek için simgeye tıklayın</a:t>
            </a:r>
          </a:p>
        </p:txBody>
      </p:sp>
      <p:sp>
        <p:nvSpPr>
          <p:cNvPr id="10" name="Resim Yer Tutucusu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rtlCol="0" anchor="ctr" anchorCtr="0"/>
          <a:lstStyle>
            <a:lvl1pPr marL="0" indent="0" algn="ctr">
              <a:buNone/>
              <a:defRPr lang="tr-TR"/>
            </a:lvl1pPr>
          </a:lstStyle>
          <a:p>
            <a:pPr rtl="0"/>
            <a:r>
              <a:rPr lang="tr-TR"/>
              <a:t>Resim eklemek için simgeye tıklayın</a:t>
            </a:r>
            <a:endParaRPr lang="tr-TR" dirty="0"/>
          </a:p>
        </p:txBody>
      </p:sp>
      <p:sp>
        <p:nvSpPr>
          <p:cNvPr id="8" name="Başlık 7"/>
          <p:cNvSpPr>
            <a:spLocks noGrp="1"/>
          </p:cNvSpPr>
          <p:nvPr>
            <p:ph type="title"/>
          </p:nvPr>
        </p:nvSpPr>
        <p:spPr/>
        <p:txBody>
          <a:bodyPr rtlCol="0"/>
          <a:lstStyle>
            <a:lvl1pPr>
              <a:defRPr lang="tr-TR">
                <a:solidFill>
                  <a:schemeClr val="bg2">
                    <a:lumMod val="50000"/>
                  </a:schemeClr>
                </a:solidFill>
              </a:defRPr>
            </a:lvl1pPr>
          </a:lstStyle>
          <a:p>
            <a:pPr rtl="0"/>
            <a:r>
              <a:rPr lang="tr-TR"/>
              <a:t>Asıl başlık stilini düzenlemek için tıklayın</a:t>
            </a:r>
            <a:endParaRPr lang="tr-TR" dirty="0"/>
          </a:p>
        </p:txBody>
      </p:sp>
      <p:sp>
        <p:nvSpPr>
          <p:cNvPr id="4" name="İçerik Yer Tutucusu 3"/>
          <p:cNvSpPr>
            <a:spLocks noGrp="1"/>
          </p:cNvSpPr>
          <p:nvPr>
            <p:ph sz="half" idx="2"/>
          </p:nvPr>
        </p:nvSpPr>
        <p:spPr>
          <a:xfrm>
            <a:off x="6461760" y="2103120"/>
            <a:ext cx="4663440" cy="3749040"/>
          </a:xfrm>
        </p:spPr>
        <p:txBody>
          <a:bodyPr rtlCol="0"/>
          <a:lstStyle>
            <a:lvl1pPr>
              <a:defRPr lang="tr-TR" sz="18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Tarih Yer Tutucusu 4"/>
          <p:cNvSpPr>
            <a:spLocks noGrp="1"/>
          </p:cNvSpPr>
          <p:nvPr>
            <p:ph type="dt" sz="half" idx="10"/>
          </p:nvPr>
        </p:nvSpPr>
        <p:spPr/>
        <p:txBody>
          <a:bodyPr rtlCol="0"/>
          <a:lstStyle>
            <a:defPPr>
              <a:defRPr lang="tr-TR"/>
            </a:defPPr>
          </a:lstStyle>
          <a:p>
            <a:pPr rtl="0"/>
            <a:fld id="{150324D1-2AEC-4CF2-AFD0-D66467AB2794}" type="datetime1">
              <a:rPr lang="tr-TR" smtClean="0"/>
              <a:t>15.01.2025</a:t>
            </a:fld>
            <a:endParaRPr lang="tr-TR" dirty="0"/>
          </a:p>
        </p:txBody>
      </p:sp>
      <p:sp>
        <p:nvSpPr>
          <p:cNvPr id="6" name="Alt Bilgi Yer Tutucusu 5"/>
          <p:cNvSpPr>
            <a:spLocks noGrp="1"/>
          </p:cNvSpPr>
          <p:nvPr>
            <p:ph type="ftr" sz="quarter" idx="11"/>
          </p:nvPr>
        </p:nvSpPr>
        <p:spPr/>
        <p:txBody>
          <a:bodyPr rtlCol="0"/>
          <a:lstStyle>
            <a:defPPr>
              <a:defRPr lang="tr-TR"/>
            </a:defPPr>
          </a:lstStyle>
          <a:p>
            <a:pPr rtl="0"/>
            <a:endParaRPr lang="tr-TR" dirty="0"/>
          </a:p>
        </p:txBody>
      </p:sp>
      <p:sp>
        <p:nvSpPr>
          <p:cNvPr id="7" name="Slayt Numarası Yer Tutucusu 6"/>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322392685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defPPr>
              <a:defRPr lang="tr-TR"/>
            </a:defPPr>
          </a:lstStyle>
          <a:p>
            <a:pPr rtl="0"/>
            <a:r>
              <a:rPr lang="tr-TR"/>
              <a:t>Asıl başlık stilini düzenlemek için tıklayın</a:t>
            </a:r>
            <a:endParaRPr lang="tr-TR" dirty="0"/>
          </a:p>
        </p:txBody>
      </p:sp>
      <p:sp>
        <p:nvSpPr>
          <p:cNvPr id="3" name="Metin Yer Tutucusu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lang="tr-TR" sz="1900" b="1" i="0">
                <a:solidFill>
                  <a:schemeClr val="tx1"/>
                </a:solidFill>
                <a:latin typeface="+mn-lt"/>
              </a:defRPr>
            </a:lvl1pPr>
            <a:lvl2pPr marL="457200" indent="0">
              <a:buNone/>
              <a:defRPr lang="tr-TR" sz="1800" b="1"/>
            </a:lvl2pPr>
            <a:lvl3pPr marL="914400" indent="0">
              <a:buNone/>
              <a:defRPr lang="tr-TR" sz="1800" b="1"/>
            </a:lvl3pPr>
            <a:lvl4pPr marL="1371600" indent="0">
              <a:buNone/>
              <a:defRPr lang="tr-TR" sz="1600" b="1"/>
            </a:lvl4pPr>
            <a:lvl5pPr marL="1828800" indent="0">
              <a:buNone/>
              <a:defRPr lang="tr-TR" sz="1600" b="1"/>
            </a:lvl5pPr>
            <a:lvl6pPr marL="2286000" indent="0">
              <a:buNone/>
              <a:defRPr lang="tr-TR" sz="1600" b="1"/>
            </a:lvl6pPr>
            <a:lvl7pPr marL="2743200" indent="0">
              <a:buNone/>
              <a:defRPr lang="tr-TR" sz="1600" b="1"/>
            </a:lvl7pPr>
            <a:lvl8pPr marL="3200400" indent="0">
              <a:buNone/>
              <a:defRPr lang="tr-TR" sz="1600" b="1"/>
            </a:lvl8pPr>
            <a:lvl9pPr marL="3657600" indent="0">
              <a:buNone/>
              <a:defRPr lang="tr-TR" sz="1600" b="1"/>
            </a:lvl9pPr>
          </a:lstStyle>
          <a:p>
            <a:pPr lvl="0" rtl="0"/>
            <a:r>
              <a:rPr lang="tr-TR"/>
              <a:t>Asıl metin stillerini düzenlemek için tıklayın</a:t>
            </a:r>
          </a:p>
        </p:txBody>
      </p:sp>
      <p:sp>
        <p:nvSpPr>
          <p:cNvPr id="4" name="İçerik Yer Tutucusu 3"/>
          <p:cNvSpPr>
            <a:spLocks noGrp="1"/>
          </p:cNvSpPr>
          <p:nvPr>
            <p:ph sz="half" idx="2"/>
          </p:nvPr>
        </p:nvSpPr>
        <p:spPr>
          <a:xfrm>
            <a:off x="1069848" y="2792472"/>
            <a:ext cx="4663440" cy="3163825"/>
          </a:xfrm>
        </p:spPr>
        <p:txBody>
          <a:bodyPr rtlCol="0"/>
          <a:lstStyle>
            <a:lvl1pPr>
              <a:defRPr lang="tr-TR" sz="18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Metin Yer Tutucusu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lang="tr-TR" sz="1900" b="1">
                <a:solidFill>
                  <a:schemeClr val="tx1"/>
                </a:solidFill>
              </a:defRPr>
            </a:lvl1pPr>
            <a:lvl2pPr marL="457200" indent="0">
              <a:buNone/>
              <a:defRPr lang="tr-TR" sz="1800" b="1"/>
            </a:lvl2pPr>
            <a:lvl3pPr marL="914400" indent="0">
              <a:buNone/>
              <a:defRPr lang="tr-TR" sz="1800" b="1"/>
            </a:lvl3pPr>
            <a:lvl4pPr marL="1371600" indent="0">
              <a:buNone/>
              <a:defRPr lang="tr-TR" sz="1600" b="1"/>
            </a:lvl4pPr>
            <a:lvl5pPr marL="1828800" indent="0">
              <a:buNone/>
              <a:defRPr lang="tr-TR" sz="1600" b="1"/>
            </a:lvl5pPr>
            <a:lvl6pPr marL="2286000" indent="0">
              <a:buNone/>
              <a:defRPr lang="tr-TR" sz="1600" b="1"/>
            </a:lvl6pPr>
            <a:lvl7pPr marL="2743200" indent="0">
              <a:buNone/>
              <a:defRPr lang="tr-TR" sz="1600" b="1"/>
            </a:lvl7pPr>
            <a:lvl8pPr marL="3200400" indent="0">
              <a:buNone/>
              <a:defRPr lang="tr-TR" sz="1600" b="1"/>
            </a:lvl8pPr>
            <a:lvl9pPr marL="3657600" indent="0">
              <a:buNone/>
              <a:defRPr lang="tr-TR" sz="1600" b="1"/>
            </a:lvl9pPr>
          </a:lstStyle>
          <a:p>
            <a:pPr lvl="0" rtl="0"/>
            <a:r>
              <a:rPr lang="tr-TR"/>
              <a:t>Asıl metin stillerini düzenlemek için tıklayın</a:t>
            </a:r>
          </a:p>
        </p:txBody>
      </p:sp>
      <p:sp>
        <p:nvSpPr>
          <p:cNvPr id="6" name="İçerik Yer Tutucusu 5"/>
          <p:cNvSpPr>
            <a:spLocks noGrp="1"/>
          </p:cNvSpPr>
          <p:nvPr>
            <p:ph sz="quarter" idx="4"/>
          </p:nvPr>
        </p:nvSpPr>
        <p:spPr>
          <a:xfrm>
            <a:off x="6458712" y="2792471"/>
            <a:ext cx="4663440" cy="3164509"/>
          </a:xfrm>
        </p:spPr>
        <p:txBody>
          <a:bodyPr rtlCol="0"/>
          <a:lstStyle>
            <a:lvl1pPr>
              <a:defRPr lang="tr-TR" sz="18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7" name="Tarih Yer Tutucusu 6"/>
          <p:cNvSpPr>
            <a:spLocks noGrp="1"/>
          </p:cNvSpPr>
          <p:nvPr>
            <p:ph type="dt" sz="half" idx="10"/>
          </p:nvPr>
        </p:nvSpPr>
        <p:spPr/>
        <p:txBody>
          <a:bodyPr rtlCol="0"/>
          <a:lstStyle>
            <a:defPPr>
              <a:defRPr lang="tr-TR"/>
            </a:defPPr>
          </a:lstStyle>
          <a:p>
            <a:pPr rtl="0"/>
            <a:fld id="{8F24369F-26DE-4F52-B45E-87E07EAA30CA}" type="datetime1">
              <a:rPr lang="tr-TR" smtClean="0"/>
              <a:t>15.01.2025</a:t>
            </a:fld>
            <a:endParaRPr lang="tr-TR" dirty="0"/>
          </a:p>
        </p:txBody>
      </p:sp>
      <p:sp>
        <p:nvSpPr>
          <p:cNvPr id="8" name="Alt Bilgi Yer Tutucusu 7"/>
          <p:cNvSpPr>
            <a:spLocks noGrp="1"/>
          </p:cNvSpPr>
          <p:nvPr>
            <p:ph type="ftr" sz="quarter" idx="11"/>
          </p:nvPr>
        </p:nvSpPr>
        <p:spPr/>
        <p:txBody>
          <a:bodyPr rtlCol="0"/>
          <a:lstStyle>
            <a:defPPr>
              <a:defRPr lang="tr-TR"/>
            </a:defPPr>
          </a:lstStyle>
          <a:p>
            <a:pPr rtl="0"/>
            <a:endParaRPr lang="tr-TR" dirty="0"/>
          </a:p>
        </p:txBody>
      </p:sp>
      <p:sp>
        <p:nvSpPr>
          <p:cNvPr id="9" name="Slayt Numarası Yer Tutucusu 8"/>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52359166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defPPr>
              <a:defRPr lang="tr-TR"/>
            </a:defPPr>
          </a:lstStyle>
          <a:p>
            <a:pPr rtl="0"/>
            <a:r>
              <a:rPr lang="tr-TR"/>
              <a:t>Asıl başlık stilini düzenlemek için tıklayın</a:t>
            </a:r>
            <a:endParaRPr lang="tr-TR" dirty="0"/>
          </a:p>
        </p:txBody>
      </p:sp>
      <p:sp>
        <p:nvSpPr>
          <p:cNvPr id="3" name="Tarih Yer Tutucusu 2"/>
          <p:cNvSpPr>
            <a:spLocks noGrp="1"/>
          </p:cNvSpPr>
          <p:nvPr>
            <p:ph type="dt" sz="half" idx="10"/>
          </p:nvPr>
        </p:nvSpPr>
        <p:spPr/>
        <p:txBody>
          <a:bodyPr rtlCol="0"/>
          <a:lstStyle>
            <a:defPPr>
              <a:defRPr lang="tr-TR"/>
            </a:defPPr>
          </a:lstStyle>
          <a:p>
            <a:pPr rtl="0"/>
            <a:fld id="{8BD6902B-3BE0-4E5B-9569-21D155D8DA52}" type="datetime1">
              <a:rPr lang="tr-TR" smtClean="0"/>
              <a:t>15.01.2025</a:t>
            </a:fld>
            <a:endParaRPr lang="tr-TR" dirty="0"/>
          </a:p>
        </p:txBody>
      </p:sp>
      <p:sp>
        <p:nvSpPr>
          <p:cNvPr id="4" name="Alt Bilgi Yer Tutucusu 3"/>
          <p:cNvSpPr>
            <a:spLocks noGrp="1"/>
          </p:cNvSpPr>
          <p:nvPr>
            <p:ph type="ftr" sz="quarter" idx="11"/>
          </p:nvPr>
        </p:nvSpPr>
        <p:spPr/>
        <p:txBody>
          <a:bodyPr rtlCol="0"/>
          <a:lstStyle>
            <a:defPPr>
              <a:defRPr lang="tr-TR"/>
            </a:defPPr>
          </a:lstStyle>
          <a:p>
            <a:pPr rtl="0"/>
            <a:endParaRPr lang="tr-TR" dirty="0"/>
          </a:p>
        </p:txBody>
      </p:sp>
      <p:sp>
        <p:nvSpPr>
          <p:cNvPr id="5" name="Slayt Numarası Yer Tutucusu 4"/>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37587720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defPPr>
              <a:defRPr lang="tr-TR"/>
            </a:defPPr>
          </a:lstStyle>
          <a:p>
            <a:pPr rtl="0"/>
            <a:fld id="{0D6BDF7E-2147-449E-8FB5-D7861DC029E6}" type="datetime1">
              <a:rPr lang="tr-TR" smtClean="0"/>
              <a:t>15.01.2025</a:t>
            </a:fld>
            <a:endParaRPr lang="tr-TR" dirty="0"/>
          </a:p>
        </p:txBody>
      </p:sp>
      <p:sp>
        <p:nvSpPr>
          <p:cNvPr id="3" name="Alt Bilgi Yer Tutucusu 2"/>
          <p:cNvSpPr>
            <a:spLocks noGrp="1"/>
          </p:cNvSpPr>
          <p:nvPr>
            <p:ph type="ftr" sz="quarter" idx="11"/>
          </p:nvPr>
        </p:nvSpPr>
        <p:spPr/>
        <p:txBody>
          <a:bodyPr rtlCol="0"/>
          <a:lstStyle>
            <a:defPPr>
              <a:defRPr lang="tr-TR"/>
            </a:defPPr>
          </a:lstStyle>
          <a:p>
            <a:pPr rtl="0"/>
            <a:endParaRPr lang="tr-TR" dirty="0"/>
          </a:p>
        </p:txBody>
      </p:sp>
      <p:sp>
        <p:nvSpPr>
          <p:cNvPr id="4" name="Slayt Numarası Yer Tutucusu 3"/>
          <p:cNvSpPr>
            <a:spLocks noGrp="1"/>
          </p:cNvSpPr>
          <p:nvPr>
            <p:ph type="sldNum" sz="quarter" idx="12"/>
          </p:nvPr>
        </p:nvSpPr>
        <p:spPr/>
        <p:txBody>
          <a:bodyPr rtlCol="0"/>
          <a:lstStyle>
            <a:defPPr>
              <a:defRPr lang="tr-TR"/>
            </a:def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86595194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Resim Yazılı İçerik">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Dikdörtgen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Başlık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tr-TR" sz="3200" b="0" kern="1200" cap="none" spc="0" baseline="0" dirty="0">
                <a:solidFill>
                  <a:schemeClr val="tx1"/>
                </a:solidFill>
                <a:effectLst/>
                <a:latin typeface="+mj-lt"/>
                <a:ea typeface="+mn-ea"/>
                <a:cs typeface="+mn-cs"/>
              </a:defRPr>
            </a:lvl1pPr>
          </a:lstStyle>
          <a:p>
            <a:pPr rtl="0"/>
            <a:r>
              <a:rPr lang="tr-TR"/>
              <a:t>Asıl başlık stilini düzenlemek için tıklayın</a:t>
            </a:r>
            <a:endParaRPr lang="tr-TR" dirty="0"/>
          </a:p>
        </p:txBody>
      </p:sp>
      <p:sp>
        <p:nvSpPr>
          <p:cNvPr id="3" name="İçerik Yer Tutucusu 2"/>
          <p:cNvSpPr>
            <a:spLocks noGrp="1"/>
          </p:cNvSpPr>
          <p:nvPr>
            <p:ph idx="1"/>
          </p:nvPr>
        </p:nvSpPr>
        <p:spPr>
          <a:xfrm>
            <a:off x="685800" y="609600"/>
            <a:ext cx="6858000" cy="5334000"/>
          </a:xfrm>
        </p:spPr>
        <p:txBody>
          <a:bodyPr rtlCol="0"/>
          <a:lstStyle>
            <a:lvl1pPr>
              <a:defRPr lang="tr-TR" sz="1900"/>
            </a:lvl1pPr>
            <a:lvl2pPr>
              <a:defRPr lang="tr-TR" sz="1600"/>
            </a:lvl2pPr>
            <a:lvl3pPr>
              <a:defRPr lang="tr-TR" sz="1400"/>
            </a:lvl3pPr>
            <a:lvl4pPr>
              <a:defRPr lang="tr-TR" sz="1400"/>
            </a:lvl4pPr>
            <a:lvl5pPr>
              <a:defRPr lang="tr-TR" sz="1400"/>
            </a:lvl5pPr>
            <a:lvl6pPr>
              <a:defRPr lang="tr-TR" sz="1400"/>
            </a:lvl6pPr>
            <a:lvl7pPr>
              <a:defRPr lang="tr-TR" sz="1400"/>
            </a:lvl7pPr>
            <a:lvl8pPr>
              <a:defRPr lang="tr-TR" sz="1400"/>
            </a:lvl8pPr>
            <a:lvl9pPr>
              <a:defRPr lang="tr-TR" sz="14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Metin Yer Tutucusu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lang="tr-TR" sz="1800">
                <a:solidFill>
                  <a:schemeClr val="tx1"/>
                </a:solidFill>
              </a:defRPr>
            </a:lvl1pPr>
            <a:lvl2pPr marL="457200" indent="0">
              <a:buNone/>
              <a:defRPr lang="tr-TR" sz="1200"/>
            </a:lvl2pPr>
            <a:lvl3pPr marL="914400" indent="0">
              <a:buNone/>
              <a:defRPr lang="tr-TR" sz="1000"/>
            </a:lvl3pPr>
            <a:lvl4pPr marL="1371600" indent="0">
              <a:buNone/>
              <a:defRPr lang="tr-TR" sz="900"/>
            </a:lvl4pPr>
            <a:lvl5pPr marL="1828800" indent="0">
              <a:buNone/>
              <a:defRPr lang="tr-TR" sz="900"/>
            </a:lvl5pPr>
            <a:lvl6pPr marL="2286000" indent="0">
              <a:buNone/>
              <a:defRPr lang="tr-TR" sz="900"/>
            </a:lvl6pPr>
            <a:lvl7pPr marL="2743200" indent="0">
              <a:buNone/>
              <a:defRPr lang="tr-TR" sz="900"/>
            </a:lvl7pPr>
            <a:lvl8pPr marL="3200400" indent="0">
              <a:buNone/>
              <a:defRPr lang="tr-TR" sz="900"/>
            </a:lvl8pPr>
            <a:lvl9pPr marL="3657600" indent="0">
              <a:buNone/>
              <a:defRPr lang="tr-TR" sz="900"/>
            </a:lvl9pPr>
          </a:lstStyle>
          <a:p>
            <a:pPr lvl="0" rtl="0"/>
            <a:r>
              <a:rPr lang="tr-TR"/>
              <a:t>Asıl metin stillerini düzenlemek için tıklayın</a:t>
            </a:r>
          </a:p>
        </p:txBody>
      </p:sp>
      <p:sp>
        <p:nvSpPr>
          <p:cNvPr id="8" name="Tarih Yer Tutucusu 7"/>
          <p:cNvSpPr>
            <a:spLocks noGrp="1"/>
          </p:cNvSpPr>
          <p:nvPr>
            <p:ph type="dt" sz="half" idx="10"/>
          </p:nvPr>
        </p:nvSpPr>
        <p:spPr>
          <a:xfrm>
            <a:off x="5588000" y="6035040"/>
            <a:ext cx="1955800" cy="365760"/>
          </a:xfrm>
        </p:spPr>
        <p:txBody>
          <a:bodyPr rtlCol="0"/>
          <a:lstStyle>
            <a:lvl1pPr>
              <a:defRPr lang="tr-TR">
                <a:solidFill>
                  <a:schemeClr val="tx1">
                    <a:lumMod val="85000"/>
                    <a:lumOff val="15000"/>
                  </a:schemeClr>
                </a:solidFill>
              </a:defRPr>
            </a:lvl1pPr>
          </a:lstStyle>
          <a:p>
            <a:pPr rtl="0"/>
            <a:fld id="{C573D33D-C326-46BB-8051-8C8148EC48C6}" type="datetime1">
              <a:rPr lang="tr-TR" smtClean="0"/>
              <a:t>15.01.2025</a:t>
            </a:fld>
            <a:endParaRPr lang="tr-TR" dirty="0"/>
          </a:p>
        </p:txBody>
      </p:sp>
      <p:sp>
        <p:nvSpPr>
          <p:cNvPr id="9" name="Alt Bilgi Yer Tutucusu 8"/>
          <p:cNvSpPr>
            <a:spLocks noGrp="1"/>
          </p:cNvSpPr>
          <p:nvPr>
            <p:ph type="ftr" sz="quarter" idx="11"/>
          </p:nvPr>
        </p:nvSpPr>
        <p:spPr>
          <a:xfrm>
            <a:off x="685801" y="6035040"/>
            <a:ext cx="4584700" cy="365760"/>
          </a:xfrm>
        </p:spPr>
        <p:txBody>
          <a:bodyPr rtlCol="0"/>
          <a:lstStyle>
            <a:lvl1pPr algn="l">
              <a:defRPr lang="tr-TR"/>
            </a:lvl1pPr>
          </a:lstStyle>
          <a:p>
            <a:pPr rtl="0"/>
            <a:endParaRPr lang="tr-TR" dirty="0"/>
          </a:p>
        </p:txBody>
      </p:sp>
      <p:sp>
        <p:nvSpPr>
          <p:cNvPr id="11" name="Slayt Numarası Yer Tutucusu 10"/>
          <p:cNvSpPr>
            <a:spLocks noGrp="1"/>
          </p:cNvSpPr>
          <p:nvPr>
            <p:ph type="sldNum" sz="quarter" idx="12"/>
          </p:nvPr>
        </p:nvSpPr>
        <p:spPr>
          <a:xfrm>
            <a:off x="10396728" y="6035040"/>
            <a:ext cx="1223435" cy="365760"/>
          </a:xfrm>
        </p:spPr>
        <p:txBody>
          <a:bodyPr rtlCol="0"/>
          <a:lstStyle>
            <a:lvl1pPr>
              <a:defRPr lang="tr-TR">
                <a:solidFill>
                  <a:schemeClr val="tx1">
                    <a:lumMod val="85000"/>
                    <a:lumOff val="15000"/>
                  </a:schemeClr>
                </a:solidFill>
              </a:defRPr>
            </a:lvl1pPr>
          </a:lstStyle>
          <a:p>
            <a:pPr rtl="0"/>
            <a:fld id="{34B7E4EF-A1BD-40F4-AB7B-04F084DD991D}" type="slidenum">
              <a:rPr lang="tr-TR" smtClean="0"/>
              <a:t>‹#›</a:t>
            </a:fld>
            <a:endParaRPr lang="tr-TR" dirty="0"/>
          </a:p>
        </p:txBody>
      </p:sp>
    </p:spTree>
    <p:extLst>
      <p:ext uri="{BB962C8B-B14F-4D97-AF65-F5344CB8AC3E}">
        <p14:creationId xmlns:p14="http://schemas.microsoft.com/office/powerpoint/2010/main" val="16966449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Dikdörtgen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noProof="0"/>
          </a:p>
        </p:txBody>
      </p:sp>
      <p:sp>
        <p:nvSpPr>
          <p:cNvPr id="7" name="Dikdörtgen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Dikdörtgen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Başlık Yer Tutucusu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defPPr>
              <a:defRPr lang="tr-TR"/>
            </a:defPPr>
          </a:lstStyle>
          <a:p>
            <a:pPr rtl="0"/>
            <a:r>
              <a:rPr lang="tr-TR" noProof="0"/>
              <a:t>Asıl başlık stilini düzenlemek için tıklayın</a:t>
            </a:r>
          </a:p>
        </p:txBody>
      </p:sp>
      <p:sp>
        <p:nvSpPr>
          <p:cNvPr id="3" name="Metin Yer Tutucusu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defPPr>
              <a:defRPr lang="tr-TR"/>
            </a:def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Tarih Yer Tutucusu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lang="tr-TR" sz="1000">
                <a:solidFill>
                  <a:schemeClr val="tx1">
                    <a:lumMod val="75000"/>
                    <a:lumOff val="25000"/>
                  </a:schemeClr>
                </a:solidFill>
              </a:defRPr>
            </a:lvl1pPr>
          </a:lstStyle>
          <a:p>
            <a:pPr rtl="0"/>
            <a:fld id="{1EB192CA-A4D3-41DA-B9F2-AA0147D0B411}" type="datetime1">
              <a:rPr lang="tr-TR" noProof="0" smtClean="0"/>
              <a:t>15.01.2025</a:t>
            </a:fld>
            <a:endParaRPr lang="tr-TR" noProof="0" dirty="0"/>
          </a:p>
        </p:txBody>
      </p:sp>
      <p:sp>
        <p:nvSpPr>
          <p:cNvPr id="5" name="Alt Bilgi Yer Tutucusu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lang="tr-TR" sz="1000">
                <a:solidFill>
                  <a:schemeClr val="tx1">
                    <a:lumMod val="85000"/>
                    <a:lumOff val="15000"/>
                  </a:schemeClr>
                </a:solidFill>
              </a:defRPr>
            </a:lvl1pPr>
          </a:lstStyle>
          <a:p>
            <a:pPr rtl="0"/>
            <a:endParaRPr lang="tr-TR" noProof="0"/>
          </a:p>
        </p:txBody>
      </p:sp>
      <p:sp>
        <p:nvSpPr>
          <p:cNvPr id="6" name="Slayt Numarası Yer Tutucusu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lang="tr-TR" sz="1000">
                <a:solidFill>
                  <a:schemeClr val="tx1">
                    <a:lumMod val="75000"/>
                    <a:lumOff val="25000"/>
                  </a:schemeClr>
                </a:solidFill>
              </a:defRPr>
            </a:lvl1pPr>
          </a:lstStyle>
          <a:p>
            <a:pPr rtl="0"/>
            <a:fld id="{34B7E4EF-A1BD-40F4-AB7B-04F084DD991D}" type="slidenum">
              <a:rPr lang="tr-TR" noProof="0" smtClean="0"/>
              <a:t>‹#›</a:t>
            </a:fld>
            <a:endParaRPr lang="tr-TR" noProof="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transition spd="slow">
    <p:push dir="u"/>
  </p:transition>
  <p:hf sldNum="0" hdr="0" ftr="0" dt="0"/>
  <p:txStyles>
    <p:titleStyle>
      <a:lvl1pPr algn="l" defTabSz="914400" rtl="0" eaLnBrk="1" latinLnBrk="0" hangingPunct="1">
        <a:lnSpc>
          <a:spcPct val="90000"/>
        </a:lnSpc>
        <a:spcBef>
          <a:spcPct val="0"/>
        </a:spcBef>
        <a:buNone/>
        <a:defRPr lang="tr-TR"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lang="tr-T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lang="tr-TR" sz="1400" kern="1200">
          <a:solidFill>
            <a:schemeClr val="tx1"/>
          </a:solidFill>
          <a:latin typeface="+mn-lt"/>
          <a:ea typeface="+mn-ea"/>
          <a:cs typeface="+mn-cs"/>
        </a:defRPr>
      </a:lvl9pPr>
    </p:bodyStyle>
    <p:otherStyle>
      <a:defPPr>
        <a:defRPr lang="tr-TR"/>
      </a:defPPr>
      <a:lvl1pPr marL="0" algn="l" defTabSz="914400" rtl="0" eaLnBrk="1" latinLnBrk="0" hangingPunct="1">
        <a:defRPr lang="tr-TR" sz="1800" kern="1200">
          <a:solidFill>
            <a:schemeClr val="tx1"/>
          </a:solidFill>
          <a:latin typeface="+mn-lt"/>
          <a:ea typeface="+mn-ea"/>
          <a:cs typeface="+mn-cs"/>
        </a:defRPr>
      </a:lvl1pPr>
      <a:lvl2pPr marL="457200" algn="l" defTabSz="914400" rtl="0" eaLnBrk="1" latinLnBrk="0" hangingPunct="1">
        <a:defRPr lang="tr-TR" sz="1800" kern="1200">
          <a:solidFill>
            <a:schemeClr val="tx1"/>
          </a:solidFill>
          <a:latin typeface="+mn-lt"/>
          <a:ea typeface="+mn-ea"/>
          <a:cs typeface="+mn-cs"/>
        </a:defRPr>
      </a:lvl2pPr>
      <a:lvl3pPr marL="914400" algn="l" defTabSz="914400" rtl="0" eaLnBrk="1" latinLnBrk="0" hangingPunct="1">
        <a:defRPr lang="tr-TR" sz="1800" kern="1200">
          <a:solidFill>
            <a:schemeClr val="tx1"/>
          </a:solidFill>
          <a:latin typeface="+mn-lt"/>
          <a:ea typeface="+mn-ea"/>
          <a:cs typeface="+mn-cs"/>
        </a:defRPr>
      </a:lvl3pPr>
      <a:lvl4pPr marL="1371600" algn="l" defTabSz="914400" rtl="0" eaLnBrk="1" latinLnBrk="0" hangingPunct="1">
        <a:defRPr lang="tr-TR" sz="1800" kern="1200">
          <a:solidFill>
            <a:schemeClr val="tx1"/>
          </a:solidFill>
          <a:latin typeface="+mn-lt"/>
          <a:ea typeface="+mn-ea"/>
          <a:cs typeface="+mn-cs"/>
        </a:defRPr>
      </a:lvl4pPr>
      <a:lvl5pPr marL="1828800" algn="l" defTabSz="914400" rtl="0" eaLnBrk="1" latinLnBrk="0" hangingPunct="1">
        <a:defRPr lang="tr-TR" sz="1800" kern="1200">
          <a:solidFill>
            <a:schemeClr val="tx1"/>
          </a:solidFill>
          <a:latin typeface="+mn-lt"/>
          <a:ea typeface="+mn-ea"/>
          <a:cs typeface="+mn-cs"/>
        </a:defRPr>
      </a:lvl5pPr>
      <a:lvl6pPr marL="2286000" algn="l" defTabSz="914400" rtl="0" eaLnBrk="1" latinLnBrk="0" hangingPunct="1">
        <a:defRPr lang="tr-TR" sz="1800" kern="1200">
          <a:solidFill>
            <a:schemeClr val="tx1"/>
          </a:solidFill>
          <a:latin typeface="+mn-lt"/>
          <a:ea typeface="+mn-ea"/>
          <a:cs typeface="+mn-cs"/>
        </a:defRPr>
      </a:lvl6pPr>
      <a:lvl7pPr marL="2743200" algn="l" defTabSz="914400" rtl="0" eaLnBrk="1" latinLnBrk="0" hangingPunct="1">
        <a:defRPr lang="tr-TR" sz="1800" kern="1200">
          <a:solidFill>
            <a:schemeClr val="tx1"/>
          </a:solidFill>
          <a:latin typeface="+mn-lt"/>
          <a:ea typeface="+mn-ea"/>
          <a:cs typeface="+mn-cs"/>
        </a:defRPr>
      </a:lvl7pPr>
      <a:lvl8pPr marL="3200400" algn="l" defTabSz="914400" rtl="0" eaLnBrk="1" latinLnBrk="0" hangingPunct="1">
        <a:defRPr lang="tr-TR" sz="1800" kern="1200">
          <a:solidFill>
            <a:schemeClr val="tx1"/>
          </a:solidFill>
          <a:latin typeface="+mn-lt"/>
          <a:ea typeface="+mn-ea"/>
          <a:cs typeface="+mn-cs"/>
        </a:defRPr>
      </a:lvl8pPr>
      <a:lvl9pPr marL="3657600" algn="l" defTabSz="914400" rtl="0" eaLnBrk="1" latinLnBrk="0" hangingPunct="1">
        <a:defRPr lang="tr-T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C76622-A535-25EC-8E34-9C0112C209E1}"/>
              </a:ext>
            </a:extLst>
          </p:cNvPr>
          <p:cNvSpPr>
            <a:spLocks noGrp="1"/>
          </p:cNvSpPr>
          <p:nvPr>
            <p:ph type="title"/>
          </p:nvPr>
        </p:nvSpPr>
        <p:spPr>
          <a:xfrm>
            <a:off x="1066800" y="642594"/>
            <a:ext cx="10058400" cy="1371600"/>
          </a:xfrm>
        </p:spPr>
        <p:txBody>
          <a:bodyPr/>
          <a:lstStyle/>
          <a:p>
            <a:pPr algn="ctr"/>
            <a:r>
              <a:rPr lang="tr-TR" dirty="0"/>
              <a:t>HYS-Harcama Yönetim Sistemi</a:t>
            </a:r>
            <a:endParaRPr lang="en-US" dirty="0"/>
          </a:p>
        </p:txBody>
      </p:sp>
      <p:pic>
        <p:nvPicPr>
          <p:cNvPr id="7" name="Resim 6" descr="Masanın üzerinde bozuk para yığını">
            <a:extLst>
              <a:ext uri="{FF2B5EF4-FFF2-40B4-BE49-F238E27FC236}">
                <a16:creationId xmlns:a16="http://schemas.microsoft.com/office/drawing/2014/main" id="{7BCED0CD-325E-B4F8-6261-AE7DB1B0A642}"/>
              </a:ext>
            </a:extLst>
          </p:cNvPr>
          <p:cNvPicPr>
            <a:picLocks noChangeAspect="1"/>
          </p:cNvPicPr>
          <p:nvPr/>
        </p:nvPicPr>
        <p:blipFill>
          <a:blip r:embed="rId2"/>
          <a:stretch>
            <a:fillRect/>
          </a:stretch>
        </p:blipFill>
        <p:spPr>
          <a:xfrm>
            <a:off x="381837" y="1708220"/>
            <a:ext cx="11435025" cy="4722725"/>
          </a:xfrm>
          <a:prstGeom prst="rect">
            <a:avLst/>
          </a:prstGeom>
        </p:spPr>
      </p:pic>
    </p:spTree>
    <p:extLst>
      <p:ext uri="{BB962C8B-B14F-4D97-AF65-F5344CB8AC3E}">
        <p14:creationId xmlns:p14="http://schemas.microsoft.com/office/powerpoint/2010/main" val="314467958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6002F139-264F-4B41-B39A-9E8B2901E164}"/>
              </a:ext>
            </a:extLst>
          </p:cNvPr>
          <p:cNvSpPr>
            <a:spLocks noGrp="1"/>
          </p:cNvSpPr>
          <p:nvPr>
            <p:ph type="title"/>
          </p:nvPr>
        </p:nvSpPr>
        <p:spPr>
          <a:xfrm>
            <a:off x="433754" y="642594"/>
            <a:ext cx="11352962" cy="1085722"/>
          </a:xfrm>
        </p:spPr>
        <p:txBody>
          <a:bodyPr rtlCol="0">
            <a:normAutofit/>
          </a:bodyPr>
          <a:lstStyle>
            <a:defPPr>
              <a:defRPr lang="tr-TR"/>
            </a:defPPr>
          </a:lstStyle>
          <a:p>
            <a:pPr rtl="0"/>
            <a:r>
              <a:rPr lang="tr-TR" dirty="0">
                <a:solidFill>
                  <a:schemeClr val="bg2">
                    <a:lumMod val="50000"/>
                  </a:schemeClr>
                </a:solidFill>
              </a:rPr>
              <a:t>Ret ve İade İşlemleri Modülünün Kullanılması </a:t>
            </a:r>
            <a:r>
              <a:rPr lang="tr-TR" sz="1800" dirty="0">
                <a:solidFill>
                  <a:schemeClr val="bg2">
                    <a:lumMod val="50000"/>
                  </a:schemeClr>
                </a:solidFill>
              </a:rPr>
              <a:t>Ret ve İade İşlemleri” modülü altında yer alan “Ret ve İade İşlemleri” sekmesine tıklandığında aşağıdaki ekran açılacaktır.</a:t>
            </a:r>
            <a:endParaRPr lang="tr-TR" dirty="0">
              <a:solidFill>
                <a:schemeClr val="bg2">
                  <a:lumMod val="50000"/>
                </a:schemeClr>
              </a:solidFill>
            </a:endParaRPr>
          </a:p>
        </p:txBody>
      </p:sp>
      <p:pic>
        <p:nvPicPr>
          <p:cNvPr id="9" name="object 2">
            <a:extLst>
              <a:ext uri="{FF2B5EF4-FFF2-40B4-BE49-F238E27FC236}">
                <a16:creationId xmlns:a16="http://schemas.microsoft.com/office/drawing/2014/main" id="{31799606-C3FB-D883-4307-006F61AFA16F}"/>
              </a:ext>
            </a:extLst>
          </p:cNvPr>
          <p:cNvPicPr/>
          <p:nvPr/>
        </p:nvPicPr>
        <p:blipFill>
          <a:blip r:embed="rId3" cstate="print"/>
          <a:stretch>
            <a:fillRect/>
          </a:stretch>
        </p:blipFill>
        <p:spPr>
          <a:xfrm>
            <a:off x="562709" y="1806193"/>
            <a:ext cx="11002944" cy="4528980"/>
          </a:xfrm>
          <a:prstGeom prst="rect">
            <a:avLst/>
          </a:prstGeom>
        </p:spPr>
      </p:pic>
    </p:spTree>
    <p:extLst>
      <p:ext uri="{BB962C8B-B14F-4D97-AF65-F5344CB8AC3E}">
        <p14:creationId xmlns:p14="http://schemas.microsoft.com/office/powerpoint/2010/main" val="91261888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3B5A02-37A4-5E89-6A25-A0907AFDC07E}"/>
              </a:ext>
            </a:extLst>
          </p:cNvPr>
          <p:cNvSpPr>
            <a:spLocks noGrp="1"/>
          </p:cNvSpPr>
          <p:nvPr>
            <p:ph type="title"/>
          </p:nvPr>
        </p:nvSpPr>
        <p:spPr>
          <a:xfrm>
            <a:off x="573296" y="599307"/>
            <a:ext cx="10058400" cy="1371600"/>
          </a:xfrm>
        </p:spPr>
        <p:txBody>
          <a:bodyPr>
            <a:normAutofit/>
          </a:bodyPr>
          <a:lstStyle/>
          <a:p>
            <a:r>
              <a:rPr lang="tr-TR" sz="1800" dirty="0"/>
              <a:t>Ret ve iade işlemleri ekranında, ret ve iade işlemi yapılmak istenen gelirlere ilişkin gelir </a:t>
            </a:r>
            <a:r>
              <a:rPr lang="tr-TR" sz="1800" dirty="0" err="1"/>
              <a:t>no</a:t>
            </a:r>
            <a:r>
              <a:rPr lang="tr-TR" sz="1800" dirty="0"/>
              <a:t>, tarih aralığı, tahsilat kayıt </a:t>
            </a:r>
            <a:r>
              <a:rPr lang="tr-TR" sz="1800" dirty="0" err="1"/>
              <a:t>no</a:t>
            </a:r>
            <a:r>
              <a:rPr lang="tr-TR" sz="1800" dirty="0"/>
              <a:t> gibi alanlardan biri ve/veya bir kaçı seçilerek    SORGULA butonuna basıldığında, her hangi bir muhasebe birimi tarafından harcama birimi adına kayıtlara alınmış  gelirler HYS ekranına aşağıda görüldüğü gibi yansımaktadır.</a:t>
            </a:r>
            <a:br>
              <a:rPr lang="tr-TR" sz="1800" dirty="0"/>
            </a:br>
            <a:endParaRPr lang="tr-TR" sz="1800" dirty="0"/>
          </a:p>
        </p:txBody>
      </p:sp>
      <p:grpSp>
        <p:nvGrpSpPr>
          <p:cNvPr id="4" name="object 3">
            <a:extLst>
              <a:ext uri="{FF2B5EF4-FFF2-40B4-BE49-F238E27FC236}">
                <a16:creationId xmlns:a16="http://schemas.microsoft.com/office/drawing/2014/main" id="{C4F4D2BD-5765-6EE5-01A4-BA84C54B1AF3}"/>
              </a:ext>
            </a:extLst>
          </p:cNvPr>
          <p:cNvGrpSpPr/>
          <p:nvPr/>
        </p:nvGrpSpPr>
        <p:grpSpPr>
          <a:xfrm>
            <a:off x="573297" y="1894114"/>
            <a:ext cx="11112936" cy="4321292"/>
            <a:chOff x="937250" y="1679613"/>
            <a:chExt cx="8821420" cy="4743450"/>
          </a:xfrm>
        </p:grpSpPr>
        <p:pic>
          <p:nvPicPr>
            <p:cNvPr id="5" name="object 4">
              <a:extLst>
                <a:ext uri="{FF2B5EF4-FFF2-40B4-BE49-F238E27FC236}">
                  <a16:creationId xmlns:a16="http://schemas.microsoft.com/office/drawing/2014/main" id="{89374AA8-C45F-80D2-0011-5C870A0E0B7B}"/>
                </a:ext>
              </a:extLst>
            </p:cNvPr>
            <p:cNvPicPr/>
            <p:nvPr/>
          </p:nvPicPr>
          <p:blipFill>
            <a:blip r:embed="rId2" cstate="print"/>
            <a:stretch>
              <a:fillRect/>
            </a:stretch>
          </p:blipFill>
          <p:spPr>
            <a:xfrm>
              <a:off x="937250" y="1679613"/>
              <a:ext cx="8820794" cy="4743450"/>
            </a:xfrm>
            <a:prstGeom prst="rect">
              <a:avLst/>
            </a:prstGeom>
          </p:spPr>
        </p:pic>
        <p:sp>
          <p:nvSpPr>
            <p:cNvPr id="6" name="object 5">
              <a:extLst>
                <a:ext uri="{FF2B5EF4-FFF2-40B4-BE49-F238E27FC236}">
                  <a16:creationId xmlns:a16="http://schemas.microsoft.com/office/drawing/2014/main" id="{BFC390AD-9D7D-7F89-FB3A-677DB53504DD}"/>
                </a:ext>
              </a:extLst>
            </p:cNvPr>
            <p:cNvSpPr/>
            <p:nvPr/>
          </p:nvSpPr>
          <p:spPr>
            <a:xfrm>
              <a:off x="5638800" y="4733925"/>
              <a:ext cx="914400" cy="142875"/>
            </a:xfrm>
            <a:custGeom>
              <a:avLst/>
              <a:gdLst/>
              <a:ahLst/>
              <a:cxnLst/>
              <a:rect l="l" t="t" r="r" b="b"/>
              <a:pathLst>
                <a:path w="914400" h="142875">
                  <a:moveTo>
                    <a:pt x="914400" y="0"/>
                  </a:moveTo>
                  <a:lnTo>
                    <a:pt x="0" y="0"/>
                  </a:lnTo>
                  <a:lnTo>
                    <a:pt x="0" y="142875"/>
                  </a:lnTo>
                  <a:lnTo>
                    <a:pt x="914400" y="142875"/>
                  </a:lnTo>
                  <a:lnTo>
                    <a:pt x="914400" y="0"/>
                  </a:lnTo>
                  <a:close/>
                </a:path>
              </a:pathLst>
            </a:custGeom>
            <a:solidFill>
              <a:srgbClr val="FFFFFF"/>
            </a:solidFill>
          </p:spPr>
          <p:txBody>
            <a:bodyPr wrap="square" lIns="0" tIns="0" rIns="0" bIns="0" rtlCol="0"/>
            <a:lstStyle/>
            <a:p>
              <a:endParaRPr/>
            </a:p>
          </p:txBody>
        </p:sp>
        <p:sp>
          <p:nvSpPr>
            <p:cNvPr id="7" name="object 6">
              <a:extLst>
                <a:ext uri="{FF2B5EF4-FFF2-40B4-BE49-F238E27FC236}">
                  <a16:creationId xmlns:a16="http://schemas.microsoft.com/office/drawing/2014/main" id="{F31FC5E5-BA2F-77DA-4F4E-63FED571776B}"/>
                </a:ext>
              </a:extLst>
            </p:cNvPr>
            <p:cNvSpPr/>
            <p:nvPr/>
          </p:nvSpPr>
          <p:spPr>
            <a:xfrm>
              <a:off x="5638800" y="4733925"/>
              <a:ext cx="914400" cy="142875"/>
            </a:xfrm>
            <a:custGeom>
              <a:avLst/>
              <a:gdLst/>
              <a:ahLst/>
              <a:cxnLst/>
              <a:rect l="l" t="t" r="r" b="b"/>
              <a:pathLst>
                <a:path w="914400" h="142875">
                  <a:moveTo>
                    <a:pt x="0" y="142875"/>
                  </a:moveTo>
                  <a:lnTo>
                    <a:pt x="914400" y="142875"/>
                  </a:lnTo>
                  <a:lnTo>
                    <a:pt x="914400" y="0"/>
                  </a:lnTo>
                  <a:lnTo>
                    <a:pt x="0" y="0"/>
                  </a:lnTo>
                  <a:lnTo>
                    <a:pt x="0" y="142875"/>
                  </a:lnTo>
                  <a:close/>
                </a:path>
              </a:pathLst>
            </a:custGeom>
            <a:ln w="25400">
              <a:solidFill>
                <a:srgbClr val="FFFFFF"/>
              </a:solidFill>
            </a:ln>
          </p:spPr>
          <p:txBody>
            <a:bodyPr wrap="square" lIns="0" tIns="0" rIns="0" bIns="0" rtlCol="0"/>
            <a:lstStyle/>
            <a:p>
              <a:endParaRPr/>
            </a:p>
          </p:txBody>
        </p:sp>
        <p:sp>
          <p:nvSpPr>
            <p:cNvPr id="8" name="object 7">
              <a:extLst>
                <a:ext uri="{FF2B5EF4-FFF2-40B4-BE49-F238E27FC236}">
                  <a16:creationId xmlns:a16="http://schemas.microsoft.com/office/drawing/2014/main" id="{523D0C72-AD0A-1430-CCDD-3EA877D6F0DD}"/>
                </a:ext>
              </a:extLst>
            </p:cNvPr>
            <p:cNvSpPr/>
            <p:nvPr/>
          </p:nvSpPr>
          <p:spPr>
            <a:xfrm>
              <a:off x="5629275" y="5105400"/>
              <a:ext cx="3267075" cy="209550"/>
            </a:xfrm>
            <a:custGeom>
              <a:avLst/>
              <a:gdLst/>
              <a:ahLst/>
              <a:cxnLst/>
              <a:rect l="l" t="t" r="r" b="b"/>
              <a:pathLst>
                <a:path w="3267075" h="209550">
                  <a:moveTo>
                    <a:pt x="3267075" y="0"/>
                  </a:moveTo>
                  <a:lnTo>
                    <a:pt x="0" y="0"/>
                  </a:lnTo>
                  <a:lnTo>
                    <a:pt x="0" y="209550"/>
                  </a:lnTo>
                  <a:lnTo>
                    <a:pt x="3267075" y="209550"/>
                  </a:lnTo>
                  <a:lnTo>
                    <a:pt x="3267075" y="0"/>
                  </a:lnTo>
                  <a:close/>
                </a:path>
              </a:pathLst>
            </a:custGeom>
            <a:solidFill>
              <a:srgbClr val="FFFFFF"/>
            </a:solidFill>
          </p:spPr>
          <p:txBody>
            <a:bodyPr wrap="square" lIns="0" tIns="0" rIns="0" bIns="0" rtlCol="0"/>
            <a:lstStyle/>
            <a:p>
              <a:endParaRPr/>
            </a:p>
          </p:txBody>
        </p:sp>
        <p:sp>
          <p:nvSpPr>
            <p:cNvPr id="9" name="object 8">
              <a:extLst>
                <a:ext uri="{FF2B5EF4-FFF2-40B4-BE49-F238E27FC236}">
                  <a16:creationId xmlns:a16="http://schemas.microsoft.com/office/drawing/2014/main" id="{4F001638-8AB6-94B5-39D5-B10CF15077CE}"/>
                </a:ext>
              </a:extLst>
            </p:cNvPr>
            <p:cNvSpPr/>
            <p:nvPr/>
          </p:nvSpPr>
          <p:spPr>
            <a:xfrm>
              <a:off x="5629275" y="5105400"/>
              <a:ext cx="3267075" cy="209550"/>
            </a:xfrm>
            <a:custGeom>
              <a:avLst/>
              <a:gdLst/>
              <a:ahLst/>
              <a:cxnLst/>
              <a:rect l="l" t="t" r="r" b="b"/>
              <a:pathLst>
                <a:path w="3267075" h="209550">
                  <a:moveTo>
                    <a:pt x="0" y="209550"/>
                  </a:moveTo>
                  <a:lnTo>
                    <a:pt x="3267075" y="209550"/>
                  </a:lnTo>
                  <a:lnTo>
                    <a:pt x="3267075" y="0"/>
                  </a:lnTo>
                  <a:lnTo>
                    <a:pt x="0" y="0"/>
                  </a:lnTo>
                  <a:lnTo>
                    <a:pt x="0" y="209550"/>
                  </a:lnTo>
                  <a:close/>
                </a:path>
              </a:pathLst>
            </a:custGeom>
            <a:ln w="25400">
              <a:solidFill>
                <a:srgbClr val="FFFFFF"/>
              </a:solidFill>
            </a:ln>
          </p:spPr>
          <p:txBody>
            <a:bodyPr wrap="square" lIns="0" tIns="0" rIns="0" bIns="0" rtlCol="0"/>
            <a:lstStyle/>
            <a:p>
              <a:endParaRPr/>
            </a:p>
          </p:txBody>
        </p:sp>
        <p:sp>
          <p:nvSpPr>
            <p:cNvPr id="10" name="object 9">
              <a:extLst>
                <a:ext uri="{FF2B5EF4-FFF2-40B4-BE49-F238E27FC236}">
                  <a16:creationId xmlns:a16="http://schemas.microsoft.com/office/drawing/2014/main" id="{25733A6F-371F-8D56-EFE5-2CDFC3AA2D01}"/>
                </a:ext>
              </a:extLst>
            </p:cNvPr>
            <p:cNvSpPr/>
            <p:nvPr/>
          </p:nvSpPr>
          <p:spPr>
            <a:xfrm>
              <a:off x="5629275" y="5467350"/>
              <a:ext cx="1257300" cy="133350"/>
            </a:xfrm>
            <a:custGeom>
              <a:avLst/>
              <a:gdLst/>
              <a:ahLst/>
              <a:cxnLst/>
              <a:rect l="l" t="t" r="r" b="b"/>
              <a:pathLst>
                <a:path w="1257300" h="133350">
                  <a:moveTo>
                    <a:pt x="1257300" y="0"/>
                  </a:moveTo>
                  <a:lnTo>
                    <a:pt x="0" y="0"/>
                  </a:lnTo>
                  <a:lnTo>
                    <a:pt x="0" y="133350"/>
                  </a:lnTo>
                  <a:lnTo>
                    <a:pt x="1257300" y="133350"/>
                  </a:lnTo>
                  <a:lnTo>
                    <a:pt x="1257300" y="0"/>
                  </a:lnTo>
                  <a:close/>
                </a:path>
              </a:pathLst>
            </a:custGeom>
            <a:solidFill>
              <a:srgbClr val="FFFFFF"/>
            </a:solidFill>
          </p:spPr>
          <p:txBody>
            <a:bodyPr wrap="square" lIns="0" tIns="0" rIns="0" bIns="0" rtlCol="0"/>
            <a:lstStyle/>
            <a:p>
              <a:endParaRPr/>
            </a:p>
          </p:txBody>
        </p:sp>
        <p:sp>
          <p:nvSpPr>
            <p:cNvPr id="11" name="object 10">
              <a:extLst>
                <a:ext uri="{FF2B5EF4-FFF2-40B4-BE49-F238E27FC236}">
                  <a16:creationId xmlns:a16="http://schemas.microsoft.com/office/drawing/2014/main" id="{6F5D62DE-BA47-43FC-4880-82FD6D5BFC6D}"/>
                </a:ext>
              </a:extLst>
            </p:cNvPr>
            <p:cNvSpPr/>
            <p:nvPr/>
          </p:nvSpPr>
          <p:spPr>
            <a:xfrm>
              <a:off x="5629275" y="5467350"/>
              <a:ext cx="1257300" cy="133350"/>
            </a:xfrm>
            <a:custGeom>
              <a:avLst/>
              <a:gdLst/>
              <a:ahLst/>
              <a:cxnLst/>
              <a:rect l="l" t="t" r="r" b="b"/>
              <a:pathLst>
                <a:path w="1257300" h="133350">
                  <a:moveTo>
                    <a:pt x="0" y="133350"/>
                  </a:moveTo>
                  <a:lnTo>
                    <a:pt x="1257300" y="133350"/>
                  </a:lnTo>
                  <a:lnTo>
                    <a:pt x="1257300" y="0"/>
                  </a:lnTo>
                  <a:lnTo>
                    <a:pt x="0" y="0"/>
                  </a:lnTo>
                  <a:lnTo>
                    <a:pt x="0" y="133350"/>
                  </a:lnTo>
                  <a:close/>
                </a:path>
              </a:pathLst>
            </a:custGeom>
            <a:ln w="25400">
              <a:solidFill>
                <a:srgbClr val="FFFFFF"/>
              </a:solidFill>
            </a:ln>
          </p:spPr>
          <p:txBody>
            <a:bodyPr wrap="square" lIns="0" tIns="0" rIns="0" bIns="0" rtlCol="0"/>
            <a:lstStyle/>
            <a:p>
              <a:endParaRPr/>
            </a:p>
          </p:txBody>
        </p:sp>
        <p:sp>
          <p:nvSpPr>
            <p:cNvPr id="12" name="object 11">
              <a:extLst>
                <a:ext uri="{FF2B5EF4-FFF2-40B4-BE49-F238E27FC236}">
                  <a16:creationId xmlns:a16="http://schemas.microsoft.com/office/drawing/2014/main" id="{5200779E-D847-8346-1FC1-C02D290CEA71}"/>
                </a:ext>
              </a:extLst>
            </p:cNvPr>
            <p:cNvSpPr/>
            <p:nvPr/>
          </p:nvSpPr>
          <p:spPr>
            <a:xfrm>
              <a:off x="5619750" y="5819775"/>
              <a:ext cx="1219200" cy="142875"/>
            </a:xfrm>
            <a:custGeom>
              <a:avLst/>
              <a:gdLst/>
              <a:ahLst/>
              <a:cxnLst/>
              <a:rect l="l" t="t" r="r" b="b"/>
              <a:pathLst>
                <a:path w="1219200" h="142875">
                  <a:moveTo>
                    <a:pt x="1219200" y="0"/>
                  </a:moveTo>
                  <a:lnTo>
                    <a:pt x="0" y="0"/>
                  </a:lnTo>
                  <a:lnTo>
                    <a:pt x="0" y="142875"/>
                  </a:lnTo>
                  <a:lnTo>
                    <a:pt x="1219200" y="142875"/>
                  </a:lnTo>
                  <a:lnTo>
                    <a:pt x="1219200" y="0"/>
                  </a:lnTo>
                  <a:close/>
                </a:path>
              </a:pathLst>
            </a:custGeom>
            <a:solidFill>
              <a:srgbClr val="FFFFFF"/>
            </a:solidFill>
          </p:spPr>
          <p:txBody>
            <a:bodyPr wrap="square" lIns="0" tIns="0" rIns="0" bIns="0" rtlCol="0"/>
            <a:lstStyle/>
            <a:p>
              <a:endParaRPr/>
            </a:p>
          </p:txBody>
        </p:sp>
        <p:sp>
          <p:nvSpPr>
            <p:cNvPr id="13" name="object 12">
              <a:extLst>
                <a:ext uri="{FF2B5EF4-FFF2-40B4-BE49-F238E27FC236}">
                  <a16:creationId xmlns:a16="http://schemas.microsoft.com/office/drawing/2014/main" id="{ACE2AA30-06DE-9126-B8AE-4768F7EE31E5}"/>
                </a:ext>
              </a:extLst>
            </p:cNvPr>
            <p:cNvSpPr/>
            <p:nvPr/>
          </p:nvSpPr>
          <p:spPr>
            <a:xfrm>
              <a:off x="5619750" y="5819775"/>
              <a:ext cx="1219200" cy="142875"/>
            </a:xfrm>
            <a:custGeom>
              <a:avLst/>
              <a:gdLst/>
              <a:ahLst/>
              <a:cxnLst/>
              <a:rect l="l" t="t" r="r" b="b"/>
              <a:pathLst>
                <a:path w="1219200" h="142875">
                  <a:moveTo>
                    <a:pt x="0" y="142875"/>
                  </a:moveTo>
                  <a:lnTo>
                    <a:pt x="1219200" y="142875"/>
                  </a:lnTo>
                  <a:lnTo>
                    <a:pt x="1219200" y="0"/>
                  </a:lnTo>
                  <a:lnTo>
                    <a:pt x="0" y="0"/>
                  </a:lnTo>
                  <a:lnTo>
                    <a:pt x="0" y="142875"/>
                  </a:lnTo>
                  <a:close/>
                </a:path>
              </a:pathLst>
            </a:custGeom>
            <a:ln w="25400">
              <a:solidFill>
                <a:srgbClr val="FFFFFF"/>
              </a:solidFill>
            </a:ln>
          </p:spPr>
          <p:txBody>
            <a:bodyPr wrap="square" lIns="0" tIns="0" rIns="0" bIns="0" rtlCol="0"/>
            <a:lstStyle/>
            <a:p>
              <a:endParaRPr/>
            </a:p>
          </p:txBody>
        </p:sp>
        <p:sp>
          <p:nvSpPr>
            <p:cNvPr id="14" name="object 13">
              <a:extLst>
                <a:ext uri="{FF2B5EF4-FFF2-40B4-BE49-F238E27FC236}">
                  <a16:creationId xmlns:a16="http://schemas.microsoft.com/office/drawing/2014/main" id="{6447BFC9-4B0B-266C-4BF9-75E75141E276}"/>
                </a:ext>
              </a:extLst>
            </p:cNvPr>
            <p:cNvSpPr/>
            <p:nvPr/>
          </p:nvSpPr>
          <p:spPr>
            <a:xfrm>
              <a:off x="5638800" y="6171603"/>
              <a:ext cx="1219200" cy="161925"/>
            </a:xfrm>
            <a:custGeom>
              <a:avLst/>
              <a:gdLst/>
              <a:ahLst/>
              <a:cxnLst/>
              <a:rect l="l" t="t" r="r" b="b"/>
              <a:pathLst>
                <a:path w="1219200" h="161925">
                  <a:moveTo>
                    <a:pt x="1219200" y="0"/>
                  </a:moveTo>
                  <a:lnTo>
                    <a:pt x="0" y="0"/>
                  </a:lnTo>
                  <a:lnTo>
                    <a:pt x="0" y="161925"/>
                  </a:lnTo>
                  <a:lnTo>
                    <a:pt x="1219200" y="161925"/>
                  </a:lnTo>
                  <a:lnTo>
                    <a:pt x="1219200" y="0"/>
                  </a:lnTo>
                  <a:close/>
                </a:path>
              </a:pathLst>
            </a:custGeom>
            <a:solidFill>
              <a:srgbClr val="FFFFFF"/>
            </a:solidFill>
          </p:spPr>
          <p:txBody>
            <a:bodyPr wrap="square" lIns="0" tIns="0" rIns="0" bIns="0" rtlCol="0"/>
            <a:lstStyle/>
            <a:p>
              <a:endParaRPr/>
            </a:p>
          </p:txBody>
        </p:sp>
        <p:sp>
          <p:nvSpPr>
            <p:cNvPr id="15" name="object 14">
              <a:extLst>
                <a:ext uri="{FF2B5EF4-FFF2-40B4-BE49-F238E27FC236}">
                  <a16:creationId xmlns:a16="http://schemas.microsoft.com/office/drawing/2014/main" id="{0B7AE5F1-2EE5-3139-31E0-D7723732BCF6}"/>
                </a:ext>
              </a:extLst>
            </p:cNvPr>
            <p:cNvSpPr/>
            <p:nvPr/>
          </p:nvSpPr>
          <p:spPr>
            <a:xfrm>
              <a:off x="5638800" y="6171603"/>
              <a:ext cx="1219200" cy="161925"/>
            </a:xfrm>
            <a:custGeom>
              <a:avLst/>
              <a:gdLst/>
              <a:ahLst/>
              <a:cxnLst/>
              <a:rect l="l" t="t" r="r" b="b"/>
              <a:pathLst>
                <a:path w="1219200" h="161925">
                  <a:moveTo>
                    <a:pt x="0" y="161925"/>
                  </a:moveTo>
                  <a:lnTo>
                    <a:pt x="1219200" y="161925"/>
                  </a:lnTo>
                  <a:lnTo>
                    <a:pt x="1219200" y="0"/>
                  </a:lnTo>
                  <a:lnTo>
                    <a:pt x="0" y="0"/>
                  </a:lnTo>
                  <a:lnTo>
                    <a:pt x="0" y="161925"/>
                  </a:lnTo>
                  <a:close/>
                </a:path>
              </a:pathLst>
            </a:custGeom>
            <a:ln w="25400">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82092780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30F93B-D36C-BFC7-3E26-2CA174122CF6}"/>
              </a:ext>
            </a:extLst>
          </p:cNvPr>
          <p:cNvSpPr>
            <a:spLocks noGrp="1"/>
          </p:cNvSpPr>
          <p:nvPr>
            <p:ph type="title"/>
          </p:nvPr>
        </p:nvSpPr>
        <p:spPr>
          <a:xfrm>
            <a:off x="602901" y="675732"/>
            <a:ext cx="10522298" cy="1371600"/>
          </a:xfrm>
        </p:spPr>
        <p:txBody>
          <a:bodyPr>
            <a:normAutofit/>
          </a:bodyPr>
          <a:lstStyle/>
          <a:p>
            <a:r>
              <a:rPr lang="tr-TR" dirty="0"/>
              <a:t>Gelir Görüntüleme</a:t>
            </a:r>
            <a:br>
              <a:rPr lang="tr-TR" dirty="0"/>
            </a:br>
            <a:r>
              <a:rPr lang="tr-TR" sz="2000" dirty="0"/>
              <a:t>Harcama birimi adına listelenen gelirlerden görüntülenmek istenen gelir işaretlenip, GÖRÜNTÜLE             butonuna basıldığında ilgili gelire ilişkin bilgiler ekranı açılmaktadır.</a:t>
            </a:r>
          </a:p>
        </p:txBody>
      </p:sp>
      <p:grpSp>
        <p:nvGrpSpPr>
          <p:cNvPr id="4" name="object 5">
            <a:extLst>
              <a:ext uri="{FF2B5EF4-FFF2-40B4-BE49-F238E27FC236}">
                <a16:creationId xmlns:a16="http://schemas.microsoft.com/office/drawing/2014/main" id="{AC923747-2EE8-C9F1-D46A-DCAF350B816D}"/>
              </a:ext>
            </a:extLst>
          </p:cNvPr>
          <p:cNvGrpSpPr/>
          <p:nvPr/>
        </p:nvGrpSpPr>
        <p:grpSpPr>
          <a:xfrm>
            <a:off x="6350334" y="4848149"/>
            <a:ext cx="4141279" cy="1472184"/>
            <a:chOff x="5610225" y="4600320"/>
            <a:chExt cx="3343275" cy="1533525"/>
          </a:xfrm>
        </p:grpSpPr>
        <p:sp>
          <p:nvSpPr>
            <p:cNvPr id="6" name="object 7">
              <a:extLst>
                <a:ext uri="{FF2B5EF4-FFF2-40B4-BE49-F238E27FC236}">
                  <a16:creationId xmlns:a16="http://schemas.microsoft.com/office/drawing/2014/main" id="{25B3A294-A5A5-0A6D-464F-8C41751E26F1}"/>
                </a:ext>
              </a:extLst>
            </p:cNvPr>
            <p:cNvSpPr/>
            <p:nvPr/>
          </p:nvSpPr>
          <p:spPr>
            <a:xfrm>
              <a:off x="5619750" y="4600320"/>
              <a:ext cx="1009650" cy="171450"/>
            </a:xfrm>
            <a:custGeom>
              <a:avLst/>
              <a:gdLst/>
              <a:ahLst/>
              <a:cxnLst/>
              <a:rect l="l" t="t" r="r" b="b"/>
              <a:pathLst>
                <a:path w="1009650" h="171450">
                  <a:moveTo>
                    <a:pt x="1009650" y="0"/>
                  </a:moveTo>
                  <a:lnTo>
                    <a:pt x="0" y="0"/>
                  </a:lnTo>
                  <a:lnTo>
                    <a:pt x="0" y="171450"/>
                  </a:lnTo>
                  <a:lnTo>
                    <a:pt x="1009650" y="171450"/>
                  </a:lnTo>
                  <a:lnTo>
                    <a:pt x="1009650" y="0"/>
                  </a:lnTo>
                  <a:close/>
                </a:path>
              </a:pathLst>
            </a:custGeom>
            <a:solidFill>
              <a:srgbClr val="FFFFFF"/>
            </a:solidFill>
          </p:spPr>
          <p:txBody>
            <a:bodyPr wrap="square" lIns="0" tIns="0" rIns="0" bIns="0" rtlCol="0"/>
            <a:lstStyle/>
            <a:p>
              <a:endParaRPr/>
            </a:p>
          </p:txBody>
        </p:sp>
        <p:sp>
          <p:nvSpPr>
            <p:cNvPr id="7" name="object 8">
              <a:extLst>
                <a:ext uri="{FF2B5EF4-FFF2-40B4-BE49-F238E27FC236}">
                  <a16:creationId xmlns:a16="http://schemas.microsoft.com/office/drawing/2014/main" id="{93452804-7F12-BEF6-6683-51A7979C7A84}"/>
                </a:ext>
              </a:extLst>
            </p:cNvPr>
            <p:cNvSpPr/>
            <p:nvPr/>
          </p:nvSpPr>
          <p:spPr>
            <a:xfrm>
              <a:off x="5619750" y="4600320"/>
              <a:ext cx="1009650" cy="171450"/>
            </a:xfrm>
            <a:custGeom>
              <a:avLst/>
              <a:gdLst/>
              <a:ahLst/>
              <a:cxnLst/>
              <a:rect l="l" t="t" r="r" b="b"/>
              <a:pathLst>
                <a:path w="1009650" h="171450">
                  <a:moveTo>
                    <a:pt x="0" y="171450"/>
                  </a:moveTo>
                  <a:lnTo>
                    <a:pt x="1009650" y="171450"/>
                  </a:lnTo>
                  <a:lnTo>
                    <a:pt x="1009650" y="0"/>
                  </a:lnTo>
                  <a:lnTo>
                    <a:pt x="0" y="0"/>
                  </a:lnTo>
                  <a:lnTo>
                    <a:pt x="0" y="171450"/>
                  </a:lnTo>
                  <a:close/>
                </a:path>
              </a:pathLst>
            </a:custGeom>
            <a:ln w="25400">
              <a:solidFill>
                <a:srgbClr val="FFFFFF"/>
              </a:solidFill>
            </a:ln>
          </p:spPr>
          <p:txBody>
            <a:bodyPr wrap="square" lIns="0" tIns="0" rIns="0" bIns="0" rtlCol="0"/>
            <a:lstStyle/>
            <a:p>
              <a:endParaRPr/>
            </a:p>
          </p:txBody>
        </p:sp>
        <p:sp>
          <p:nvSpPr>
            <p:cNvPr id="8" name="object 9">
              <a:extLst>
                <a:ext uri="{FF2B5EF4-FFF2-40B4-BE49-F238E27FC236}">
                  <a16:creationId xmlns:a16="http://schemas.microsoft.com/office/drawing/2014/main" id="{14BD44EC-9BE7-231E-0163-3F9A049A31E7}"/>
                </a:ext>
              </a:extLst>
            </p:cNvPr>
            <p:cNvSpPr/>
            <p:nvPr/>
          </p:nvSpPr>
          <p:spPr>
            <a:xfrm>
              <a:off x="5619750" y="4971795"/>
              <a:ext cx="3333750" cy="180975"/>
            </a:xfrm>
            <a:custGeom>
              <a:avLst/>
              <a:gdLst/>
              <a:ahLst/>
              <a:cxnLst/>
              <a:rect l="l" t="t" r="r" b="b"/>
              <a:pathLst>
                <a:path w="3333750" h="180975">
                  <a:moveTo>
                    <a:pt x="3333750" y="0"/>
                  </a:moveTo>
                  <a:lnTo>
                    <a:pt x="0" y="0"/>
                  </a:lnTo>
                  <a:lnTo>
                    <a:pt x="0" y="180975"/>
                  </a:lnTo>
                  <a:lnTo>
                    <a:pt x="3333750" y="180975"/>
                  </a:lnTo>
                  <a:lnTo>
                    <a:pt x="3333750" y="0"/>
                  </a:lnTo>
                  <a:close/>
                </a:path>
              </a:pathLst>
            </a:custGeom>
            <a:solidFill>
              <a:srgbClr val="FFFFFF"/>
            </a:solidFill>
          </p:spPr>
          <p:txBody>
            <a:bodyPr wrap="square" lIns="0" tIns="0" rIns="0" bIns="0" rtlCol="0"/>
            <a:lstStyle/>
            <a:p>
              <a:endParaRPr/>
            </a:p>
          </p:txBody>
        </p:sp>
        <p:sp>
          <p:nvSpPr>
            <p:cNvPr id="9" name="object 10">
              <a:extLst>
                <a:ext uri="{FF2B5EF4-FFF2-40B4-BE49-F238E27FC236}">
                  <a16:creationId xmlns:a16="http://schemas.microsoft.com/office/drawing/2014/main" id="{B0801A21-5D0E-10EA-5790-89A82551632E}"/>
                </a:ext>
              </a:extLst>
            </p:cNvPr>
            <p:cNvSpPr/>
            <p:nvPr/>
          </p:nvSpPr>
          <p:spPr>
            <a:xfrm>
              <a:off x="5619750" y="4971795"/>
              <a:ext cx="3333750" cy="180975"/>
            </a:xfrm>
            <a:custGeom>
              <a:avLst/>
              <a:gdLst/>
              <a:ahLst/>
              <a:cxnLst/>
              <a:rect l="l" t="t" r="r" b="b"/>
              <a:pathLst>
                <a:path w="3333750" h="180975">
                  <a:moveTo>
                    <a:pt x="0" y="180975"/>
                  </a:moveTo>
                  <a:lnTo>
                    <a:pt x="3333750" y="180975"/>
                  </a:lnTo>
                  <a:lnTo>
                    <a:pt x="3333750" y="0"/>
                  </a:lnTo>
                  <a:lnTo>
                    <a:pt x="0" y="0"/>
                  </a:lnTo>
                  <a:lnTo>
                    <a:pt x="0" y="180975"/>
                  </a:lnTo>
                  <a:close/>
                </a:path>
              </a:pathLst>
            </a:custGeom>
            <a:ln w="25400">
              <a:solidFill>
                <a:srgbClr val="FFFFFF"/>
              </a:solidFill>
            </a:ln>
          </p:spPr>
          <p:txBody>
            <a:bodyPr wrap="square" lIns="0" tIns="0" rIns="0" bIns="0" rtlCol="0"/>
            <a:lstStyle/>
            <a:p>
              <a:endParaRPr/>
            </a:p>
          </p:txBody>
        </p:sp>
        <p:sp>
          <p:nvSpPr>
            <p:cNvPr id="10" name="object 11">
              <a:extLst>
                <a:ext uri="{FF2B5EF4-FFF2-40B4-BE49-F238E27FC236}">
                  <a16:creationId xmlns:a16="http://schemas.microsoft.com/office/drawing/2014/main" id="{C505FF75-376E-E439-266C-15777E1576E6}"/>
                </a:ext>
              </a:extLst>
            </p:cNvPr>
            <p:cNvSpPr/>
            <p:nvPr/>
          </p:nvSpPr>
          <p:spPr>
            <a:xfrm>
              <a:off x="5610225" y="5324220"/>
              <a:ext cx="1276350" cy="152400"/>
            </a:xfrm>
            <a:custGeom>
              <a:avLst/>
              <a:gdLst/>
              <a:ahLst/>
              <a:cxnLst/>
              <a:rect l="l" t="t" r="r" b="b"/>
              <a:pathLst>
                <a:path w="1276350" h="152400">
                  <a:moveTo>
                    <a:pt x="1276350" y="0"/>
                  </a:moveTo>
                  <a:lnTo>
                    <a:pt x="0" y="0"/>
                  </a:lnTo>
                  <a:lnTo>
                    <a:pt x="0" y="152400"/>
                  </a:lnTo>
                  <a:lnTo>
                    <a:pt x="1276350" y="152400"/>
                  </a:lnTo>
                  <a:lnTo>
                    <a:pt x="1276350" y="0"/>
                  </a:lnTo>
                  <a:close/>
                </a:path>
              </a:pathLst>
            </a:custGeom>
            <a:solidFill>
              <a:srgbClr val="FFFFFF"/>
            </a:solidFill>
          </p:spPr>
          <p:txBody>
            <a:bodyPr wrap="square" lIns="0" tIns="0" rIns="0" bIns="0" rtlCol="0"/>
            <a:lstStyle/>
            <a:p>
              <a:endParaRPr/>
            </a:p>
          </p:txBody>
        </p:sp>
        <p:sp>
          <p:nvSpPr>
            <p:cNvPr id="11" name="object 12">
              <a:extLst>
                <a:ext uri="{FF2B5EF4-FFF2-40B4-BE49-F238E27FC236}">
                  <a16:creationId xmlns:a16="http://schemas.microsoft.com/office/drawing/2014/main" id="{021E744B-A315-5219-F09B-CD077D055FA6}"/>
                </a:ext>
              </a:extLst>
            </p:cNvPr>
            <p:cNvSpPr/>
            <p:nvPr/>
          </p:nvSpPr>
          <p:spPr>
            <a:xfrm>
              <a:off x="5610225" y="5324220"/>
              <a:ext cx="1276350" cy="152400"/>
            </a:xfrm>
            <a:custGeom>
              <a:avLst/>
              <a:gdLst/>
              <a:ahLst/>
              <a:cxnLst/>
              <a:rect l="l" t="t" r="r" b="b"/>
              <a:pathLst>
                <a:path w="1276350" h="152400">
                  <a:moveTo>
                    <a:pt x="0" y="152400"/>
                  </a:moveTo>
                  <a:lnTo>
                    <a:pt x="1276350" y="152400"/>
                  </a:lnTo>
                  <a:lnTo>
                    <a:pt x="1276350" y="0"/>
                  </a:lnTo>
                  <a:lnTo>
                    <a:pt x="0" y="0"/>
                  </a:lnTo>
                  <a:lnTo>
                    <a:pt x="0" y="152400"/>
                  </a:lnTo>
                  <a:close/>
                </a:path>
              </a:pathLst>
            </a:custGeom>
            <a:ln w="25400">
              <a:solidFill>
                <a:srgbClr val="FFFFFF"/>
              </a:solidFill>
            </a:ln>
          </p:spPr>
          <p:txBody>
            <a:bodyPr wrap="square" lIns="0" tIns="0" rIns="0" bIns="0" rtlCol="0"/>
            <a:lstStyle/>
            <a:p>
              <a:endParaRPr/>
            </a:p>
          </p:txBody>
        </p:sp>
        <p:sp>
          <p:nvSpPr>
            <p:cNvPr id="12" name="object 13">
              <a:extLst>
                <a:ext uri="{FF2B5EF4-FFF2-40B4-BE49-F238E27FC236}">
                  <a16:creationId xmlns:a16="http://schemas.microsoft.com/office/drawing/2014/main" id="{9040B858-AD01-FBFF-816C-1A83865E4945}"/>
                </a:ext>
              </a:extLst>
            </p:cNvPr>
            <p:cNvSpPr/>
            <p:nvPr/>
          </p:nvSpPr>
          <p:spPr>
            <a:xfrm>
              <a:off x="5629275" y="5637911"/>
              <a:ext cx="1285875" cy="142875"/>
            </a:xfrm>
            <a:custGeom>
              <a:avLst/>
              <a:gdLst/>
              <a:ahLst/>
              <a:cxnLst/>
              <a:rect l="l" t="t" r="r" b="b"/>
              <a:pathLst>
                <a:path w="1285875" h="142875">
                  <a:moveTo>
                    <a:pt x="1285875" y="0"/>
                  </a:moveTo>
                  <a:lnTo>
                    <a:pt x="0" y="0"/>
                  </a:lnTo>
                  <a:lnTo>
                    <a:pt x="0" y="142875"/>
                  </a:lnTo>
                  <a:lnTo>
                    <a:pt x="1285875" y="142875"/>
                  </a:lnTo>
                  <a:lnTo>
                    <a:pt x="1285875" y="0"/>
                  </a:lnTo>
                  <a:close/>
                </a:path>
              </a:pathLst>
            </a:custGeom>
            <a:solidFill>
              <a:srgbClr val="FFFFFF"/>
            </a:solidFill>
          </p:spPr>
          <p:txBody>
            <a:bodyPr wrap="square" lIns="0" tIns="0" rIns="0" bIns="0" rtlCol="0"/>
            <a:lstStyle/>
            <a:p>
              <a:endParaRPr/>
            </a:p>
          </p:txBody>
        </p:sp>
        <p:sp>
          <p:nvSpPr>
            <p:cNvPr id="13" name="object 14">
              <a:extLst>
                <a:ext uri="{FF2B5EF4-FFF2-40B4-BE49-F238E27FC236}">
                  <a16:creationId xmlns:a16="http://schemas.microsoft.com/office/drawing/2014/main" id="{8E85ADA8-7CE2-F546-148D-BA0863D59CAC}"/>
                </a:ext>
              </a:extLst>
            </p:cNvPr>
            <p:cNvSpPr/>
            <p:nvPr/>
          </p:nvSpPr>
          <p:spPr>
            <a:xfrm>
              <a:off x="5629275" y="5637911"/>
              <a:ext cx="1285875" cy="142875"/>
            </a:xfrm>
            <a:custGeom>
              <a:avLst/>
              <a:gdLst/>
              <a:ahLst/>
              <a:cxnLst/>
              <a:rect l="l" t="t" r="r" b="b"/>
              <a:pathLst>
                <a:path w="1285875" h="142875">
                  <a:moveTo>
                    <a:pt x="0" y="142875"/>
                  </a:moveTo>
                  <a:lnTo>
                    <a:pt x="1285875" y="142875"/>
                  </a:lnTo>
                  <a:lnTo>
                    <a:pt x="1285875" y="0"/>
                  </a:lnTo>
                  <a:lnTo>
                    <a:pt x="0" y="0"/>
                  </a:lnTo>
                  <a:lnTo>
                    <a:pt x="0" y="142875"/>
                  </a:lnTo>
                  <a:close/>
                </a:path>
              </a:pathLst>
            </a:custGeom>
            <a:ln w="25400">
              <a:solidFill>
                <a:srgbClr val="FFFFFF"/>
              </a:solidFill>
            </a:ln>
          </p:spPr>
          <p:txBody>
            <a:bodyPr wrap="square" lIns="0" tIns="0" rIns="0" bIns="0" rtlCol="0"/>
            <a:lstStyle/>
            <a:p>
              <a:endParaRPr/>
            </a:p>
          </p:txBody>
        </p:sp>
        <p:sp>
          <p:nvSpPr>
            <p:cNvPr id="14" name="object 15">
              <a:extLst>
                <a:ext uri="{FF2B5EF4-FFF2-40B4-BE49-F238E27FC236}">
                  <a16:creationId xmlns:a16="http://schemas.microsoft.com/office/drawing/2014/main" id="{4723B285-307F-AE68-3A82-8366BAD82D11}"/>
                </a:ext>
              </a:extLst>
            </p:cNvPr>
            <p:cNvSpPr/>
            <p:nvPr/>
          </p:nvSpPr>
          <p:spPr>
            <a:xfrm>
              <a:off x="5629275" y="6000495"/>
              <a:ext cx="1257300" cy="133350"/>
            </a:xfrm>
            <a:custGeom>
              <a:avLst/>
              <a:gdLst/>
              <a:ahLst/>
              <a:cxnLst/>
              <a:rect l="l" t="t" r="r" b="b"/>
              <a:pathLst>
                <a:path w="1257300" h="133350">
                  <a:moveTo>
                    <a:pt x="1257300" y="0"/>
                  </a:moveTo>
                  <a:lnTo>
                    <a:pt x="0" y="0"/>
                  </a:lnTo>
                  <a:lnTo>
                    <a:pt x="0" y="133350"/>
                  </a:lnTo>
                  <a:lnTo>
                    <a:pt x="1257300" y="133350"/>
                  </a:lnTo>
                  <a:lnTo>
                    <a:pt x="1257300" y="0"/>
                  </a:lnTo>
                  <a:close/>
                </a:path>
              </a:pathLst>
            </a:custGeom>
            <a:solidFill>
              <a:srgbClr val="FFFFFF"/>
            </a:solidFill>
          </p:spPr>
          <p:txBody>
            <a:bodyPr wrap="square" lIns="0" tIns="0" rIns="0" bIns="0" rtlCol="0"/>
            <a:lstStyle/>
            <a:p>
              <a:endParaRPr/>
            </a:p>
          </p:txBody>
        </p:sp>
        <p:sp>
          <p:nvSpPr>
            <p:cNvPr id="15" name="object 16">
              <a:extLst>
                <a:ext uri="{FF2B5EF4-FFF2-40B4-BE49-F238E27FC236}">
                  <a16:creationId xmlns:a16="http://schemas.microsoft.com/office/drawing/2014/main" id="{4555104D-E1D3-B3FF-76AE-79AD17F34038}"/>
                </a:ext>
              </a:extLst>
            </p:cNvPr>
            <p:cNvSpPr/>
            <p:nvPr/>
          </p:nvSpPr>
          <p:spPr>
            <a:xfrm>
              <a:off x="5629275" y="6000495"/>
              <a:ext cx="1257300" cy="133350"/>
            </a:xfrm>
            <a:custGeom>
              <a:avLst/>
              <a:gdLst/>
              <a:ahLst/>
              <a:cxnLst/>
              <a:rect l="l" t="t" r="r" b="b"/>
              <a:pathLst>
                <a:path w="1257300" h="133350">
                  <a:moveTo>
                    <a:pt x="0" y="133350"/>
                  </a:moveTo>
                  <a:lnTo>
                    <a:pt x="1257300" y="133350"/>
                  </a:lnTo>
                  <a:lnTo>
                    <a:pt x="1257300" y="0"/>
                  </a:lnTo>
                  <a:lnTo>
                    <a:pt x="0" y="0"/>
                  </a:lnTo>
                  <a:lnTo>
                    <a:pt x="0" y="133350"/>
                  </a:lnTo>
                  <a:close/>
                </a:path>
              </a:pathLst>
            </a:custGeom>
            <a:ln w="25400">
              <a:solidFill>
                <a:srgbClr val="FFFFFF"/>
              </a:solidFill>
            </a:ln>
          </p:spPr>
          <p:txBody>
            <a:bodyPr wrap="square" lIns="0" tIns="0" rIns="0" bIns="0" rtlCol="0"/>
            <a:lstStyle/>
            <a:p>
              <a:endParaRPr/>
            </a:p>
          </p:txBody>
        </p:sp>
      </p:grpSp>
      <p:pic>
        <p:nvPicPr>
          <p:cNvPr id="21" name="İçerik Yer Tutucusu 20" descr="metin, yazılım, web sayfası, bilgisayar simgesi içeren bir resim&#10;&#10;Açıklama otomatik olarak oluşturuldu">
            <a:extLst>
              <a:ext uri="{FF2B5EF4-FFF2-40B4-BE49-F238E27FC236}">
                <a16:creationId xmlns:a16="http://schemas.microsoft.com/office/drawing/2014/main" id="{67E997AE-DE36-B011-55A5-0DFE4254E912}"/>
              </a:ext>
            </a:extLst>
          </p:cNvPr>
          <p:cNvPicPr>
            <a:picLocks noGrp="1" noChangeAspect="1"/>
          </p:cNvPicPr>
          <p:nvPr>
            <p:ph idx="1"/>
          </p:nvPr>
        </p:nvPicPr>
        <p:blipFill>
          <a:blip r:embed="rId3"/>
          <a:stretch>
            <a:fillRect/>
          </a:stretch>
        </p:blipFill>
        <p:spPr>
          <a:xfrm>
            <a:off x="602901" y="2047332"/>
            <a:ext cx="11012994" cy="4343420"/>
          </a:xfrm>
        </p:spPr>
      </p:pic>
      <p:sp>
        <p:nvSpPr>
          <p:cNvPr id="22" name="Ok: Aşağı 21">
            <a:extLst>
              <a:ext uri="{FF2B5EF4-FFF2-40B4-BE49-F238E27FC236}">
                <a16:creationId xmlns:a16="http://schemas.microsoft.com/office/drawing/2014/main" id="{AAF87085-518C-6508-86DB-2F61D2BF561C}"/>
              </a:ext>
            </a:extLst>
          </p:cNvPr>
          <p:cNvSpPr/>
          <p:nvPr/>
        </p:nvSpPr>
        <p:spPr>
          <a:xfrm>
            <a:off x="11213960" y="3557116"/>
            <a:ext cx="301450" cy="5124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4369431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lım, bilgisayar simgesi içeren bir resim&#10;&#10;Açıklama otomatik olarak oluşturuldu">
            <a:extLst>
              <a:ext uri="{FF2B5EF4-FFF2-40B4-BE49-F238E27FC236}">
                <a16:creationId xmlns:a16="http://schemas.microsoft.com/office/drawing/2014/main" id="{88520274-E89F-291D-D347-C71301855C4C}"/>
              </a:ext>
            </a:extLst>
          </p:cNvPr>
          <p:cNvPicPr>
            <a:picLocks noChangeAspect="1"/>
          </p:cNvPicPr>
          <p:nvPr/>
        </p:nvPicPr>
        <p:blipFill>
          <a:blip r:embed="rId2"/>
          <a:stretch>
            <a:fillRect/>
          </a:stretch>
        </p:blipFill>
        <p:spPr>
          <a:xfrm>
            <a:off x="381837" y="401934"/>
            <a:ext cx="11435026" cy="5845989"/>
          </a:xfrm>
          <a:prstGeom prst="rect">
            <a:avLst/>
          </a:prstGeom>
        </p:spPr>
      </p:pic>
    </p:spTree>
    <p:extLst>
      <p:ext uri="{BB962C8B-B14F-4D97-AF65-F5344CB8AC3E}">
        <p14:creationId xmlns:p14="http://schemas.microsoft.com/office/powerpoint/2010/main" val="96948201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AD3350-9BD7-719F-6252-1E509CC156C2}"/>
              </a:ext>
            </a:extLst>
          </p:cNvPr>
          <p:cNvSpPr>
            <a:spLocks noGrp="1"/>
          </p:cNvSpPr>
          <p:nvPr>
            <p:ph type="title"/>
          </p:nvPr>
        </p:nvSpPr>
        <p:spPr>
          <a:xfrm>
            <a:off x="522513" y="594614"/>
            <a:ext cx="11153670" cy="1015384"/>
          </a:xfrm>
        </p:spPr>
        <p:txBody>
          <a:bodyPr>
            <a:normAutofit fontScale="90000"/>
          </a:bodyPr>
          <a:lstStyle/>
          <a:p>
            <a:r>
              <a:rPr lang="tr-TR" sz="3600" dirty="0"/>
              <a:t>Ret ve İade Tutarının Ödeme Emri Oluşturma İşlemi</a:t>
            </a:r>
            <a:br>
              <a:rPr lang="tr-TR" sz="3600" dirty="0"/>
            </a:br>
            <a:r>
              <a:rPr lang="tr-TR" sz="2000" dirty="0"/>
              <a:t>Kullanıcı tarafından, listelenen gelirlerden ödeme emri oluşturmak istenen gelir kalemi işaretlenerek  RED /İADE Ekle butonuna basıldığında ;</a:t>
            </a:r>
            <a:endParaRPr lang="tr-TR" sz="3600" dirty="0"/>
          </a:p>
        </p:txBody>
      </p:sp>
      <p:pic>
        <p:nvPicPr>
          <p:cNvPr id="5" name="İçerik Yer Tutucusu 4" descr="metin, ekran görüntüsü, yazılım, web sayfası içeren bir resim&#10;&#10;Açıklama otomatik olarak oluşturuldu">
            <a:extLst>
              <a:ext uri="{FF2B5EF4-FFF2-40B4-BE49-F238E27FC236}">
                <a16:creationId xmlns:a16="http://schemas.microsoft.com/office/drawing/2014/main" id="{DD11A9B1-8D4C-93B9-BFA0-5960F9DA4CB6}"/>
              </a:ext>
            </a:extLst>
          </p:cNvPr>
          <p:cNvPicPr>
            <a:picLocks noGrp="1" noChangeAspect="1"/>
          </p:cNvPicPr>
          <p:nvPr>
            <p:ph idx="1"/>
          </p:nvPr>
        </p:nvPicPr>
        <p:blipFill>
          <a:blip r:embed="rId2"/>
          <a:stretch>
            <a:fillRect/>
          </a:stretch>
        </p:blipFill>
        <p:spPr>
          <a:xfrm>
            <a:off x="522513" y="1678076"/>
            <a:ext cx="11153671" cy="4537330"/>
          </a:xfrm>
        </p:spPr>
      </p:pic>
      <p:sp>
        <p:nvSpPr>
          <p:cNvPr id="6" name="Ok: Aşağı 5">
            <a:extLst>
              <a:ext uri="{FF2B5EF4-FFF2-40B4-BE49-F238E27FC236}">
                <a16:creationId xmlns:a16="http://schemas.microsoft.com/office/drawing/2014/main" id="{C6B2B69E-E1CD-2B4F-9546-6B3C4B087100}"/>
              </a:ext>
            </a:extLst>
          </p:cNvPr>
          <p:cNvSpPr/>
          <p:nvPr/>
        </p:nvSpPr>
        <p:spPr>
          <a:xfrm rot="10800000">
            <a:off x="1959428" y="4702629"/>
            <a:ext cx="231112" cy="477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Aşağı 6">
            <a:extLst>
              <a:ext uri="{FF2B5EF4-FFF2-40B4-BE49-F238E27FC236}">
                <a16:creationId xmlns:a16="http://schemas.microsoft.com/office/drawing/2014/main" id="{02FC08CE-589B-1391-5702-5B1BDA7BD2CB}"/>
              </a:ext>
            </a:extLst>
          </p:cNvPr>
          <p:cNvSpPr/>
          <p:nvPr/>
        </p:nvSpPr>
        <p:spPr>
          <a:xfrm>
            <a:off x="10631156" y="3429000"/>
            <a:ext cx="281354" cy="459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1441724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web sayfası, sayı, numara içeren bir resim&#10;&#10;Açıklama otomatik olarak oluşturuldu">
            <a:extLst>
              <a:ext uri="{FF2B5EF4-FFF2-40B4-BE49-F238E27FC236}">
                <a16:creationId xmlns:a16="http://schemas.microsoft.com/office/drawing/2014/main" id="{0480739A-FDF7-C411-7467-DDF6A6AEA11D}"/>
              </a:ext>
            </a:extLst>
          </p:cNvPr>
          <p:cNvPicPr>
            <a:picLocks noChangeAspect="1"/>
          </p:cNvPicPr>
          <p:nvPr/>
        </p:nvPicPr>
        <p:blipFill>
          <a:blip r:embed="rId2"/>
          <a:stretch>
            <a:fillRect/>
          </a:stretch>
        </p:blipFill>
        <p:spPr>
          <a:xfrm>
            <a:off x="368439" y="401934"/>
            <a:ext cx="11455121" cy="6029011"/>
          </a:xfrm>
          <a:prstGeom prst="rect">
            <a:avLst/>
          </a:prstGeom>
        </p:spPr>
      </p:pic>
      <p:sp>
        <p:nvSpPr>
          <p:cNvPr id="4" name="Ok: Aşağı 3">
            <a:extLst>
              <a:ext uri="{FF2B5EF4-FFF2-40B4-BE49-F238E27FC236}">
                <a16:creationId xmlns:a16="http://schemas.microsoft.com/office/drawing/2014/main" id="{0E5F08C4-4C93-A906-ECF6-7F806236AD8B}"/>
              </a:ext>
            </a:extLst>
          </p:cNvPr>
          <p:cNvSpPr/>
          <p:nvPr/>
        </p:nvSpPr>
        <p:spPr>
          <a:xfrm>
            <a:off x="2974312" y="1125415"/>
            <a:ext cx="221064" cy="4119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Aşağı 4">
            <a:extLst>
              <a:ext uri="{FF2B5EF4-FFF2-40B4-BE49-F238E27FC236}">
                <a16:creationId xmlns:a16="http://schemas.microsoft.com/office/drawing/2014/main" id="{1961E46E-FBF6-0336-3243-78B27C045B9A}"/>
              </a:ext>
            </a:extLst>
          </p:cNvPr>
          <p:cNvSpPr/>
          <p:nvPr/>
        </p:nvSpPr>
        <p:spPr>
          <a:xfrm rot="10800000">
            <a:off x="11394830" y="4742821"/>
            <a:ext cx="301450" cy="5426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Aşağı 5">
            <a:extLst>
              <a:ext uri="{FF2B5EF4-FFF2-40B4-BE49-F238E27FC236}">
                <a16:creationId xmlns:a16="http://schemas.microsoft.com/office/drawing/2014/main" id="{023F4C90-93A3-1DD6-FE74-D50B33761A38}"/>
              </a:ext>
            </a:extLst>
          </p:cNvPr>
          <p:cNvSpPr/>
          <p:nvPr/>
        </p:nvSpPr>
        <p:spPr>
          <a:xfrm rot="5400000">
            <a:off x="3098865" y="4385055"/>
            <a:ext cx="336863" cy="11222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5437362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CFB043-8A41-4474-63DB-FD7BDE85335C}"/>
              </a:ext>
            </a:extLst>
          </p:cNvPr>
          <p:cNvSpPr>
            <a:spLocks noGrp="1"/>
          </p:cNvSpPr>
          <p:nvPr>
            <p:ph type="title"/>
          </p:nvPr>
        </p:nvSpPr>
        <p:spPr>
          <a:xfrm>
            <a:off x="572756" y="792314"/>
            <a:ext cx="10589288" cy="623498"/>
          </a:xfrm>
        </p:spPr>
        <p:txBody>
          <a:bodyPr>
            <a:normAutofit fontScale="90000"/>
          </a:bodyPr>
          <a:lstStyle/>
          <a:p>
            <a:r>
              <a:rPr lang="tr-TR" sz="2000" spc="-5" dirty="0">
                <a:latin typeface="Times New Roman"/>
                <a:cs typeface="Times New Roman"/>
              </a:rPr>
              <a:t>Ödeme</a:t>
            </a:r>
            <a:r>
              <a:rPr lang="tr-TR" sz="2000" dirty="0">
                <a:latin typeface="Times New Roman"/>
                <a:cs typeface="Times New Roman"/>
              </a:rPr>
              <a:t> </a:t>
            </a:r>
            <a:r>
              <a:rPr lang="tr-TR" sz="2000" spc="-5" dirty="0">
                <a:latin typeface="Times New Roman"/>
                <a:cs typeface="Times New Roman"/>
              </a:rPr>
              <a:t>talebi</a:t>
            </a:r>
            <a:r>
              <a:rPr lang="tr-TR" sz="2000" spc="5" dirty="0">
                <a:latin typeface="Times New Roman"/>
                <a:cs typeface="Times New Roman"/>
              </a:rPr>
              <a:t> </a:t>
            </a:r>
            <a:r>
              <a:rPr lang="tr-TR" sz="2000" dirty="0">
                <a:latin typeface="Times New Roman"/>
                <a:cs typeface="Times New Roman"/>
              </a:rPr>
              <a:t>oluşturulmuş </a:t>
            </a:r>
            <a:r>
              <a:rPr lang="tr-TR" sz="2000" spc="-5" dirty="0">
                <a:latin typeface="Times New Roman"/>
                <a:cs typeface="Times New Roman"/>
              </a:rPr>
              <a:t>olan</a:t>
            </a:r>
            <a:r>
              <a:rPr lang="tr-TR" sz="2000" spc="5" dirty="0">
                <a:latin typeface="Times New Roman"/>
                <a:cs typeface="Times New Roman"/>
              </a:rPr>
              <a:t> </a:t>
            </a:r>
            <a:r>
              <a:rPr lang="tr-TR" sz="2000" spc="-5" dirty="0">
                <a:latin typeface="Times New Roman"/>
                <a:cs typeface="Times New Roman"/>
              </a:rPr>
              <a:t>ret</a:t>
            </a:r>
            <a:r>
              <a:rPr lang="tr-TR" sz="2000" spc="5" dirty="0">
                <a:latin typeface="Times New Roman"/>
                <a:cs typeface="Times New Roman"/>
              </a:rPr>
              <a:t> </a:t>
            </a:r>
            <a:r>
              <a:rPr lang="tr-TR" sz="2000" dirty="0">
                <a:latin typeface="Times New Roman"/>
                <a:cs typeface="Times New Roman"/>
              </a:rPr>
              <a:t>ve iade talebinin</a:t>
            </a:r>
            <a:r>
              <a:rPr lang="tr-TR" sz="2000" spc="10" dirty="0">
                <a:latin typeface="Times New Roman"/>
                <a:cs typeface="Times New Roman"/>
              </a:rPr>
              <a:t> </a:t>
            </a:r>
            <a:r>
              <a:rPr lang="tr-TR" sz="2000" spc="-5" dirty="0">
                <a:latin typeface="Times New Roman"/>
                <a:cs typeface="Times New Roman"/>
              </a:rPr>
              <a:t>ödeme</a:t>
            </a:r>
            <a:r>
              <a:rPr lang="tr-TR" sz="2000" spc="5" dirty="0">
                <a:latin typeface="Times New Roman"/>
                <a:cs typeface="Times New Roman"/>
              </a:rPr>
              <a:t> </a:t>
            </a:r>
            <a:r>
              <a:rPr lang="tr-TR" sz="2000" spc="-5" dirty="0">
                <a:latin typeface="Times New Roman"/>
                <a:cs typeface="Times New Roman"/>
              </a:rPr>
              <a:t>emri</a:t>
            </a:r>
            <a:r>
              <a:rPr lang="tr-TR" sz="2000" spc="5" dirty="0">
                <a:latin typeface="Times New Roman"/>
                <a:cs typeface="Times New Roman"/>
              </a:rPr>
              <a:t> </a:t>
            </a:r>
            <a:r>
              <a:rPr lang="tr-TR" sz="2000" spc="-5" dirty="0">
                <a:latin typeface="Times New Roman"/>
                <a:cs typeface="Times New Roman"/>
              </a:rPr>
              <a:t>belgesini</a:t>
            </a:r>
            <a:r>
              <a:rPr lang="tr-TR" sz="2000" spc="15" dirty="0">
                <a:latin typeface="Times New Roman"/>
                <a:cs typeface="Times New Roman"/>
              </a:rPr>
              <a:t> </a:t>
            </a:r>
            <a:r>
              <a:rPr lang="tr-TR" sz="2000" spc="-5" dirty="0">
                <a:latin typeface="Times New Roman"/>
                <a:cs typeface="Times New Roman"/>
              </a:rPr>
              <a:t>oluşturmak</a:t>
            </a:r>
            <a:r>
              <a:rPr lang="tr-TR" sz="2000" spc="5" dirty="0">
                <a:latin typeface="Times New Roman"/>
                <a:cs typeface="Times New Roman"/>
              </a:rPr>
              <a:t> </a:t>
            </a:r>
            <a:r>
              <a:rPr lang="tr-TR" sz="2000" dirty="0">
                <a:latin typeface="Times New Roman"/>
                <a:cs typeface="Times New Roman"/>
              </a:rPr>
              <a:t>için</a:t>
            </a:r>
            <a:r>
              <a:rPr lang="tr-TR" sz="2000" spc="5" dirty="0">
                <a:latin typeface="Times New Roman"/>
                <a:cs typeface="Times New Roman"/>
              </a:rPr>
              <a:t> </a:t>
            </a:r>
            <a:r>
              <a:rPr lang="tr-TR" sz="2000" spc="-5" dirty="0">
                <a:latin typeface="Times New Roman"/>
                <a:cs typeface="Times New Roman"/>
              </a:rPr>
              <a:t>“Ödeme</a:t>
            </a:r>
            <a:r>
              <a:rPr lang="tr-TR" sz="2000" spc="20" dirty="0">
                <a:latin typeface="Times New Roman"/>
                <a:cs typeface="Times New Roman"/>
              </a:rPr>
              <a:t> </a:t>
            </a:r>
            <a:r>
              <a:rPr lang="tr-TR" sz="2000" spc="-5" dirty="0">
                <a:latin typeface="Times New Roman"/>
                <a:cs typeface="Times New Roman"/>
              </a:rPr>
              <a:t>İşlemleri” </a:t>
            </a:r>
            <a:r>
              <a:rPr lang="tr-TR" sz="2000" dirty="0">
                <a:latin typeface="Times New Roman"/>
                <a:cs typeface="Times New Roman"/>
              </a:rPr>
              <a:t>modülünden</a:t>
            </a:r>
            <a:r>
              <a:rPr lang="tr-TR" sz="2000" spc="15" dirty="0">
                <a:latin typeface="Times New Roman"/>
                <a:cs typeface="Times New Roman"/>
              </a:rPr>
              <a:t> </a:t>
            </a:r>
            <a:r>
              <a:rPr lang="tr-TR" sz="2000" spc="-5" dirty="0">
                <a:latin typeface="Times New Roman"/>
                <a:cs typeface="Times New Roman"/>
              </a:rPr>
              <a:t>devam</a:t>
            </a:r>
            <a:r>
              <a:rPr lang="tr-TR" sz="2000" dirty="0">
                <a:latin typeface="Times New Roman"/>
                <a:cs typeface="Times New Roman"/>
              </a:rPr>
              <a:t> edilir. </a:t>
            </a:r>
            <a:r>
              <a:rPr lang="tr-TR" sz="2000" spc="-5" dirty="0">
                <a:latin typeface="Times New Roman"/>
                <a:cs typeface="Times New Roman"/>
              </a:rPr>
              <a:t>Ödeme</a:t>
            </a:r>
            <a:r>
              <a:rPr lang="tr-TR" sz="2000" spc="-55" dirty="0">
                <a:latin typeface="Times New Roman"/>
                <a:cs typeface="Times New Roman"/>
              </a:rPr>
              <a:t> </a:t>
            </a:r>
            <a:r>
              <a:rPr lang="tr-TR" sz="2000" spc="-5" dirty="0">
                <a:latin typeface="Times New Roman"/>
                <a:cs typeface="Times New Roman"/>
              </a:rPr>
              <a:t>talebi</a:t>
            </a:r>
            <a:r>
              <a:rPr lang="tr-TR" sz="2000" spc="-50" dirty="0">
                <a:latin typeface="Times New Roman"/>
                <a:cs typeface="Times New Roman"/>
              </a:rPr>
              <a:t> </a:t>
            </a:r>
            <a:r>
              <a:rPr lang="tr-TR" sz="2000" spc="-5" dirty="0">
                <a:latin typeface="Times New Roman"/>
                <a:cs typeface="Times New Roman"/>
              </a:rPr>
              <a:t>işlemlerinden,</a:t>
            </a:r>
            <a:r>
              <a:rPr lang="tr-TR" sz="2000" spc="-50" dirty="0">
                <a:latin typeface="Times New Roman"/>
                <a:cs typeface="Times New Roman"/>
              </a:rPr>
              <a:t> </a:t>
            </a:r>
            <a:r>
              <a:rPr lang="tr-TR" sz="2000" dirty="0">
                <a:latin typeface="Times New Roman"/>
                <a:cs typeface="Times New Roman"/>
              </a:rPr>
              <a:t>ilişkili</a:t>
            </a:r>
            <a:r>
              <a:rPr lang="tr-TR" sz="2000" spc="-50" dirty="0">
                <a:latin typeface="Times New Roman"/>
                <a:cs typeface="Times New Roman"/>
              </a:rPr>
              <a:t> </a:t>
            </a:r>
            <a:r>
              <a:rPr lang="tr-TR" sz="2000" spc="-10" dirty="0">
                <a:latin typeface="Times New Roman"/>
                <a:cs typeface="Times New Roman"/>
              </a:rPr>
              <a:t>kayıt</a:t>
            </a:r>
            <a:r>
              <a:rPr lang="tr-TR" sz="2000" spc="-50" dirty="0">
                <a:latin typeface="Times New Roman"/>
                <a:cs typeface="Times New Roman"/>
              </a:rPr>
              <a:t> </a:t>
            </a:r>
            <a:r>
              <a:rPr lang="tr-TR" sz="2000" dirty="0">
                <a:latin typeface="Times New Roman"/>
                <a:cs typeface="Times New Roman"/>
              </a:rPr>
              <a:t>türü</a:t>
            </a:r>
            <a:r>
              <a:rPr lang="tr-TR" sz="2000" spc="-45" dirty="0">
                <a:latin typeface="Times New Roman"/>
                <a:cs typeface="Times New Roman"/>
              </a:rPr>
              <a:t> </a:t>
            </a:r>
            <a:r>
              <a:rPr lang="tr-TR" sz="2000" spc="-5" dirty="0">
                <a:latin typeface="Times New Roman"/>
                <a:cs typeface="Times New Roman"/>
              </a:rPr>
              <a:t>“Ret</a:t>
            </a:r>
            <a:r>
              <a:rPr lang="tr-TR" sz="2000" spc="-50" dirty="0">
                <a:latin typeface="Times New Roman"/>
                <a:cs typeface="Times New Roman"/>
              </a:rPr>
              <a:t> </a:t>
            </a:r>
            <a:r>
              <a:rPr lang="tr-TR" sz="2000" dirty="0">
                <a:latin typeface="Times New Roman"/>
                <a:cs typeface="Times New Roman"/>
              </a:rPr>
              <a:t>ve</a:t>
            </a:r>
            <a:r>
              <a:rPr lang="tr-TR" sz="2000" spc="-45" dirty="0">
                <a:latin typeface="Times New Roman"/>
                <a:cs typeface="Times New Roman"/>
              </a:rPr>
              <a:t> </a:t>
            </a:r>
            <a:r>
              <a:rPr lang="tr-TR" sz="2000" spc="-5" dirty="0">
                <a:latin typeface="Times New Roman"/>
                <a:cs typeface="Times New Roman"/>
              </a:rPr>
              <a:t>İade” işaretlenerek</a:t>
            </a:r>
            <a:r>
              <a:rPr lang="tr-TR" sz="2000" spc="-20" dirty="0">
                <a:latin typeface="Times New Roman"/>
                <a:cs typeface="Times New Roman"/>
              </a:rPr>
              <a:t> </a:t>
            </a:r>
            <a:r>
              <a:rPr lang="tr-TR" sz="2000" spc="-5" dirty="0">
                <a:latin typeface="Times New Roman"/>
                <a:cs typeface="Times New Roman"/>
              </a:rPr>
              <a:t>yapılacak sorgu sonucunda, harcama birimince Ret ve İade İşlemleri modülünden oluşturulan ödeme talepleri listelenir.</a:t>
            </a:r>
            <a:endParaRPr lang="tr-TR" sz="2000" dirty="0"/>
          </a:p>
        </p:txBody>
      </p:sp>
      <p:pic>
        <p:nvPicPr>
          <p:cNvPr id="4" name="Resim 3" descr="ekran görüntüsü, metin, yazılım, web sayfası içeren bir resim&#10;&#10;Açıklama otomatik olarak oluşturuldu">
            <a:extLst>
              <a:ext uri="{FF2B5EF4-FFF2-40B4-BE49-F238E27FC236}">
                <a16:creationId xmlns:a16="http://schemas.microsoft.com/office/drawing/2014/main" id="{1626F027-9AE1-FB98-2471-BFDAEC53ECF5}"/>
              </a:ext>
            </a:extLst>
          </p:cNvPr>
          <p:cNvPicPr>
            <a:picLocks noChangeAspect="1"/>
          </p:cNvPicPr>
          <p:nvPr/>
        </p:nvPicPr>
        <p:blipFill>
          <a:blip r:embed="rId2"/>
          <a:stretch>
            <a:fillRect/>
          </a:stretch>
        </p:blipFill>
        <p:spPr>
          <a:xfrm>
            <a:off x="572756" y="1879042"/>
            <a:ext cx="11083332" cy="4481565"/>
          </a:xfrm>
          <a:prstGeom prst="rect">
            <a:avLst/>
          </a:prstGeom>
        </p:spPr>
      </p:pic>
      <p:sp>
        <p:nvSpPr>
          <p:cNvPr id="5" name="Ok: Aşağı 4">
            <a:extLst>
              <a:ext uri="{FF2B5EF4-FFF2-40B4-BE49-F238E27FC236}">
                <a16:creationId xmlns:a16="http://schemas.microsoft.com/office/drawing/2014/main" id="{F56434F9-3133-0CBD-8A43-79AC2238324C}"/>
              </a:ext>
            </a:extLst>
          </p:cNvPr>
          <p:cNvSpPr/>
          <p:nvPr/>
        </p:nvSpPr>
        <p:spPr>
          <a:xfrm rot="10800000">
            <a:off x="3135086" y="2773345"/>
            <a:ext cx="120580" cy="391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Aşağı 5">
            <a:extLst>
              <a:ext uri="{FF2B5EF4-FFF2-40B4-BE49-F238E27FC236}">
                <a16:creationId xmlns:a16="http://schemas.microsoft.com/office/drawing/2014/main" id="{9B059EA5-3510-4B5F-35D0-5DA85B525475}"/>
              </a:ext>
            </a:extLst>
          </p:cNvPr>
          <p:cNvSpPr/>
          <p:nvPr/>
        </p:nvSpPr>
        <p:spPr>
          <a:xfrm>
            <a:off x="2160396" y="3429000"/>
            <a:ext cx="170822" cy="4798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8682394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F893D5-A197-1635-4478-D0C31CCB3131}"/>
              </a:ext>
            </a:extLst>
          </p:cNvPr>
          <p:cNvSpPr>
            <a:spLocks noGrp="1"/>
          </p:cNvSpPr>
          <p:nvPr>
            <p:ph type="title"/>
          </p:nvPr>
        </p:nvSpPr>
        <p:spPr>
          <a:xfrm>
            <a:off x="572756" y="542111"/>
            <a:ext cx="11012991" cy="1256544"/>
          </a:xfrm>
        </p:spPr>
        <p:txBody>
          <a:bodyPr>
            <a:normAutofit fontScale="90000"/>
          </a:bodyPr>
          <a:lstStyle/>
          <a:p>
            <a:r>
              <a:rPr lang="tr-TR" dirty="0"/>
              <a:t>Ödeme Emrinin Oluşturulması</a:t>
            </a:r>
            <a:br>
              <a:rPr lang="tr-TR" dirty="0"/>
            </a:br>
            <a:r>
              <a:rPr lang="tr-TR" sz="2000" dirty="0"/>
              <a:t>Ödeme emri belgesi oluşturulmak istenen ret ve iadenin ödeme talebine tıklanarak ÖDEME EMRİ OLUŞTUR butonuna basılır. Ödeme emri oluştur  butonuna basıldıktan sonra açılacak Ödeme Emri Belgesi Giriş kısmında, ödeme türü alanları otomatik gelmektedir</a:t>
            </a:r>
          </a:p>
        </p:txBody>
      </p:sp>
      <p:pic>
        <p:nvPicPr>
          <p:cNvPr id="5" name="İçerik Yer Tutucusu 4" descr="metin, yazılım, ekran görüntüsü, web sayfası içeren bir resim&#10;&#10;Açıklama otomatik olarak oluşturuldu">
            <a:extLst>
              <a:ext uri="{FF2B5EF4-FFF2-40B4-BE49-F238E27FC236}">
                <a16:creationId xmlns:a16="http://schemas.microsoft.com/office/drawing/2014/main" id="{0EC41DE0-98A2-B10E-5CB6-D07BC496F7BC}"/>
              </a:ext>
            </a:extLst>
          </p:cNvPr>
          <p:cNvPicPr>
            <a:picLocks noGrp="1" noChangeAspect="1"/>
          </p:cNvPicPr>
          <p:nvPr>
            <p:ph idx="1"/>
          </p:nvPr>
        </p:nvPicPr>
        <p:blipFill>
          <a:blip r:embed="rId2"/>
          <a:stretch>
            <a:fillRect/>
          </a:stretch>
        </p:blipFill>
        <p:spPr>
          <a:xfrm>
            <a:off x="572757" y="2014194"/>
            <a:ext cx="11012992" cy="4201211"/>
          </a:xfrm>
        </p:spPr>
      </p:pic>
      <p:sp>
        <p:nvSpPr>
          <p:cNvPr id="6" name="Ok: Aşağı 5">
            <a:extLst>
              <a:ext uri="{FF2B5EF4-FFF2-40B4-BE49-F238E27FC236}">
                <a16:creationId xmlns:a16="http://schemas.microsoft.com/office/drawing/2014/main" id="{9498B3D5-6DF9-F59C-E5FF-9B2126B38585}"/>
              </a:ext>
            </a:extLst>
          </p:cNvPr>
          <p:cNvSpPr/>
          <p:nvPr/>
        </p:nvSpPr>
        <p:spPr>
          <a:xfrm rot="10800000">
            <a:off x="2049863" y="4762918"/>
            <a:ext cx="251209" cy="6129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Aşağı 6">
            <a:extLst>
              <a:ext uri="{FF2B5EF4-FFF2-40B4-BE49-F238E27FC236}">
                <a16:creationId xmlns:a16="http://schemas.microsoft.com/office/drawing/2014/main" id="{14E0CFC3-2082-99EC-81BE-6691919750B1}"/>
              </a:ext>
            </a:extLst>
          </p:cNvPr>
          <p:cNvSpPr/>
          <p:nvPr/>
        </p:nvSpPr>
        <p:spPr>
          <a:xfrm>
            <a:off x="10173955" y="3328516"/>
            <a:ext cx="236138" cy="6305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4130667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lım, bilgisayar simgesi içeren bir resim&#10;&#10;Açıklama otomatik olarak oluşturuldu">
            <a:extLst>
              <a:ext uri="{FF2B5EF4-FFF2-40B4-BE49-F238E27FC236}">
                <a16:creationId xmlns:a16="http://schemas.microsoft.com/office/drawing/2014/main" id="{A1F8625C-5E60-7DAB-7EA9-87B749C68106}"/>
              </a:ext>
            </a:extLst>
          </p:cNvPr>
          <p:cNvPicPr>
            <a:picLocks noChangeAspect="1"/>
          </p:cNvPicPr>
          <p:nvPr/>
        </p:nvPicPr>
        <p:blipFill>
          <a:blip r:embed="rId2"/>
          <a:stretch>
            <a:fillRect/>
          </a:stretch>
        </p:blipFill>
        <p:spPr>
          <a:xfrm>
            <a:off x="391886" y="391886"/>
            <a:ext cx="11404879" cy="6079251"/>
          </a:xfrm>
          <a:prstGeom prst="rect">
            <a:avLst/>
          </a:prstGeom>
        </p:spPr>
      </p:pic>
    </p:spTree>
    <p:extLst>
      <p:ext uri="{BB962C8B-B14F-4D97-AF65-F5344CB8AC3E}">
        <p14:creationId xmlns:p14="http://schemas.microsoft.com/office/powerpoint/2010/main" val="29148079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sayı, numara, bilgisayar simgesi içeren bir resim&#10;&#10;Açıklama otomatik olarak oluşturuldu">
            <a:extLst>
              <a:ext uri="{FF2B5EF4-FFF2-40B4-BE49-F238E27FC236}">
                <a16:creationId xmlns:a16="http://schemas.microsoft.com/office/drawing/2014/main" id="{06DEEC84-2F57-BEA2-E97F-1AB81F6074AE}"/>
              </a:ext>
            </a:extLst>
          </p:cNvPr>
          <p:cNvPicPr>
            <a:picLocks noChangeAspect="1"/>
          </p:cNvPicPr>
          <p:nvPr/>
        </p:nvPicPr>
        <p:blipFill>
          <a:blip r:embed="rId2"/>
          <a:stretch>
            <a:fillRect/>
          </a:stretch>
        </p:blipFill>
        <p:spPr>
          <a:xfrm>
            <a:off x="371790" y="391886"/>
            <a:ext cx="11448106" cy="6079252"/>
          </a:xfrm>
          <a:prstGeom prst="rect">
            <a:avLst/>
          </a:prstGeom>
        </p:spPr>
      </p:pic>
    </p:spTree>
    <p:extLst>
      <p:ext uri="{BB962C8B-B14F-4D97-AF65-F5344CB8AC3E}">
        <p14:creationId xmlns:p14="http://schemas.microsoft.com/office/powerpoint/2010/main" val="41914560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descr="Çalışan bir grup insan">
            <a:extLst>
              <a:ext uri="{FF2B5EF4-FFF2-40B4-BE49-F238E27FC236}">
                <a16:creationId xmlns:a16="http://schemas.microsoft.com/office/drawing/2014/main" id="{FDC0A5F4-FE96-4D3A-A9D6-A76F32BA6429}"/>
              </a:ext>
            </a:extLst>
          </p:cNvPr>
          <p:cNvPicPr>
            <a:picLocks noGrp="1"/>
          </p:cNvPicPr>
          <p:nvPr>
            <p:ph sz="half" idx="1"/>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8598"/>
            <a:ext cx="11725200" cy="6362659"/>
          </a:xfrm>
          <a:prstGeom prst="rect">
            <a:avLst/>
          </a:prstGeom>
        </p:spPr>
      </p:pic>
      <p:graphicFrame>
        <p:nvGraphicFramePr>
          <p:cNvPr id="5" name="İçerik Yer Tutucusu 2" descr="SmartArt nesnesi">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579291185"/>
              </p:ext>
            </p:extLst>
          </p:nvPr>
        </p:nvGraphicFramePr>
        <p:xfrm>
          <a:off x="685799" y="2037524"/>
          <a:ext cx="10817088" cy="353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0056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bilgisayar simgesi, web sayfası içeren bir resim&#10;&#10;Açıklama otomatik olarak oluşturuldu">
            <a:extLst>
              <a:ext uri="{FF2B5EF4-FFF2-40B4-BE49-F238E27FC236}">
                <a16:creationId xmlns:a16="http://schemas.microsoft.com/office/drawing/2014/main" id="{7F10678D-2600-4C93-8573-EEBE00F7ACC8}"/>
              </a:ext>
            </a:extLst>
          </p:cNvPr>
          <p:cNvPicPr>
            <a:picLocks noChangeAspect="1"/>
          </p:cNvPicPr>
          <p:nvPr/>
        </p:nvPicPr>
        <p:blipFill>
          <a:blip r:embed="rId2"/>
          <a:stretch>
            <a:fillRect/>
          </a:stretch>
        </p:blipFill>
        <p:spPr>
          <a:xfrm>
            <a:off x="381838" y="391886"/>
            <a:ext cx="11435024" cy="6069203"/>
          </a:xfrm>
          <a:prstGeom prst="rect">
            <a:avLst/>
          </a:prstGeom>
        </p:spPr>
      </p:pic>
    </p:spTree>
    <p:extLst>
      <p:ext uri="{BB962C8B-B14F-4D97-AF65-F5344CB8AC3E}">
        <p14:creationId xmlns:p14="http://schemas.microsoft.com/office/powerpoint/2010/main" val="276152788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yazılım, bilgisayar simgesi, sayı, numara içeren bir resim&#10;&#10;Açıklama otomatik olarak oluşturuldu">
            <a:extLst>
              <a:ext uri="{FF2B5EF4-FFF2-40B4-BE49-F238E27FC236}">
                <a16:creationId xmlns:a16="http://schemas.microsoft.com/office/drawing/2014/main" id="{7D5C2E0B-0174-9ADC-E116-4C1033B9B0B8}"/>
              </a:ext>
            </a:extLst>
          </p:cNvPr>
          <p:cNvPicPr>
            <a:picLocks noChangeAspect="1"/>
          </p:cNvPicPr>
          <p:nvPr/>
        </p:nvPicPr>
        <p:blipFill>
          <a:blip r:embed="rId2"/>
          <a:stretch>
            <a:fillRect/>
          </a:stretch>
        </p:blipFill>
        <p:spPr>
          <a:xfrm>
            <a:off x="371789" y="401934"/>
            <a:ext cx="11455122" cy="6069204"/>
          </a:xfrm>
          <a:prstGeom prst="rect">
            <a:avLst/>
          </a:prstGeom>
        </p:spPr>
      </p:pic>
      <p:sp>
        <p:nvSpPr>
          <p:cNvPr id="6" name="Ok: Aşağı 5">
            <a:extLst>
              <a:ext uri="{FF2B5EF4-FFF2-40B4-BE49-F238E27FC236}">
                <a16:creationId xmlns:a16="http://schemas.microsoft.com/office/drawing/2014/main" id="{1747CF2D-ACC2-6299-BBB0-FB51E1784DE0}"/>
              </a:ext>
            </a:extLst>
          </p:cNvPr>
          <p:cNvSpPr/>
          <p:nvPr/>
        </p:nvSpPr>
        <p:spPr>
          <a:xfrm rot="5400000">
            <a:off x="1627833" y="1763530"/>
            <a:ext cx="200967" cy="6029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Sağ 6">
            <a:extLst>
              <a:ext uri="{FF2B5EF4-FFF2-40B4-BE49-F238E27FC236}">
                <a16:creationId xmlns:a16="http://schemas.microsoft.com/office/drawing/2014/main" id="{F21CC533-620B-CB39-C073-C7336801BECB}"/>
              </a:ext>
            </a:extLst>
          </p:cNvPr>
          <p:cNvSpPr/>
          <p:nvPr/>
        </p:nvSpPr>
        <p:spPr>
          <a:xfrm>
            <a:off x="1004835" y="4712635"/>
            <a:ext cx="723481" cy="2009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Aşağı 7">
            <a:extLst>
              <a:ext uri="{FF2B5EF4-FFF2-40B4-BE49-F238E27FC236}">
                <a16:creationId xmlns:a16="http://schemas.microsoft.com/office/drawing/2014/main" id="{DDBA64C1-F566-EB75-911F-AD7E55F61342}"/>
              </a:ext>
            </a:extLst>
          </p:cNvPr>
          <p:cNvSpPr/>
          <p:nvPr/>
        </p:nvSpPr>
        <p:spPr>
          <a:xfrm>
            <a:off x="1999622" y="3155182"/>
            <a:ext cx="281354" cy="66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k: Aşağı 8">
            <a:extLst>
              <a:ext uri="{FF2B5EF4-FFF2-40B4-BE49-F238E27FC236}">
                <a16:creationId xmlns:a16="http://schemas.microsoft.com/office/drawing/2014/main" id="{541E0DC1-4922-A6F5-A064-09223499A156}"/>
              </a:ext>
            </a:extLst>
          </p:cNvPr>
          <p:cNvSpPr/>
          <p:nvPr/>
        </p:nvSpPr>
        <p:spPr>
          <a:xfrm>
            <a:off x="11314444" y="3526972"/>
            <a:ext cx="281354" cy="5828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2005069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8C83C2D0-DD5F-AEE0-1554-90FC32AAE0A9}"/>
              </a:ext>
            </a:extLst>
          </p:cNvPr>
          <p:cNvGraphicFramePr/>
          <p:nvPr>
            <p:extLst>
              <p:ext uri="{D42A27DB-BD31-4B8C-83A1-F6EECF244321}">
                <p14:modId xmlns:p14="http://schemas.microsoft.com/office/powerpoint/2010/main" val="813289053"/>
              </p:ext>
            </p:extLst>
          </p:nvPr>
        </p:nvGraphicFramePr>
        <p:xfrm>
          <a:off x="321548" y="703386"/>
          <a:ext cx="11254153" cy="5662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465087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99F52B4-6B1C-2C95-C754-CDAD7792BBE9}"/>
              </a:ext>
            </a:extLst>
          </p:cNvPr>
          <p:cNvPicPr>
            <a:picLocks noChangeAspect="1"/>
          </p:cNvPicPr>
          <p:nvPr/>
        </p:nvPicPr>
        <p:blipFill>
          <a:blip r:embed="rId2"/>
          <a:stretch>
            <a:fillRect/>
          </a:stretch>
        </p:blipFill>
        <p:spPr>
          <a:xfrm>
            <a:off x="411982" y="411982"/>
            <a:ext cx="11384783" cy="3121864"/>
          </a:xfrm>
          <a:prstGeom prst="rect">
            <a:avLst/>
          </a:prstGeom>
        </p:spPr>
      </p:pic>
      <p:pic>
        <p:nvPicPr>
          <p:cNvPr id="3" name="Resim 2">
            <a:extLst>
              <a:ext uri="{FF2B5EF4-FFF2-40B4-BE49-F238E27FC236}">
                <a16:creationId xmlns:a16="http://schemas.microsoft.com/office/drawing/2014/main" id="{90CC4225-EC80-BD60-7FAA-DD9B1D2CB6F0}"/>
              </a:ext>
            </a:extLst>
          </p:cNvPr>
          <p:cNvPicPr>
            <a:picLocks noChangeAspect="1"/>
          </p:cNvPicPr>
          <p:nvPr/>
        </p:nvPicPr>
        <p:blipFill>
          <a:blip r:embed="rId3"/>
          <a:stretch>
            <a:fillRect/>
          </a:stretch>
        </p:blipFill>
        <p:spPr>
          <a:xfrm>
            <a:off x="411982" y="3345438"/>
            <a:ext cx="11368036" cy="3272589"/>
          </a:xfrm>
          <a:prstGeom prst="rect">
            <a:avLst/>
          </a:prstGeom>
        </p:spPr>
      </p:pic>
    </p:spTree>
    <p:extLst>
      <p:ext uri="{BB962C8B-B14F-4D97-AF65-F5344CB8AC3E}">
        <p14:creationId xmlns:p14="http://schemas.microsoft.com/office/powerpoint/2010/main" val="21362502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sayı, numara, yazılım içeren bir resim&#10;&#10;Açıklama otomatik olarak oluşturuldu">
            <a:extLst>
              <a:ext uri="{FF2B5EF4-FFF2-40B4-BE49-F238E27FC236}">
                <a16:creationId xmlns:a16="http://schemas.microsoft.com/office/drawing/2014/main" id="{C109004A-D9CA-C298-DE14-8060DA6D2971}"/>
              </a:ext>
            </a:extLst>
          </p:cNvPr>
          <p:cNvPicPr>
            <a:picLocks noChangeAspect="1"/>
          </p:cNvPicPr>
          <p:nvPr/>
        </p:nvPicPr>
        <p:blipFill>
          <a:blip r:embed="rId2"/>
          <a:stretch>
            <a:fillRect/>
          </a:stretch>
        </p:blipFill>
        <p:spPr>
          <a:xfrm>
            <a:off x="383511" y="385583"/>
            <a:ext cx="11424977" cy="3804580"/>
          </a:xfrm>
          <a:prstGeom prst="rect">
            <a:avLst/>
          </a:prstGeom>
        </p:spPr>
      </p:pic>
    </p:spTree>
    <p:extLst>
      <p:ext uri="{BB962C8B-B14F-4D97-AF65-F5344CB8AC3E}">
        <p14:creationId xmlns:p14="http://schemas.microsoft.com/office/powerpoint/2010/main" val="353746832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Daireler kullanan dijital denge ölçeği">
            <a:extLst>
              <a:ext uri="{FF2B5EF4-FFF2-40B4-BE49-F238E27FC236}">
                <a16:creationId xmlns:a16="http://schemas.microsoft.com/office/drawing/2014/main" id="{CE660BC9-E9F1-3DD0-DAE7-B4D0AB5D2120}"/>
              </a:ext>
            </a:extLst>
          </p:cNvPr>
          <p:cNvPicPr>
            <a:picLocks noGrp="1" noChangeAspect="1"/>
          </p:cNvPicPr>
          <p:nvPr>
            <p:ph type="pic" idx="1"/>
          </p:nvPr>
        </p:nvPicPr>
        <p:blipFill>
          <a:blip r:embed="rId2"/>
          <a:srcRect l="13541" r="13541"/>
          <a:stretch>
            <a:fillRect/>
          </a:stretch>
        </p:blipFill>
        <p:spPr/>
      </p:pic>
      <p:sp>
        <p:nvSpPr>
          <p:cNvPr id="3" name="Başlık 2">
            <a:extLst>
              <a:ext uri="{FF2B5EF4-FFF2-40B4-BE49-F238E27FC236}">
                <a16:creationId xmlns:a16="http://schemas.microsoft.com/office/drawing/2014/main" id="{D9D8F838-DD45-C8D0-F558-49F254AB8D6B}"/>
              </a:ext>
            </a:extLst>
          </p:cNvPr>
          <p:cNvSpPr>
            <a:spLocks noGrp="1"/>
          </p:cNvSpPr>
          <p:nvPr>
            <p:ph type="title"/>
          </p:nvPr>
        </p:nvSpPr>
        <p:spPr>
          <a:xfrm>
            <a:off x="8477250" y="565078"/>
            <a:ext cx="3144774" cy="1047348"/>
          </a:xfrm>
        </p:spPr>
        <p:txBody>
          <a:bodyPr/>
          <a:lstStyle/>
          <a:p>
            <a:r>
              <a:rPr lang="tr-TR" dirty="0"/>
              <a:t>Emanet İşlemleri </a:t>
            </a:r>
          </a:p>
        </p:txBody>
      </p:sp>
      <p:sp>
        <p:nvSpPr>
          <p:cNvPr id="4" name="Metin Yer Tutucusu 3">
            <a:extLst>
              <a:ext uri="{FF2B5EF4-FFF2-40B4-BE49-F238E27FC236}">
                <a16:creationId xmlns:a16="http://schemas.microsoft.com/office/drawing/2014/main" id="{42ACC091-22A3-BF10-EA89-47E7B972338B}"/>
              </a:ext>
            </a:extLst>
          </p:cNvPr>
          <p:cNvSpPr>
            <a:spLocks noGrp="1"/>
          </p:cNvSpPr>
          <p:nvPr>
            <p:ph type="body" sz="half" idx="2"/>
          </p:nvPr>
        </p:nvSpPr>
        <p:spPr>
          <a:xfrm>
            <a:off x="8477249" y="1715784"/>
            <a:ext cx="3347605" cy="4182096"/>
          </a:xfrm>
        </p:spPr>
        <p:txBody>
          <a:bodyPr>
            <a:normAutofit fontScale="55000" lnSpcReduction="20000"/>
          </a:bodyPr>
          <a:lstStyle/>
          <a:p>
            <a:r>
              <a:rPr lang="tr-TR" dirty="0"/>
              <a:t>8 Nisan 2023 Tarih ve 32157 Sayılı Resmi Gazetede Yayımlanan Muhasebat Genel Müdürlüğü Genel Tebliği 7.Maddesinde «6 </a:t>
            </a:r>
            <a:r>
              <a:rPr lang="tr-TR" dirty="0" err="1"/>
              <a:t>ncı</a:t>
            </a:r>
            <a:r>
              <a:rPr lang="tr-TR" dirty="0"/>
              <a:t> maddede belirtilen emanet işlemlerinden, emanetin ilgilisine iadesi, emanet hesaptan harcama yapılması, emanetlerin ilgili kuruma gönderilmesi ve emanetlerin kamu idaresi alacaklarına mahsup edilmesi işlemleri, harcama birimlerince harcama yönetim sistemi üzerinden ilgili mevzuatı gereği hazırlanması gereken belgelerin ödeme emri belgesine eklenmesi ve ödeme emri belgesi ile eki kanıtlayıcı belgelerin elektronik ortamda muhasebe birimlerine iletilmesi suretiyle yapılır. » hükmü gereğince;</a:t>
            </a:r>
          </a:p>
          <a:p>
            <a:r>
              <a:rPr lang="tr-TR" dirty="0"/>
              <a:t>        Kamu idarelerinin emanet kaynaklı ödemelerinin ve emanet hesaplardan yapılacak diğer işlemlerinin kontrol düzeyi artırılarak ve birimler arası yazışmalar azaltılarak elektronik ortamda yürütülmesini sağlamak amacıyla planlanan yeni kurguda, devlet muhasebesi yönetim sisteminde kamu idaresi defterinde harcama birimi adına kaydedilen emanet hesapların, Harcama Yönetim Sistemi üzerinden (MYSV2), ilgili kamu idaresi/harcama biriminin erişimine ve kontrolüne açılması sağlanmıştır. Harcama birimlerince ödeme emri belgesi ve eklerinin elektronik ortamda muhasebe birimine iletilmesi durumunda muhasebe birimlerince; ilgili mevzuatından kaynaklanan yetki, görev ve sorumluluklar çerçevesinde gerekli kontroller yapılarak muhasebe işlem fişi düzenlemek suretiyle muhasebeleştirme işlemleri yapılır. </a:t>
            </a:r>
          </a:p>
        </p:txBody>
      </p:sp>
    </p:spTree>
    <p:extLst>
      <p:ext uri="{BB962C8B-B14F-4D97-AF65-F5344CB8AC3E}">
        <p14:creationId xmlns:p14="http://schemas.microsoft.com/office/powerpoint/2010/main" val="301537514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E29624-C3BA-7315-89DF-F169839F96AF}"/>
              </a:ext>
            </a:extLst>
          </p:cNvPr>
          <p:cNvSpPr>
            <a:spLocks noGrp="1"/>
          </p:cNvSpPr>
          <p:nvPr>
            <p:ph type="title"/>
          </p:nvPr>
        </p:nvSpPr>
        <p:spPr>
          <a:xfrm>
            <a:off x="441789" y="416563"/>
            <a:ext cx="10058400" cy="847158"/>
          </a:xfrm>
        </p:spPr>
        <p:txBody>
          <a:bodyPr>
            <a:normAutofit fontScale="90000"/>
          </a:bodyPr>
          <a:lstStyle/>
          <a:p>
            <a:r>
              <a:rPr lang="tr-TR" dirty="0"/>
              <a:t>HYS Giriş Ekranı (Emanet Ödemeleri İçin)</a:t>
            </a:r>
          </a:p>
        </p:txBody>
      </p:sp>
      <p:pic>
        <p:nvPicPr>
          <p:cNvPr id="3" name="Resim 2" descr="metin, yazılım, bilgisayar simgesi, web sayfası içeren bir resim&#10;&#10;Açıklama otomatik olarak oluşturuldu">
            <a:extLst>
              <a:ext uri="{FF2B5EF4-FFF2-40B4-BE49-F238E27FC236}">
                <a16:creationId xmlns:a16="http://schemas.microsoft.com/office/drawing/2014/main" id="{CE73E32F-FAB1-EE17-8192-83550C73C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96" y="1387012"/>
            <a:ext cx="11465959" cy="5054426"/>
          </a:xfrm>
          <a:prstGeom prst="rect">
            <a:avLst/>
          </a:prstGeom>
        </p:spPr>
      </p:pic>
    </p:spTree>
    <p:extLst>
      <p:ext uri="{BB962C8B-B14F-4D97-AF65-F5344CB8AC3E}">
        <p14:creationId xmlns:p14="http://schemas.microsoft.com/office/powerpoint/2010/main" val="268578412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C99B89-2D97-C191-B14D-5F1B5ED2AE2C}"/>
              </a:ext>
            </a:extLst>
          </p:cNvPr>
          <p:cNvSpPr>
            <a:spLocks noGrp="1"/>
          </p:cNvSpPr>
          <p:nvPr>
            <p:ph type="title"/>
          </p:nvPr>
        </p:nvSpPr>
        <p:spPr>
          <a:xfrm>
            <a:off x="440076" y="467934"/>
            <a:ext cx="10224499" cy="949900"/>
          </a:xfrm>
        </p:spPr>
        <p:txBody>
          <a:bodyPr>
            <a:normAutofit fontScale="90000"/>
          </a:bodyPr>
          <a:lstStyle/>
          <a:p>
            <a:r>
              <a:rPr lang="tr-TR" dirty="0"/>
              <a:t>Emanet Ödemeleri İçin Rota Tanımlama İşlemi</a:t>
            </a:r>
          </a:p>
        </p:txBody>
      </p:sp>
      <p:pic>
        <p:nvPicPr>
          <p:cNvPr id="3" name="Resim 2" descr="metin, yazılım, ekran görüntüsü içeren bir resim&#10;&#10;Açıklama otomatik olarak oluşturuldu">
            <a:extLst>
              <a:ext uri="{FF2B5EF4-FFF2-40B4-BE49-F238E27FC236}">
                <a16:creationId xmlns:a16="http://schemas.microsoft.com/office/drawing/2014/main" id="{4C07D3CB-EFD4-518C-4868-81E7EEED3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96" y="1677487"/>
            <a:ext cx="11455685" cy="4784958"/>
          </a:xfrm>
          <a:prstGeom prst="rect">
            <a:avLst/>
          </a:prstGeom>
        </p:spPr>
      </p:pic>
      <p:sp>
        <p:nvSpPr>
          <p:cNvPr id="4" name="Ok: Aşağı 3">
            <a:extLst>
              <a:ext uri="{FF2B5EF4-FFF2-40B4-BE49-F238E27FC236}">
                <a16:creationId xmlns:a16="http://schemas.microsoft.com/office/drawing/2014/main" id="{F5E27920-34DA-3A2E-00E4-31E5911895A3}"/>
              </a:ext>
            </a:extLst>
          </p:cNvPr>
          <p:cNvSpPr/>
          <p:nvPr/>
        </p:nvSpPr>
        <p:spPr>
          <a:xfrm rot="5400000">
            <a:off x="4006806" y="2142404"/>
            <a:ext cx="174660" cy="5473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2782822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ekran görüntüsü, yazılım içeren bir resim&#10;&#10;Açıklama otomatik olarak oluşturuldu">
            <a:extLst>
              <a:ext uri="{FF2B5EF4-FFF2-40B4-BE49-F238E27FC236}">
                <a16:creationId xmlns:a16="http://schemas.microsoft.com/office/drawing/2014/main" id="{9E1E092A-5B20-14C5-0732-E4F34FEF3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2" y="394855"/>
            <a:ext cx="11461173" cy="6078681"/>
          </a:xfrm>
          <a:prstGeom prst="rect">
            <a:avLst/>
          </a:prstGeom>
        </p:spPr>
      </p:pic>
      <p:sp>
        <p:nvSpPr>
          <p:cNvPr id="3" name="Ok: Aşağı 2">
            <a:extLst>
              <a:ext uri="{FF2B5EF4-FFF2-40B4-BE49-F238E27FC236}">
                <a16:creationId xmlns:a16="http://schemas.microsoft.com/office/drawing/2014/main" id="{734A4624-90A2-CB74-FC9D-65B324E21772}"/>
              </a:ext>
            </a:extLst>
          </p:cNvPr>
          <p:cNvSpPr/>
          <p:nvPr/>
        </p:nvSpPr>
        <p:spPr>
          <a:xfrm rot="5400000">
            <a:off x="3086099" y="2088572"/>
            <a:ext cx="238991" cy="6442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3688241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yazılım, ekran görüntüsü, bilgisayar simgesi içeren bir resim&#10;&#10;Açıklama otomatik olarak oluşturuldu">
            <a:extLst>
              <a:ext uri="{FF2B5EF4-FFF2-40B4-BE49-F238E27FC236}">
                <a16:creationId xmlns:a16="http://schemas.microsoft.com/office/drawing/2014/main" id="{A19F397F-33B3-2D2E-5377-646FF10BE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03" y="396700"/>
            <a:ext cx="11422059" cy="3313633"/>
          </a:xfrm>
          <a:prstGeom prst="rect">
            <a:avLst/>
          </a:prstGeom>
        </p:spPr>
      </p:pic>
      <p:pic>
        <p:nvPicPr>
          <p:cNvPr id="3" name="Resim 2" descr="metin, yazılım, sayı, numara, web sayfası içeren bir resim&#10;&#10;Açıklama otomatik olarak oluşturuldu">
            <a:extLst>
              <a:ext uri="{FF2B5EF4-FFF2-40B4-BE49-F238E27FC236}">
                <a16:creationId xmlns:a16="http://schemas.microsoft.com/office/drawing/2014/main" id="{0217D314-11CD-3120-AF16-9C0091B55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03" y="3501221"/>
            <a:ext cx="11422059" cy="2960079"/>
          </a:xfrm>
          <a:prstGeom prst="rect">
            <a:avLst/>
          </a:prstGeom>
        </p:spPr>
      </p:pic>
    </p:spTree>
    <p:extLst>
      <p:ext uri="{BB962C8B-B14F-4D97-AF65-F5344CB8AC3E}">
        <p14:creationId xmlns:p14="http://schemas.microsoft.com/office/powerpoint/2010/main" val="26003029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Dikdörtgen 2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sp>
        <p:nvSpPr>
          <p:cNvPr id="28" name="Dikdörtgen 2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tr-TR"/>
          </a:p>
        </p:txBody>
      </p:sp>
      <p:sp>
        <p:nvSpPr>
          <p:cNvPr id="30" name="Dikdörtgen 2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tr-TR"/>
          </a:p>
        </p:txBody>
      </p:sp>
      <p:sp>
        <p:nvSpPr>
          <p:cNvPr id="32" name="Dikdörtgen 3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pic>
        <p:nvPicPr>
          <p:cNvPr id="6" name="Resim Yer Tutucusu 5" descr="Genç adam yazı yazıyor">
            <a:extLst>
              <a:ext uri="{FF2B5EF4-FFF2-40B4-BE49-F238E27FC236}">
                <a16:creationId xmlns:a16="http://schemas.microsoft.com/office/drawing/2014/main" id="{1054C6CA-D723-4A6A-9734-5910A1729B5C}"/>
              </a:ext>
            </a:extLst>
          </p:cNvPr>
          <p:cNvPicPr>
            <a:picLocks noGrp="1" noChangeAspect="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34" name="Dikdörtgen 3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sp>
        <p:nvSpPr>
          <p:cNvPr id="36" name="Dikdörtgen 3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stStyle>
          <a:p>
            <a:pPr algn="ctr" rtl="0"/>
            <a:endParaRPr lang="tr-TR" dirty="0"/>
          </a:p>
        </p:txBody>
      </p:sp>
      <p:sp>
        <p:nvSpPr>
          <p:cNvPr id="3" name="Başlık 2">
            <a:extLst>
              <a:ext uri="{FF2B5EF4-FFF2-40B4-BE49-F238E27FC236}">
                <a16:creationId xmlns:a16="http://schemas.microsoft.com/office/drawing/2014/main" id="{A7F5067F-B05A-4CB4-8FEF-12162F4FD7F8}"/>
              </a:ext>
            </a:extLst>
          </p:cNvPr>
          <p:cNvSpPr>
            <a:spLocks noGrp="1"/>
          </p:cNvSpPr>
          <p:nvPr>
            <p:ph type="title"/>
          </p:nvPr>
        </p:nvSpPr>
        <p:spPr>
          <a:xfrm>
            <a:off x="774043" y="727626"/>
            <a:ext cx="4602152" cy="1718225"/>
          </a:xfrm>
        </p:spPr>
        <p:txBody>
          <a:bodyPr vert="horz" lIns="91440" tIns="45720" rIns="91440" bIns="45720" rtlCol="0" anchor="ctr">
            <a:normAutofit/>
          </a:bodyPr>
          <a:lstStyle>
            <a:defPPr>
              <a:defRPr lang="tr-TR"/>
            </a:defPPr>
          </a:lstStyle>
          <a:p>
            <a:pPr rtl="0">
              <a:lnSpc>
                <a:spcPct val="90000"/>
              </a:lnSpc>
            </a:pPr>
            <a:r>
              <a:rPr lang="tr-TR" sz="4800" dirty="0">
                <a:solidFill>
                  <a:schemeClr val="bg2">
                    <a:lumMod val="50000"/>
                  </a:schemeClr>
                </a:solidFill>
              </a:rPr>
              <a:t>Ret ve İade işlemleri.</a:t>
            </a:r>
          </a:p>
        </p:txBody>
      </p:sp>
      <p:sp>
        <p:nvSpPr>
          <p:cNvPr id="4" name="Metin Yer Tutucusu 3">
            <a:extLst>
              <a:ext uri="{FF2B5EF4-FFF2-40B4-BE49-F238E27FC236}">
                <a16:creationId xmlns:a16="http://schemas.microsoft.com/office/drawing/2014/main" id="{29AD4A91-7AB8-40C3-9C11-950FF5FC7DFC}"/>
              </a:ext>
            </a:extLst>
          </p:cNvPr>
          <p:cNvSpPr>
            <a:spLocks noGrp="1"/>
          </p:cNvSpPr>
          <p:nvPr>
            <p:ph type="body" sz="half" idx="2"/>
          </p:nvPr>
        </p:nvSpPr>
        <p:spPr>
          <a:xfrm>
            <a:off x="774043" y="2538920"/>
            <a:ext cx="4863082" cy="3891546"/>
          </a:xfrm>
        </p:spPr>
        <p:txBody>
          <a:bodyPr vert="horz" lIns="91440" tIns="45720" rIns="91440" bIns="45720" rtlCol="0">
            <a:normAutofit fontScale="85000" lnSpcReduction="20000"/>
          </a:bodyPr>
          <a:lstStyle>
            <a:defPPr>
              <a:defRPr lang="tr-TR"/>
            </a:defPPr>
          </a:lstStyle>
          <a:p>
            <a:pPr rtl="0">
              <a:lnSpc>
                <a:spcPct val="100000"/>
              </a:lnSpc>
            </a:pPr>
            <a:r>
              <a:rPr lang="tr-TR" dirty="0">
                <a:solidFill>
                  <a:schemeClr val="bg2">
                    <a:lumMod val="50000"/>
                  </a:schemeClr>
                </a:solidFill>
              </a:rPr>
              <a:t>Harcama süreçlerinde kontrol düzeyinin artırılması, birimler arası yazışmaların azaltılarak zaman ve maliyet tasarrufunun sağlanması  amacıyla Hazine ve Maliye Bakanlığınca Harcama Yönetim Sisteminde (HYS) “Ret ve İade İşlemleri Modülü” oluşturulmuştur. Muhasebe birimince Muhasebe Yönetim Sisteminde harcama birimi adına yapılan tahsilatlar </a:t>
            </a:r>
            <a:r>
              <a:rPr lang="tr-TR" dirty="0" err="1">
                <a:solidFill>
                  <a:schemeClr val="bg2">
                    <a:lumMod val="50000"/>
                  </a:schemeClr>
                </a:solidFill>
              </a:rPr>
              <a:t>HYS’de</a:t>
            </a:r>
            <a:r>
              <a:rPr lang="tr-TR" dirty="0">
                <a:solidFill>
                  <a:schemeClr val="bg2">
                    <a:lumMod val="50000"/>
                  </a:schemeClr>
                </a:solidFill>
              </a:rPr>
              <a:t> harcama birimince  sorgulanabilmektedir. Sorgulanan tahsilatlardan ret ve iade süreci başlatılmak istenen kayıtlar seçilerek Ödeme Emri Belgesi (ÖEB)  oluşturulabilecektir. Oluşturulan ÖEB ekine hangi tahsilatların ret ve iade ödemesinin yapıldığı bilgisini gösteren “Ret ve İade Belgesi” eklenecektir.  Ayrıca Merkezi Yönetim Muhasebe Yönetmeliğinde sayılan diğer belgeler de elektronik ortamda ÖEB ekine eklenerek Muhasebe Yönetim  Sistemine iletilecektir. Harcama birimince ÖEB ve eklerinin elektronik ortamda muhasebe birimine iletilmesi durumunda muhasebe birimince;  ilgili mevzuatından kaynaklanan yetki, görev ve sorumluluklar çerçevesinde gerekli kontroller yapılarak muhasebe işlem fişi düzenlemek suretiyle  muhasebeleştirme işlemleri yapılacaktır.</a:t>
            </a:r>
          </a:p>
          <a:p>
            <a:pPr rtl="0">
              <a:lnSpc>
                <a:spcPct val="100000"/>
              </a:lnSpc>
            </a:pPr>
            <a:endParaRPr lang="tr-TR" dirty="0">
              <a:solidFill>
                <a:schemeClr val="bg2">
                  <a:lumMod val="50000"/>
                </a:schemeClr>
              </a:solidFill>
            </a:endParaRPr>
          </a:p>
        </p:txBody>
      </p:sp>
    </p:spTree>
    <p:extLst>
      <p:ext uri="{BB962C8B-B14F-4D97-AF65-F5344CB8AC3E}">
        <p14:creationId xmlns:p14="http://schemas.microsoft.com/office/powerpoint/2010/main" val="138679973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yazılım, sayı, numara, web sayfası içeren bir resim&#10;&#10;Açıklama otomatik olarak oluşturuldu">
            <a:extLst>
              <a:ext uri="{FF2B5EF4-FFF2-40B4-BE49-F238E27FC236}">
                <a16:creationId xmlns:a16="http://schemas.microsoft.com/office/drawing/2014/main" id="{E5880DE4-E39F-C353-FF3B-D1D9D5796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84" y="401231"/>
            <a:ext cx="11422529" cy="6049811"/>
          </a:xfrm>
          <a:prstGeom prst="rect">
            <a:avLst/>
          </a:prstGeom>
        </p:spPr>
      </p:pic>
      <p:sp>
        <p:nvSpPr>
          <p:cNvPr id="3" name="Ok: Aşağı 2">
            <a:extLst>
              <a:ext uri="{FF2B5EF4-FFF2-40B4-BE49-F238E27FC236}">
                <a16:creationId xmlns:a16="http://schemas.microsoft.com/office/drawing/2014/main" id="{3631EE12-C2B7-B8C2-0B4F-94AC618C6575}"/>
              </a:ext>
            </a:extLst>
          </p:cNvPr>
          <p:cNvSpPr/>
          <p:nvPr/>
        </p:nvSpPr>
        <p:spPr>
          <a:xfrm rot="10800000">
            <a:off x="1879041" y="3193768"/>
            <a:ext cx="261257" cy="4647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k: Aşağı 3">
            <a:extLst>
              <a:ext uri="{FF2B5EF4-FFF2-40B4-BE49-F238E27FC236}">
                <a16:creationId xmlns:a16="http://schemas.microsoft.com/office/drawing/2014/main" id="{090CE3EB-6E09-4503-84DA-4A1B1508D9AB}"/>
              </a:ext>
            </a:extLst>
          </p:cNvPr>
          <p:cNvSpPr/>
          <p:nvPr/>
        </p:nvSpPr>
        <p:spPr>
          <a:xfrm>
            <a:off x="1251019" y="1868993"/>
            <a:ext cx="251209" cy="5024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Aşağı 4">
            <a:extLst>
              <a:ext uri="{FF2B5EF4-FFF2-40B4-BE49-F238E27FC236}">
                <a16:creationId xmlns:a16="http://schemas.microsoft.com/office/drawing/2014/main" id="{72320E63-867D-359E-9EF3-52ACBE3DBFFD}"/>
              </a:ext>
            </a:extLst>
          </p:cNvPr>
          <p:cNvSpPr/>
          <p:nvPr/>
        </p:nvSpPr>
        <p:spPr>
          <a:xfrm>
            <a:off x="11224008" y="2783393"/>
            <a:ext cx="261257" cy="4103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2076587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8B9E13-5712-C82C-9D7B-97647B8A8D96}"/>
              </a:ext>
            </a:extLst>
          </p:cNvPr>
          <p:cNvSpPr>
            <a:spLocks noGrp="1"/>
          </p:cNvSpPr>
          <p:nvPr>
            <p:ph type="title"/>
          </p:nvPr>
        </p:nvSpPr>
        <p:spPr>
          <a:xfrm>
            <a:off x="401933" y="371789"/>
            <a:ext cx="11394831" cy="1642405"/>
          </a:xfrm>
        </p:spPr>
        <p:txBody>
          <a:bodyPr>
            <a:normAutofit fontScale="90000"/>
          </a:bodyPr>
          <a:lstStyle/>
          <a:p>
            <a:r>
              <a:rPr lang="tr-TR" sz="2000" dirty="0"/>
              <a:t>Ödeme Talebi Oluşturma:</a:t>
            </a:r>
            <a:br>
              <a:rPr lang="tr-TR" sz="2000" dirty="0"/>
            </a:br>
            <a:r>
              <a:rPr lang="tr-TR" sz="2000" dirty="0"/>
              <a:t>       Açılan ekranda, kapatılmamış veya kısmen kapatılmış olan emanete ilişkin ödenecek tutar alanı girilerek ‘’ÖDEME TALEBİ OLUŞTUR’’ butonuna basılır. “Ödenecek Tutar” alanına kalan emanet tutarından fazla tutar girilemez. Ödeme talebi oluşturulmuş olan emanetin ödeme emri belgesini oluşturmak için “Ödeme İşlemleri” modülünden devam edilir. </a:t>
            </a:r>
            <a:br>
              <a:rPr lang="tr-TR" dirty="0"/>
            </a:br>
            <a:endParaRPr lang="tr-TR" dirty="0"/>
          </a:p>
        </p:txBody>
      </p:sp>
      <p:pic>
        <p:nvPicPr>
          <p:cNvPr id="3" name="Resim 2" descr="metin, yazılım, ekran görüntüsü, web sayfası içeren bir resim&#10;&#10;Açıklama otomatik olarak oluşturuldu">
            <a:extLst>
              <a:ext uri="{FF2B5EF4-FFF2-40B4-BE49-F238E27FC236}">
                <a16:creationId xmlns:a16="http://schemas.microsoft.com/office/drawing/2014/main" id="{815AEB54-45C6-FC93-8DCC-965245D4B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32" y="1527348"/>
            <a:ext cx="11388135" cy="4853355"/>
          </a:xfrm>
          <a:prstGeom prst="rect">
            <a:avLst/>
          </a:prstGeom>
        </p:spPr>
      </p:pic>
      <p:sp>
        <p:nvSpPr>
          <p:cNvPr id="4" name="Ok: Aşağı 3">
            <a:extLst>
              <a:ext uri="{FF2B5EF4-FFF2-40B4-BE49-F238E27FC236}">
                <a16:creationId xmlns:a16="http://schemas.microsoft.com/office/drawing/2014/main" id="{8254861A-117C-0E3A-49C5-1BA1B78CE4A6}"/>
              </a:ext>
            </a:extLst>
          </p:cNvPr>
          <p:cNvSpPr/>
          <p:nvPr/>
        </p:nvSpPr>
        <p:spPr>
          <a:xfrm rot="10800000">
            <a:off x="10078497" y="3074796"/>
            <a:ext cx="301450" cy="502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Sağ 4">
            <a:extLst>
              <a:ext uri="{FF2B5EF4-FFF2-40B4-BE49-F238E27FC236}">
                <a16:creationId xmlns:a16="http://schemas.microsoft.com/office/drawing/2014/main" id="{76CD58DE-E036-E44B-8EC5-A22DA09E2C59}"/>
              </a:ext>
            </a:extLst>
          </p:cNvPr>
          <p:cNvSpPr/>
          <p:nvPr/>
        </p:nvSpPr>
        <p:spPr>
          <a:xfrm rot="10800000">
            <a:off x="4381081" y="3315955"/>
            <a:ext cx="502418" cy="261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5893789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469899-9D8F-82DE-EBD6-B5B41BC7F141}"/>
              </a:ext>
            </a:extLst>
          </p:cNvPr>
          <p:cNvSpPr>
            <a:spLocks noGrp="1"/>
          </p:cNvSpPr>
          <p:nvPr>
            <p:ph type="title"/>
          </p:nvPr>
        </p:nvSpPr>
        <p:spPr>
          <a:xfrm>
            <a:off x="443801" y="422031"/>
            <a:ext cx="11312769" cy="984738"/>
          </a:xfrm>
        </p:spPr>
        <p:txBody>
          <a:bodyPr>
            <a:normAutofit fontScale="90000"/>
          </a:bodyPr>
          <a:lstStyle/>
          <a:p>
            <a:r>
              <a:rPr lang="tr-TR" dirty="0"/>
              <a:t> </a:t>
            </a:r>
            <a:r>
              <a:rPr lang="tr-TR" sz="2000" dirty="0"/>
              <a:t>Ödeme talebi işlemlerinden, ilişkili kayıt türü “Emanet” seçilerek ilgili emanetin ödeme talebine tıklanarak ‘’ÖDEME EMRİ OLUŞTUR’’ butonuna basılır. </a:t>
            </a:r>
          </a:p>
        </p:txBody>
      </p:sp>
      <p:pic>
        <p:nvPicPr>
          <p:cNvPr id="3" name="Resim 2" descr="metin, ekran görüntüsü, sayı, numara, yazılım içeren bir resim&#10;&#10;Açıklama otomatik olarak oluşturuldu">
            <a:extLst>
              <a:ext uri="{FF2B5EF4-FFF2-40B4-BE49-F238E27FC236}">
                <a16:creationId xmlns:a16="http://schemas.microsoft.com/office/drawing/2014/main" id="{19CD76F7-2E54-1C35-9F23-68C6D8346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01" y="1406769"/>
            <a:ext cx="11304398" cy="5029200"/>
          </a:xfrm>
          <a:prstGeom prst="rect">
            <a:avLst/>
          </a:prstGeom>
        </p:spPr>
      </p:pic>
      <p:sp>
        <p:nvSpPr>
          <p:cNvPr id="4" name="Ok: Sağ 3">
            <a:extLst>
              <a:ext uri="{FF2B5EF4-FFF2-40B4-BE49-F238E27FC236}">
                <a16:creationId xmlns:a16="http://schemas.microsoft.com/office/drawing/2014/main" id="{48112D3B-AF70-A83C-440D-DF9DEC0B2FBD}"/>
              </a:ext>
            </a:extLst>
          </p:cNvPr>
          <p:cNvSpPr/>
          <p:nvPr/>
        </p:nvSpPr>
        <p:spPr>
          <a:xfrm rot="5400000">
            <a:off x="1768509" y="2527160"/>
            <a:ext cx="522514" cy="25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Sağ 4">
            <a:extLst>
              <a:ext uri="{FF2B5EF4-FFF2-40B4-BE49-F238E27FC236}">
                <a16:creationId xmlns:a16="http://schemas.microsoft.com/office/drawing/2014/main" id="{86039EF3-B72F-5D30-C698-1C451FFCB399}"/>
              </a:ext>
            </a:extLst>
          </p:cNvPr>
          <p:cNvSpPr/>
          <p:nvPr/>
        </p:nvSpPr>
        <p:spPr>
          <a:xfrm>
            <a:off x="259165" y="2914022"/>
            <a:ext cx="352529" cy="2311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Sağ 5">
            <a:extLst>
              <a:ext uri="{FF2B5EF4-FFF2-40B4-BE49-F238E27FC236}">
                <a16:creationId xmlns:a16="http://schemas.microsoft.com/office/drawing/2014/main" id="{82DE620F-D00F-F3D0-2496-3C8598AF9D64}"/>
              </a:ext>
            </a:extLst>
          </p:cNvPr>
          <p:cNvSpPr/>
          <p:nvPr/>
        </p:nvSpPr>
        <p:spPr>
          <a:xfrm>
            <a:off x="1266092" y="3712867"/>
            <a:ext cx="411983" cy="135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Aşağı 6">
            <a:extLst>
              <a:ext uri="{FF2B5EF4-FFF2-40B4-BE49-F238E27FC236}">
                <a16:creationId xmlns:a16="http://schemas.microsoft.com/office/drawing/2014/main" id="{42CCB647-5A2C-8EB5-864A-ECE2927F3F11}"/>
              </a:ext>
            </a:extLst>
          </p:cNvPr>
          <p:cNvSpPr/>
          <p:nvPr/>
        </p:nvSpPr>
        <p:spPr>
          <a:xfrm>
            <a:off x="10220017" y="2622621"/>
            <a:ext cx="251210"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0539262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bilgisayar simgesi, web sayfası içeren bir resim&#10;&#10;Açıklama otomatik olarak oluşturuldu">
            <a:extLst>
              <a:ext uri="{FF2B5EF4-FFF2-40B4-BE49-F238E27FC236}">
                <a16:creationId xmlns:a16="http://schemas.microsoft.com/office/drawing/2014/main" id="{EE5CD535-6BA7-2F9F-1C18-E5FC832BA6E5}"/>
              </a:ext>
            </a:extLst>
          </p:cNvPr>
          <p:cNvPicPr>
            <a:picLocks noChangeAspect="1"/>
          </p:cNvPicPr>
          <p:nvPr/>
        </p:nvPicPr>
        <p:blipFill>
          <a:blip r:embed="rId2"/>
          <a:stretch>
            <a:fillRect/>
          </a:stretch>
        </p:blipFill>
        <p:spPr>
          <a:xfrm>
            <a:off x="401934" y="391886"/>
            <a:ext cx="11394831" cy="6069203"/>
          </a:xfrm>
          <a:prstGeom prst="rect">
            <a:avLst/>
          </a:prstGeom>
        </p:spPr>
      </p:pic>
    </p:spTree>
    <p:extLst>
      <p:ext uri="{BB962C8B-B14F-4D97-AF65-F5344CB8AC3E}">
        <p14:creationId xmlns:p14="http://schemas.microsoft.com/office/powerpoint/2010/main" val="414999441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bilgisayar simgesi, web sayfası içeren bir resim&#10;&#10;Açıklama otomatik olarak oluşturuldu">
            <a:extLst>
              <a:ext uri="{FF2B5EF4-FFF2-40B4-BE49-F238E27FC236}">
                <a16:creationId xmlns:a16="http://schemas.microsoft.com/office/drawing/2014/main" id="{2F05FAAE-E621-4A1F-6392-D32A0A33270F}"/>
              </a:ext>
            </a:extLst>
          </p:cNvPr>
          <p:cNvPicPr>
            <a:picLocks noChangeAspect="1"/>
          </p:cNvPicPr>
          <p:nvPr/>
        </p:nvPicPr>
        <p:blipFill>
          <a:blip r:embed="rId2"/>
          <a:stretch>
            <a:fillRect/>
          </a:stretch>
        </p:blipFill>
        <p:spPr>
          <a:xfrm>
            <a:off x="391886" y="401934"/>
            <a:ext cx="11455121" cy="6099349"/>
          </a:xfrm>
          <a:prstGeom prst="rect">
            <a:avLst/>
          </a:prstGeom>
        </p:spPr>
      </p:pic>
      <p:sp>
        <p:nvSpPr>
          <p:cNvPr id="4" name="Ok: Sağ 3">
            <a:extLst>
              <a:ext uri="{FF2B5EF4-FFF2-40B4-BE49-F238E27FC236}">
                <a16:creationId xmlns:a16="http://schemas.microsoft.com/office/drawing/2014/main" id="{96AD633F-6080-51E6-FECF-9060C1D1D9C1}"/>
              </a:ext>
            </a:extLst>
          </p:cNvPr>
          <p:cNvSpPr/>
          <p:nvPr/>
        </p:nvSpPr>
        <p:spPr>
          <a:xfrm rot="10800000">
            <a:off x="7194620" y="3344845"/>
            <a:ext cx="291402" cy="1683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Ok: Aşağı 4">
            <a:extLst>
              <a:ext uri="{FF2B5EF4-FFF2-40B4-BE49-F238E27FC236}">
                <a16:creationId xmlns:a16="http://schemas.microsoft.com/office/drawing/2014/main" id="{3572F258-92C2-57EB-4E95-EFF2D6417F5C}"/>
              </a:ext>
            </a:extLst>
          </p:cNvPr>
          <p:cNvSpPr/>
          <p:nvPr/>
        </p:nvSpPr>
        <p:spPr>
          <a:xfrm rot="5400000">
            <a:off x="7195875" y="4568233"/>
            <a:ext cx="168310" cy="4119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7583388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yazılım, bilgisayar simgesi, web sayfası içeren bir resim&#10;&#10;Açıklama otomatik olarak oluşturuldu">
            <a:extLst>
              <a:ext uri="{FF2B5EF4-FFF2-40B4-BE49-F238E27FC236}">
                <a16:creationId xmlns:a16="http://schemas.microsoft.com/office/drawing/2014/main" id="{2236B746-ED70-E948-D13A-45BCC50557B7}"/>
              </a:ext>
            </a:extLst>
          </p:cNvPr>
          <p:cNvPicPr>
            <a:picLocks noChangeAspect="1"/>
          </p:cNvPicPr>
          <p:nvPr/>
        </p:nvPicPr>
        <p:blipFill>
          <a:blip r:embed="rId2"/>
          <a:stretch>
            <a:fillRect/>
          </a:stretch>
        </p:blipFill>
        <p:spPr>
          <a:xfrm>
            <a:off x="381838" y="391886"/>
            <a:ext cx="11435024" cy="6069203"/>
          </a:xfrm>
          <a:prstGeom prst="rect">
            <a:avLst/>
          </a:prstGeom>
        </p:spPr>
      </p:pic>
    </p:spTree>
    <p:extLst>
      <p:ext uri="{BB962C8B-B14F-4D97-AF65-F5344CB8AC3E}">
        <p14:creationId xmlns:p14="http://schemas.microsoft.com/office/powerpoint/2010/main" val="16401341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lım, sayı, numara içeren bir resim&#10;&#10;Açıklama otomatik olarak oluşturuldu">
            <a:extLst>
              <a:ext uri="{FF2B5EF4-FFF2-40B4-BE49-F238E27FC236}">
                <a16:creationId xmlns:a16="http://schemas.microsoft.com/office/drawing/2014/main" id="{7F11310D-5714-D480-E597-D8865D150752}"/>
              </a:ext>
            </a:extLst>
          </p:cNvPr>
          <p:cNvPicPr>
            <a:picLocks noChangeAspect="1"/>
          </p:cNvPicPr>
          <p:nvPr/>
        </p:nvPicPr>
        <p:blipFill>
          <a:blip r:embed="rId2"/>
          <a:stretch>
            <a:fillRect/>
          </a:stretch>
        </p:blipFill>
        <p:spPr>
          <a:xfrm>
            <a:off x="401934" y="391886"/>
            <a:ext cx="11424976" cy="6029011"/>
          </a:xfrm>
          <a:prstGeom prst="rect">
            <a:avLst/>
          </a:prstGeom>
        </p:spPr>
      </p:pic>
      <p:sp>
        <p:nvSpPr>
          <p:cNvPr id="4" name="Ok: Sağ 3">
            <a:extLst>
              <a:ext uri="{FF2B5EF4-FFF2-40B4-BE49-F238E27FC236}">
                <a16:creationId xmlns:a16="http://schemas.microsoft.com/office/drawing/2014/main" id="{B5034216-5F41-02E5-719B-2EE2AE2822F2}"/>
              </a:ext>
            </a:extLst>
          </p:cNvPr>
          <p:cNvSpPr/>
          <p:nvPr/>
        </p:nvSpPr>
        <p:spPr>
          <a:xfrm rot="10800000">
            <a:off x="1637881" y="1879042"/>
            <a:ext cx="492369" cy="180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Aşağı 4">
            <a:extLst>
              <a:ext uri="{FF2B5EF4-FFF2-40B4-BE49-F238E27FC236}">
                <a16:creationId xmlns:a16="http://schemas.microsoft.com/office/drawing/2014/main" id="{4E24191A-5324-81F2-6615-CAEB9F4898D6}"/>
              </a:ext>
            </a:extLst>
          </p:cNvPr>
          <p:cNvSpPr/>
          <p:nvPr/>
        </p:nvSpPr>
        <p:spPr>
          <a:xfrm>
            <a:off x="2200589" y="4099727"/>
            <a:ext cx="221064" cy="3516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Aşağı 5">
            <a:extLst>
              <a:ext uri="{FF2B5EF4-FFF2-40B4-BE49-F238E27FC236}">
                <a16:creationId xmlns:a16="http://schemas.microsoft.com/office/drawing/2014/main" id="{9609F188-1008-03B4-40A3-84BBDEECDD2E}"/>
              </a:ext>
            </a:extLst>
          </p:cNvPr>
          <p:cNvSpPr/>
          <p:nvPr/>
        </p:nvSpPr>
        <p:spPr>
          <a:xfrm>
            <a:off x="2029767" y="3429000"/>
            <a:ext cx="221064" cy="3516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Aşağı 6">
            <a:extLst>
              <a:ext uri="{FF2B5EF4-FFF2-40B4-BE49-F238E27FC236}">
                <a16:creationId xmlns:a16="http://schemas.microsoft.com/office/drawing/2014/main" id="{53751811-34F0-1E4B-2CE7-F4ABB8668844}"/>
              </a:ext>
            </a:extLst>
          </p:cNvPr>
          <p:cNvSpPr/>
          <p:nvPr/>
        </p:nvSpPr>
        <p:spPr>
          <a:xfrm>
            <a:off x="11535508" y="3617407"/>
            <a:ext cx="221064" cy="3516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3544635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4" descr="Smartart Yer Tutucusu">
            <a:extLst>
              <a:ext uri="{FF2B5EF4-FFF2-40B4-BE49-F238E27FC236}">
                <a16:creationId xmlns:a16="http://schemas.microsoft.com/office/drawing/2014/main" id="{C65E69C2-CE8B-4CAB-8A2A-37144D064A5E}"/>
              </a:ext>
            </a:extLst>
          </p:cNvPr>
          <p:cNvGraphicFramePr/>
          <p:nvPr>
            <p:extLst>
              <p:ext uri="{D42A27DB-BD31-4B8C-83A1-F6EECF244321}">
                <p14:modId xmlns:p14="http://schemas.microsoft.com/office/powerpoint/2010/main" val="2930436979"/>
              </p:ext>
            </p:extLst>
          </p:nvPr>
        </p:nvGraphicFramePr>
        <p:xfrm>
          <a:off x="996461" y="1429881"/>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46796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Yumruk selamı">
            <a:extLst>
              <a:ext uri="{FF2B5EF4-FFF2-40B4-BE49-F238E27FC236}">
                <a16:creationId xmlns:a16="http://schemas.microsoft.com/office/drawing/2014/main" id="{6EB34B66-A79F-9599-11AE-F29CE22E3CB3}"/>
              </a:ext>
            </a:extLst>
          </p:cNvPr>
          <p:cNvPicPr>
            <a:picLocks noChangeAspect="1"/>
          </p:cNvPicPr>
          <p:nvPr/>
        </p:nvPicPr>
        <p:blipFill>
          <a:blip r:embed="rId2"/>
          <a:srcRect t="18677"/>
          <a:stretch/>
        </p:blipFill>
        <p:spPr>
          <a:xfrm>
            <a:off x="233400" y="246600"/>
            <a:ext cx="11725200" cy="6364800"/>
          </a:xfrm>
          <a:prstGeom prst="rect">
            <a:avLst/>
          </a:prstGeom>
          <a:noFill/>
        </p:spPr>
      </p:pic>
      <p:sp>
        <p:nvSpPr>
          <p:cNvPr id="22" name="Title 3">
            <a:extLst>
              <a:ext uri="{FF2B5EF4-FFF2-40B4-BE49-F238E27FC236}">
                <a16:creationId xmlns:a16="http://schemas.microsoft.com/office/drawing/2014/main" id="{7B66DA89-D82B-2836-CD5D-2EBA641EAED3}"/>
              </a:ext>
            </a:extLst>
          </p:cNvPr>
          <p:cNvSpPr>
            <a:spLocks noGrp="1"/>
          </p:cNvSpPr>
          <p:nvPr>
            <p:ph type="title"/>
          </p:nvPr>
        </p:nvSpPr>
        <p:spPr>
          <a:xfrm>
            <a:off x="5568461" y="5254787"/>
            <a:ext cx="6147917" cy="914902"/>
          </a:xfrm>
        </p:spPr>
        <p:txBody>
          <a:bodyPr>
            <a:normAutofit fontScale="90000"/>
          </a:bodyPr>
          <a:lstStyle/>
          <a:p>
            <a:r>
              <a:rPr lang="tr-TR" sz="3200" dirty="0">
                <a:solidFill>
                  <a:schemeClr val="bg2">
                    <a:lumMod val="10000"/>
                  </a:schemeClr>
                </a:solidFill>
              </a:rPr>
              <a:t>Teşekkürler.</a:t>
            </a:r>
            <a:br>
              <a:rPr lang="tr-TR" sz="3200" dirty="0">
                <a:solidFill>
                  <a:schemeClr val="bg2">
                    <a:lumMod val="10000"/>
                  </a:schemeClr>
                </a:solidFill>
              </a:rPr>
            </a:br>
            <a:r>
              <a:rPr lang="tr-TR" sz="3200" dirty="0">
                <a:solidFill>
                  <a:schemeClr val="bg2">
                    <a:lumMod val="10000"/>
                  </a:schemeClr>
                </a:solidFill>
              </a:rPr>
              <a:t>Strateji Geliştirme Daire Başkanlığı 2025</a:t>
            </a:r>
            <a:endParaRPr lang="en-US" sz="3200" dirty="0">
              <a:solidFill>
                <a:schemeClr val="bg2">
                  <a:lumMod val="10000"/>
                </a:schemeClr>
              </a:solidFill>
            </a:endParaRPr>
          </a:p>
        </p:txBody>
      </p:sp>
    </p:spTree>
    <p:extLst>
      <p:ext uri="{BB962C8B-B14F-4D97-AF65-F5344CB8AC3E}">
        <p14:creationId xmlns:p14="http://schemas.microsoft.com/office/powerpoint/2010/main" val="23626348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descr="Adam dizüstü bilgisayarda bir şey gösteriyor">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Başlık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defPPr>
              <a:defRPr lang="tr-TR"/>
            </a:defPPr>
          </a:lstStyle>
          <a:p>
            <a:pPr rtl="0"/>
            <a:r>
              <a:rPr lang="tr-TR" sz="3600" dirty="0">
                <a:solidFill>
                  <a:schemeClr val="bg2">
                    <a:lumMod val="50000"/>
                  </a:schemeClr>
                </a:solidFill>
              </a:rPr>
              <a:t>Harç İade </a:t>
            </a:r>
            <a:r>
              <a:rPr lang="tr-TR" dirty="0">
                <a:solidFill>
                  <a:schemeClr val="bg2">
                    <a:lumMod val="50000"/>
                  </a:schemeClr>
                </a:solidFill>
              </a:rPr>
              <a:t>İşlemleri İçin İstenen Evraklar</a:t>
            </a:r>
            <a:endParaRPr lang="tr-TR" sz="4800" dirty="0">
              <a:solidFill>
                <a:schemeClr val="bg2">
                  <a:lumMod val="50000"/>
                </a:schemeClr>
              </a:solidFill>
            </a:endParaRPr>
          </a:p>
        </p:txBody>
      </p:sp>
      <p:sp>
        <p:nvSpPr>
          <p:cNvPr id="4" name="Metin Yer Tutucusu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fontScale="62500" lnSpcReduction="20000"/>
          </a:bodyPr>
          <a:lstStyle>
            <a:defPPr>
              <a:defRPr lang="tr-TR"/>
            </a:defPPr>
          </a:lstStyle>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Dekont aslı</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Dekont aslı yok ise üzerinde kişinin adının soyadının açık bir şekilde yazılı Banka Ekstresi</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Ödeme iade Başvuru Formu</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Banka Listesi(Öğrencinin Programının Mutlaka Belirtilmesi gerekiyor Güz, İkinci Öğretim, vs.)</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Yönetim Kurulu Kararı(%10’luk dilime giren öğrenciler için)</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Üst Yazı</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Otomasyon Görüntüsü(Harç-Harç İade)</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%25 Kardeş İndiriminde kişinin kardeşine ait öğrenci belgesi ve diğer belgeler</a:t>
            </a:r>
          </a:p>
          <a:p>
            <a:pPr marL="216000" indent="-216000" rtl="0">
              <a:lnSpc>
                <a:spcPct val="100000"/>
              </a:lnSpc>
              <a:spcBef>
                <a:spcPts val="900"/>
              </a:spcBef>
              <a:buClr>
                <a:schemeClr val="accent1"/>
              </a:buClr>
              <a:buFont typeface="Arial" panose="020B0604020202020204" pitchFamily="34" charset="0"/>
              <a:buChar char="•"/>
            </a:pPr>
            <a:r>
              <a:rPr lang="tr-TR" sz="1900" dirty="0">
                <a:solidFill>
                  <a:schemeClr val="bg2">
                    <a:lumMod val="50000"/>
                  </a:schemeClr>
                </a:solidFill>
              </a:rPr>
              <a:t>Engelli Öğrenciler için Sağlık Raporu Belgesi.</a:t>
            </a:r>
          </a:p>
          <a:p>
            <a:pPr marL="216000" indent="-216000" rtl="0">
              <a:lnSpc>
                <a:spcPct val="100000"/>
              </a:lnSpc>
              <a:spcBef>
                <a:spcPts val="900"/>
              </a:spcBef>
              <a:buClr>
                <a:schemeClr val="accent1"/>
              </a:buClr>
              <a:buFont typeface="Arial" panose="020B0604020202020204" pitchFamily="34" charset="0"/>
              <a:buChar char="•"/>
            </a:pPr>
            <a:r>
              <a:rPr lang="tr-TR" dirty="0">
                <a:solidFill>
                  <a:schemeClr val="bg2">
                    <a:lumMod val="50000"/>
                  </a:schemeClr>
                </a:solidFill>
              </a:rPr>
              <a:t>Not: Öğrenci </a:t>
            </a:r>
            <a:r>
              <a:rPr lang="tr-TR" dirty="0" err="1">
                <a:solidFill>
                  <a:schemeClr val="bg2">
                    <a:lumMod val="50000"/>
                  </a:schemeClr>
                </a:solidFill>
              </a:rPr>
              <a:t>İbanı</a:t>
            </a:r>
            <a:r>
              <a:rPr lang="tr-TR" dirty="0">
                <a:solidFill>
                  <a:schemeClr val="bg2">
                    <a:lumMod val="50000"/>
                  </a:schemeClr>
                </a:solidFill>
              </a:rPr>
              <a:t> dışında Harç </a:t>
            </a:r>
            <a:r>
              <a:rPr lang="tr-TR">
                <a:solidFill>
                  <a:schemeClr val="bg2">
                    <a:lumMod val="50000"/>
                  </a:schemeClr>
                </a:solidFill>
              </a:rPr>
              <a:t>İade yapılmayacaktır.</a:t>
            </a:r>
            <a:endParaRPr lang="tr-TR" dirty="0">
              <a:solidFill>
                <a:schemeClr val="bg2">
                  <a:lumMod val="50000"/>
                </a:schemeClr>
              </a:solidFill>
            </a:endParaRPr>
          </a:p>
        </p:txBody>
      </p:sp>
    </p:spTree>
    <p:extLst>
      <p:ext uri="{BB962C8B-B14F-4D97-AF65-F5344CB8AC3E}">
        <p14:creationId xmlns:p14="http://schemas.microsoft.com/office/powerpoint/2010/main" val="7072357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AAB365-B7C5-3CE3-9AB9-20680C09397F}"/>
              </a:ext>
            </a:extLst>
          </p:cNvPr>
          <p:cNvSpPr>
            <a:spLocks noGrp="1"/>
          </p:cNvSpPr>
          <p:nvPr>
            <p:ph type="title"/>
          </p:nvPr>
        </p:nvSpPr>
        <p:spPr/>
        <p:txBody>
          <a:bodyPr>
            <a:normAutofit fontScale="90000"/>
          </a:bodyPr>
          <a:lstStyle/>
          <a:p>
            <a:r>
              <a:rPr lang="tr-TR" dirty="0"/>
              <a:t>				</a:t>
            </a:r>
            <a:r>
              <a:rPr lang="tr-TR" b="1" dirty="0">
                <a:solidFill>
                  <a:schemeClr val="tx1"/>
                </a:solidFill>
                <a:effectLst>
                  <a:outerShdw blurRad="38100" dist="38100" dir="2700000" algn="tl">
                    <a:srgbClr val="000000">
                      <a:alpha val="43137"/>
                    </a:srgbClr>
                  </a:outerShdw>
                </a:effectLst>
              </a:rPr>
              <a:t>Örnek Evraklar</a:t>
            </a:r>
            <a:br>
              <a:rPr lang="tr-TR" dirty="0"/>
            </a:br>
            <a:r>
              <a:rPr lang="tr-TR" dirty="0"/>
              <a:t>Banka Dekontu</a:t>
            </a:r>
          </a:p>
        </p:txBody>
      </p:sp>
      <p:sp>
        <p:nvSpPr>
          <p:cNvPr id="3" name="İçerik Yer Tutucusu 2">
            <a:extLst>
              <a:ext uri="{FF2B5EF4-FFF2-40B4-BE49-F238E27FC236}">
                <a16:creationId xmlns:a16="http://schemas.microsoft.com/office/drawing/2014/main" id="{AA375531-435D-02DE-05D6-285638FE6ABE}"/>
              </a:ext>
            </a:extLst>
          </p:cNvPr>
          <p:cNvSpPr>
            <a:spLocks noGrp="1"/>
          </p:cNvSpPr>
          <p:nvPr>
            <p:ph sz="half" idx="1"/>
          </p:nvPr>
        </p:nvSpPr>
        <p:spPr/>
        <p:txBody>
          <a:bodyPr/>
          <a:lstStyle/>
          <a:p>
            <a:endParaRPr lang="tr-TR"/>
          </a:p>
        </p:txBody>
      </p:sp>
      <p:pic>
        <p:nvPicPr>
          <p:cNvPr id="5" name="İçerik Yer Tutucusu 6">
            <a:extLst>
              <a:ext uri="{FF2B5EF4-FFF2-40B4-BE49-F238E27FC236}">
                <a16:creationId xmlns:a16="http://schemas.microsoft.com/office/drawing/2014/main" id="{24B379A5-0EF1-B946-A62D-3A7D8461C51D}"/>
              </a:ext>
            </a:extLst>
          </p:cNvPr>
          <p:cNvPicPr>
            <a:picLocks noGrp="1" noChangeAspect="1"/>
          </p:cNvPicPr>
          <p:nvPr>
            <p:ph sz="half" idx="2"/>
          </p:nvPr>
        </p:nvPicPr>
        <p:blipFill>
          <a:blip r:embed="rId2"/>
          <a:stretch>
            <a:fillRect/>
          </a:stretch>
        </p:blipFill>
        <p:spPr>
          <a:xfrm>
            <a:off x="1066800" y="2103120"/>
            <a:ext cx="4663440" cy="3720517"/>
          </a:xfrm>
          <a:prstGeom prst="rect">
            <a:avLst/>
          </a:prstGeom>
        </p:spPr>
      </p:pic>
      <p:pic>
        <p:nvPicPr>
          <p:cNvPr id="6" name="İçerik Yer Tutucusu 7">
            <a:extLst>
              <a:ext uri="{FF2B5EF4-FFF2-40B4-BE49-F238E27FC236}">
                <a16:creationId xmlns:a16="http://schemas.microsoft.com/office/drawing/2014/main" id="{010240AE-7D61-06D1-50CA-0AA68159ED81}"/>
              </a:ext>
            </a:extLst>
          </p:cNvPr>
          <p:cNvPicPr>
            <a:picLocks noGrp="1" noChangeAspect="1"/>
          </p:cNvPicPr>
          <p:nvPr>
            <p:ph sz="half" idx="2"/>
          </p:nvPr>
        </p:nvPicPr>
        <p:blipFill>
          <a:blip r:embed="rId3"/>
          <a:stretch>
            <a:fillRect/>
          </a:stretch>
        </p:blipFill>
        <p:spPr>
          <a:xfrm>
            <a:off x="6903969" y="2103596"/>
            <a:ext cx="4221231" cy="3748087"/>
          </a:xfrm>
          <a:prstGeom prst="rect">
            <a:avLst/>
          </a:prstGeom>
        </p:spPr>
      </p:pic>
    </p:spTree>
    <p:extLst>
      <p:ext uri="{BB962C8B-B14F-4D97-AF65-F5344CB8AC3E}">
        <p14:creationId xmlns:p14="http://schemas.microsoft.com/office/powerpoint/2010/main" val="24572050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A13E49-7974-D4F1-C66A-5AB19DC8738D}"/>
              </a:ext>
            </a:extLst>
          </p:cNvPr>
          <p:cNvSpPr>
            <a:spLocks noGrp="1"/>
          </p:cNvSpPr>
          <p:nvPr>
            <p:ph type="title"/>
          </p:nvPr>
        </p:nvSpPr>
        <p:spPr/>
        <p:txBody>
          <a:bodyPr/>
          <a:lstStyle/>
          <a:p>
            <a:r>
              <a:rPr lang="tr-TR" dirty="0"/>
              <a:t>Otomasyon Ekran Görüntüleri</a:t>
            </a:r>
          </a:p>
        </p:txBody>
      </p:sp>
      <p:sp>
        <p:nvSpPr>
          <p:cNvPr id="4" name="İçerik Yer Tutucusu 3">
            <a:extLst>
              <a:ext uri="{FF2B5EF4-FFF2-40B4-BE49-F238E27FC236}">
                <a16:creationId xmlns:a16="http://schemas.microsoft.com/office/drawing/2014/main" id="{1B947F46-294F-D3F5-6FED-6222541693F4}"/>
              </a:ext>
            </a:extLst>
          </p:cNvPr>
          <p:cNvSpPr>
            <a:spLocks noGrp="1"/>
          </p:cNvSpPr>
          <p:nvPr>
            <p:ph sz="half" idx="2"/>
          </p:nvPr>
        </p:nvSpPr>
        <p:spPr/>
        <p:txBody>
          <a:bodyPr/>
          <a:lstStyle/>
          <a:p>
            <a:endParaRPr lang="tr-TR"/>
          </a:p>
        </p:txBody>
      </p:sp>
      <p:pic>
        <p:nvPicPr>
          <p:cNvPr id="5" name="İçerik Yer Tutucusu 6">
            <a:extLst>
              <a:ext uri="{FF2B5EF4-FFF2-40B4-BE49-F238E27FC236}">
                <a16:creationId xmlns:a16="http://schemas.microsoft.com/office/drawing/2014/main" id="{6856BE20-1206-68AC-DDA1-F14D92F1D84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41319" y="2103120"/>
            <a:ext cx="4488922" cy="3749040"/>
          </a:xfrm>
        </p:spPr>
      </p:pic>
      <p:pic>
        <p:nvPicPr>
          <p:cNvPr id="6" name="Resim 5">
            <a:extLst>
              <a:ext uri="{FF2B5EF4-FFF2-40B4-BE49-F238E27FC236}">
                <a16:creationId xmlns:a16="http://schemas.microsoft.com/office/drawing/2014/main" id="{A641257E-7846-294C-16AF-D73FC61F1991}"/>
              </a:ext>
            </a:extLst>
          </p:cNvPr>
          <p:cNvPicPr>
            <a:picLocks noChangeAspect="1"/>
          </p:cNvPicPr>
          <p:nvPr/>
        </p:nvPicPr>
        <p:blipFill>
          <a:blip r:embed="rId3"/>
          <a:stretch>
            <a:fillRect/>
          </a:stretch>
        </p:blipFill>
        <p:spPr>
          <a:xfrm>
            <a:off x="6461760" y="2103120"/>
            <a:ext cx="4663440" cy="3749040"/>
          </a:xfrm>
          <a:prstGeom prst="rect">
            <a:avLst/>
          </a:prstGeom>
        </p:spPr>
      </p:pic>
    </p:spTree>
    <p:extLst>
      <p:ext uri="{BB962C8B-B14F-4D97-AF65-F5344CB8AC3E}">
        <p14:creationId xmlns:p14="http://schemas.microsoft.com/office/powerpoint/2010/main" val="259982439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6A7DC1-A7B0-589E-635B-BECD5CD7E91B}"/>
              </a:ext>
            </a:extLst>
          </p:cNvPr>
          <p:cNvSpPr>
            <a:spLocks noGrp="1"/>
          </p:cNvSpPr>
          <p:nvPr>
            <p:ph type="title"/>
          </p:nvPr>
        </p:nvSpPr>
        <p:spPr/>
        <p:txBody>
          <a:bodyPr/>
          <a:lstStyle/>
          <a:p>
            <a:r>
              <a:rPr lang="tr-TR" dirty="0"/>
              <a:t>Başvuru Formu ve Banka Listesi</a:t>
            </a:r>
          </a:p>
        </p:txBody>
      </p:sp>
      <p:pic>
        <p:nvPicPr>
          <p:cNvPr id="5" name="İçerik Yer Tutucusu 9">
            <a:extLst>
              <a:ext uri="{FF2B5EF4-FFF2-40B4-BE49-F238E27FC236}">
                <a16:creationId xmlns:a16="http://schemas.microsoft.com/office/drawing/2014/main" id="{D4D852B1-A4F4-AAB6-F82F-6BB568FE1222}"/>
              </a:ext>
            </a:extLst>
          </p:cNvPr>
          <p:cNvPicPr>
            <a:picLocks noChangeAspect="1"/>
          </p:cNvPicPr>
          <p:nvPr/>
        </p:nvPicPr>
        <p:blipFill>
          <a:blip r:embed="rId2"/>
          <a:stretch>
            <a:fillRect/>
          </a:stretch>
        </p:blipFill>
        <p:spPr>
          <a:xfrm>
            <a:off x="1066800" y="2245306"/>
            <a:ext cx="3823459" cy="3798540"/>
          </a:xfrm>
          <a:prstGeom prst="rect">
            <a:avLst/>
          </a:prstGeom>
        </p:spPr>
      </p:pic>
      <p:pic>
        <p:nvPicPr>
          <p:cNvPr id="6" name="Resim 5">
            <a:extLst>
              <a:ext uri="{FF2B5EF4-FFF2-40B4-BE49-F238E27FC236}">
                <a16:creationId xmlns:a16="http://schemas.microsoft.com/office/drawing/2014/main" id="{678842DC-C7E5-F8E0-B536-62BDB7DC3CF0}"/>
              </a:ext>
            </a:extLst>
          </p:cNvPr>
          <p:cNvPicPr>
            <a:picLocks noChangeAspect="1"/>
          </p:cNvPicPr>
          <p:nvPr/>
        </p:nvPicPr>
        <p:blipFill>
          <a:blip r:embed="rId3"/>
          <a:stretch>
            <a:fillRect/>
          </a:stretch>
        </p:blipFill>
        <p:spPr>
          <a:xfrm>
            <a:off x="5217776" y="2185015"/>
            <a:ext cx="6408168" cy="3858831"/>
          </a:xfrm>
          <a:prstGeom prst="rect">
            <a:avLst/>
          </a:prstGeom>
        </p:spPr>
      </p:pic>
    </p:spTree>
    <p:extLst>
      <p:ext uri="{BB962C8B-B14F-4D97-AF65-F5344CB8AC3E}">
        <p14:creationId xmlns:p14="http://schemas.microsoft.com/office/powerpoint/2010/main" val="339439721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8C2F05-5D41-FF09-6782-E9864EFBB865}"/>
              </a:ext>
            </a:extLst>
          </p:cNvPr>
          <p:cNvSpPr>
            <a:spLocks noGrp="1"/>
          </p:cNvSpPr>
          <p:nvPr>
            <p:ph type="title"/>
          </p:nvPr>
        </p:nvSpPr>
        <p:spPr/>
        <p:txBody>
          <a:bodyPr/>
          <a:lstStyle/>
          <a:p>
            <a:r>
              <a:rPr lang="tr-TR" dirty="0"/>
              <a:t>Üst Yazı ve Yönetim Kurulu Kararı</a:t>
            </a:r>
          </a:p>
        </p:txBody>
      </p:sp>
      <p:sp>
        <p:nvSpPr>
          <p:cNvPr id="3" name="İçerik Yer Tutucusu 2">
            <a:extLst>
              <a:ext uri="{FF2B5EF4-FFF2-40B4-BE49-F238E27FC236}">
                <a16:creationId xmlns:a16="http://schemas.microsoft.com/office/drawing/2014/main" id="{E4E36A3D-37FA-92F0-9B00-8ADA37F945FD}"/>
              </a:ext>
            </a:extLst>
          </p:cNvPr>
          <p:cNvSpPr>
            <a:spLocks noGrp="1"/>
          </p:cNvSpPr>
          <p:nvPr>
            <p:ph sz="half" idx="1"/>
          </p:nvPr>
        </p:nvSpPr>
        <p:spPr/>
        <p:txBody>
          <a:bodyPr/>
          <a:lstStyle/>
          <a:p>
            <a:endParaRPr lang="tr-TR"/>
          </a:p>
        </p:txBody>
      </p:sp>
      <p:pic>
        <p:nvPicPr>
          <p:cNvPr id="5" name="İçerik Yer Tutucusu 4">
            <a:extLst>
              <a:ext uri="{FF2B5EF4-FFF2-40B4-BE49-F238E27FC236}">
                <a16:creationId xmlns:a16="http://schemas.microsoft.com/office/drawing/2014/main" id="{336664F1-BDCD-7329-6F51-D80494029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03120"/>
            <a:ext cx="4663440" cy="3749040"/>
          </a:xfrm>
          <a:prstGeom prst="rect">
            <a:avLst/>
          </a:prstGeom>
        </p:spPr>
      </p:pic>
      <p:pic>
        <p:nvPicPr>
          <p:cNvPr id="6" name="İçerik Yer Tutucusu 5">
            <a:extLst>
              <a:ext uri="{FF2B5EF4-FFF2-40B4-BE49-F238E27FC236}">
                <a16:creationId xmlns:a16="http://schemas.microsoft.com/office/drawing/2014/main" id="{DFA464DB-BE92-F0B2-4A9D-4EA5F72C17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11815" y="2104073"/>
            <a:ext cx="4019341" cy="3748087"/>
          </a:xfrm>
        </p:spPr>
      </p:pic>
    </p:spTree>
    <p:extLst>
      <p:ext uri="{BB962C8B-B14F-4D97-AF65-F5344CB8AC3E}">
        <p14:creationId xmlns:p14="http://schemas.microsoft.com/office/powerpoint/2010/main" val="3747151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lım, bilgisayar simgesi, web sayfası içeren bir resim&#10;&#10;Açıklama otomatik olarak oluşturuldu">
            <a:extLst>
              <a:ext uri="{FF2B5EF4-FFF2-40B4-BE49-F238E27FC236}">
                <a16:creationId xmlns:a16="http://schemas.microsoft.com/office/drawing/2014/main" id="{39E6D599-70C0-3DAF-A39C-550728A14DD3}"/>
              </a:ext>
            </a:extLst>
          </p:cNvPr>
          <p:cNvPicPr>
            <a:picLocks noChangeAspect="1"/>
          </p:cNvPicPr>
          <p:nvPr/>
        </p:nvPicPr>
        <p:blipFill>
          <a:blip r:embed="rId2"/>
          <a:stretch>
            <a:fillRect/>
          </a:stretch>
        </p:blipFill>
        <p:spPr>
          <a:xfrm>
            <a:off x="401934" y="391886"/>
            <a:ext cx="11394831" cy="6049107"/>
          </a:xfrm>
          <a:prstGeom prst="rect">
            <a:avLst/>
          </a:prstGeom>
        </p:spPr>
      </p:pic>
    </p:spTree>
    <p:extLst>
      <p:ext uri="{BB962C8B-B14F-4D97-AF65-F5344CB8AC3E}">
        <p14:creationId xmlns:p14="http://schemas.microsoft.com/office/powerpoint/2010/main" val="2803466296"/>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50335524_TF89747358_Win32" id="{0B3CCFD6-63DA-4029-9736-3A2D71D4D4F6}" vid="{DB138463-EEE4-44F9-BF81-DF391E5E1061}"/>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243E30-12F4-4BE3-B27D-23AB115E9D1F}">
  <ds:schemaRefs>
    <ds:schemaRef ds:uri="http://schemas.microsoft.com/sharepoint/v3/contenttype/forms"/>
  </ds:schemaRefs>
</ds:datastoreItem>
</file>

<file path=customXml/itemProps2.xml><?xml version="1.0" encoding="utf-8"?>
<ds:datastoreItem xmlns:ds="http://schemas.openxmlformats.org/officeDocument/2006/customXml" ds:itemID="{2F5E4A76-0180-4CD0-B081-82F74A33613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Ders anlatma sunusu</Template>
  <TotalTime>401</TotalTime>
  <Words>848</Words>
  <Application>Microsoft Office PowerPoint</Application>
  <PresentationFormat>Geniş ekran</PresentationFormat>
  <Paragraphs>52</Paragraphs>
  <Slides>38</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38</vt:i4>
      </vt:variant>
    </vt:vector>
  </HeadingPairs>
  <TitlesOfParts>
    <vt:vector size="43" baseType="lpstr">
      <vt:lpstr>Arial</vt:lpstr>
      <vt:lpstr>Calibri</vt:lpstr>
      <vt:lpstr>Garamond</vt:lpstr>
      <vt:lpstr>Times New Roman</vt:lpstr>
      <vt:lpstr>SavonVTI</vt:lpstr>
      <vt:lpstr>HYS-Harcama Yönetim Sistemi</vt:lpstr>
      <vt:lpstr>PowerPoint Sunusu</vt:lpstr>
      <vt:lpstr>Ret ve İade işlemleri.</vt:lpstr>
      <vt:lpstr>Harç İade İşlemleri İçin İstenen Evraklar</vt:lpstr>
      <vt:lpstr>    Örnek Evraklar Banka Dekontu</vt:lpstr>
      <vt:lpstr>Otomasyon Ekran Görüntüleri</vt:lpstr>
      <vt:lpstr>Başvuru Formu ve Banka Listesi</vt:lpstr>
      <vt:lpstr>Üst Yazı ve Yönetim Kurulu Kararı</vt:lpstr>
      <vt:lpstr>PowerPoint Sunusu</vt:lpstr>
      <vt:lpstr>Ret ve İade İşlemleri Modülünün Kullanılması Ret ve İade İşlemleri” modülü altında yer alan “Ret ve İade İşlemleri” sekmesine tıklandığında aşağıdaki ekran açılacaktır.</vt:lpstr>
      <vt:lpstr>Ret ve iade işlemleri ekranında, ret ve iade işlemi yapılmak istenen gelirlere ilişkin gelir no, tarih aralığı, tahsilat kayıt no gibi alanlardan biri ve/veya bir kaçı seçilerek    SORGULA butonuna basıldığında, her hangi bir muhasebe birimi tarafından harcama birimi adına kayıtlara alınmış  gelirler HYS ekranına aşağıda görüldüğü gibi yansımaktadır. </vt:lpstr>
      <vt:lpstr>Gelir Görüntüleme Harcama birimi adına listelenen gelirlerden görüntülenmek istenen gelir işaretlenip, GÖRÜNTÜLE             butonuna basıldığında ilgili gelire ilişkin bilgiler ekranı açılmaktadır.</vt:lpstr>
      <vt:lpstr>PowerPoint Sunusu</vt:lpstr>
      <vt:lpstr>Ret ve İade Tutarının Ödeme Emri Oluşturma İşlemi Kullanıcı tarafından, listelenen gelirlerden ödeme emri oluşturmak istenen gelir kalemi işaretlenerek  RED /İADE Ekle butonuna basıldığında ;</vt:lpstr>
      <vt:lpstr>PowerPoint Sunusu</vt:lpstr>
      <vt:lpstr>Ödeme talebi oluşturulmuş olan ret ve iade talebinin ödeme emri belgesini oluşturmak için “Ödeme İşlemleri” modülünden devam edilir. Ödeme talebi işlemlerinden, ilişkili kayıt türü “Ret ve İade” işaretlenerek yapılacak sorgu sonucunda, harcama birimince Ret ve İade İşlemleri modülünden oluşturulan ödeme talepleri listelenir.</vt:lpstr>
      <vt:lpstr>Ödeme Emrinin Oluşturulması Ödeme emri belgesi oluşturulmak istenen ret ve iadenin ödeme talebine tıklanarak ÖDEME EMRİ OLUŞTUR butonuna basılır. Ödeme emri oluştur  butonuna basıldıktan sonra açılacak Ödeme Emri Belgesi Giriş kısmında, ödeme türü alanları otomatik gelmektedir</vt:lpstr>
      <vt:lpstr>PowerPoint Sunusu</vt:lpstr>
      <vt:lpstr>PowerPoint Sunusu</vt:lpstr>
      <vt:lpstr>PowerPoint Sunusu</vt:lpstr>
      <vt:lpstr>PowerPoint Sunusu</vt:lpstr>
      <vt:lpstr>PowerPoint Sunusu</vt:lpstr>
      <vt:lpstr>PowerPoint Sunusu</vt:lpstr>
      <vt:lpstr>PowerPoint Sunusu</vt:lpstr>
      <vt:lpstr>Emanet İşlemleri </vt:lpstr>
      <vt:lpstr>HYS Giriş Ekranı (Emanet Ödemeleri İçin)</vt:lpstr>
      <vt:lpstr>Emanet Ödemeleri İçin Rota Tanımlama İşlemi</vt:lpstr>
      <vt:lpstr>PowerPoint Sunusu</vt:lpstr>
      <vt:lpstr>PowerPoint Sunusu</vt:lpstr>
      <vt:lpstr>PowerPoint Sunusu</vt:lpstr>
      <vt:lpstr>Ödeme Talebi Oluşturma:        Açılan ekranda, kapatılmamış veya kısmen kapatılmış olan emanete ilişkin ödenecek tutar alanı girilerek ‘’ÖDEME TALEBİ OLUŞTUR’’ butonuna basılır. “Ödenecek Tutar” alanına kalan emanet tutarından fazla tutar girilemez. Ödeme talebi oluşturulmuş olan emanetin ödeme emri belgesini oluşturmak için “Ödeme İşlemleri” modülünden devam edilir.  </vt:lpstr>
      <vt:lpstr> Ödeme talebi işlemlerinden, ilişkili kayıt türü “Emanet” seçilerek ilgili emanetin ödeme talebine tıklanarak ‘’ÖDEME EMRİ OLUŞTUR’’ butonuna basılır. </vt:lpstr>
      <vt:lpstr>PowerPoint Sunusu</vt:lpstr>
      <vt:lpstr>PowerPoint Sunusu</vt:lpstr>
      <vt:lpstr>PowerPoint Sunusu</vt:lpstr>
      <vt:lpstr>PowerPoint Sunusu</vt:lpstr>
      <vt:lpstr>PowerPoint Sunusu</vt:lpstr>
      <vt:lpstr>Teşekkürler. Strateji Geliştirme Daire Başkanlığı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Onur TEMUR</dc:creator>
  <cp:lastModifiedBy>Onur TEMUR</cp:lastModifiedBy>
  <cp:revision>34</cp:revision>
  <dcterms:created xsi:type="dcterms:W3CDTF">2024-11-20T10:57:58Z</dcterms:created>
  <dcterms:modified xsi:type="dcterms:W3CDTF">2025-01-15T11:34:56Z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