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256" r:id="rId2"/>
    <p:sldId id="257" r:id="rId3"/>
    <p:sldId id="259" r:id="rId4"/>
    <p:sldId id="260" r:id="rId5"/>
    <p:sldId id="261" r:id="rId6"/>
    <p:sldId id="262" r:id="rId7"/>
    <p:sldId id="264" r:id="rId8"/>
    <p:sldId id="263" r:id="rId9"/>
    <p:sldId id="265" r:id="rId10"/>
    <p:sldId id="292" r:id="rId11"/>
    <p:sldId id="267" r:id="rId12"/>
    <p:sldId id="268" r:id="rId13"/>
    <p:sldId id="269" r:id="rId14"/>
    <p:sldId id="270" r:id="rId15"/>
    <p:sldId id="271" r:id="rId16"/>
    <p:sldId id="272" r:id="rId17"/>
    <p:sldId id="288" r:id="rId18"/>
    <p:sldId id="273" r:id="rId19"/>
    <p:sldId id="276"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91" r:id="rId33"/>
    <p:sldId id="290"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png"/><Relationship Id="rId4" Type="http://schemas.openxmlformats.org/officeDocument/2006/relationships/image" Target="../media/image9.gif"/></Relationships>
</file>

<file path=ppt/diagrams/_rels/data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image" Target="../media/image6.png"/><Relationship Id="rId4" Type="http://schemas.openxmlformats.org/officeDocument/2006/relationships/image" Target="../media/image9.gif"/></Relationships>
</file>

<file path=ppt/diagrams/_rels/drawing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E5DF1-00E7-4370-BC72-EFD697B22D35}"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tr-TR"/>
        </a:p>
      </dgm:t>
    </dgm:pt>
    <dgm:pt modelId="{BE6D1989-60CC-4C64-86FA-9DD911488B4B}">
      <dgm:prSet phldrT="[Metin]"/>
      <dgm:spPr>
        <a:solidFill>
          <a:schemeClr val="bg2"/>
        </a:solidFill>
      </dgm:spPr>
      <dgm:t>
        <a:bodyPr/>
        <a:lstStyle/>
        <a:p>
          <a:r>
            <a:rPr lang="tr-TR" dirty="0" smtClean="0">
              <a:solidFill>
                <a:schemeClr val="accent2">
                  <a:lumMod val="50000"/>
                </a:schemeClr>
              </a:solidFill>
            </a:rPr>
            <a:t>Harcama Yetkilileri</a:t>
          </a:r>
          <a:endParaRPr lang="tr-TR" dirty="0">
            <a:solidFill>
              <a:schemeClr val="accent2">
                <a:lumMod val="50000"/>
              </a:schemeClr>
            </a:solidFill>
          </a:endParaRPr>
        </a:p>
      </dgm:t>
    </dgm:pt>
    <dgm:pt modelId="{A1799A7B-A1DC-4497-ADAF-D02869670376}" type="parTrans" cxnId="{DF8CAD4E-D6FF-497C-B7AF-F07B124967A7}">
      <dgm:prSet/>
      <dgm:spPr/>
      <dgm:t>
        <a:bodyPr/>
        <a:lstStyle/>
        <a:p>
          <a:endParaRPr lang="tr-TR"/>
        </a:p>
      </dgm:t>
    </dgm:pt>
    <dgm:pt modelId="{A6F45FCD-9727-4E36-94F9-4C852327291E}" type="sibTrans" cxnId="{DF8CAD4E-D6FF-497C-B7AF-F07B124967A7}">
      <dgm:prSet/>
      <dgm:spPr/>
      <dgm:t>
        <a:bodyPr/>
        <a:lstStyle/>
        <a:p>
          <a:endParaRPr lang="tr-TR"/>
        </a:p>
      </dgm:t>
    </dgm:pt>
    <dgm:pt modelId="{3B395CA9-82EA-4CC2-B380-23E1E44CBB6F}">
      <dgm:prSet phldrT="[Metin]"/>
      <dgm:spPr>
        <a:solidFill>
          <a:schemeClr val="bg2"/>
        </a:solidFill>
      </dgm:spPr>
      <dgm:t>
        <a:bodyPr/>
        <a:lstStyle/>
        <a:p>
          <a:r>
            <a:rPr lang="tr-TR" dirty="0" smtClean="0">
              <a:solidFill>
                <a:schemeClr val="accent2">
                  <a:lumMod val="50000"/>
                </a:schemeClr>
              </a:solidFill>
            </a:rPr>
            <a:t>Mali Hizmetler Birimi</a:t>
          </a:r>
          <a:endParaRPr lang="tr-TR" dirty="0">
            <a:solidFill>
              <a:schemeClr val="accent2">
                <a:lumMod val="50000"/>
              </a:schemeClr>
            </a:solidFill>
          </a:endParaRPr>
        </a:p>
      </dgm:t>
    </dgm:pt>
    <dgm:pt modelId="{E6E80CCA-BB17-41FC-A51C-B6418E9CF6B5}" type="parTrans" cxnId="{D8DA5B6F-AA00-4D46-8F11-D330846DE83F}">
      <dgm:prSet/>
      <dgm:spPr/>
      <dgm:t>
        <a:bodyPr/>
        <a:lstStyle/>
        <a:p>
          <a:endParaRPr lang="tr-TR"/>
        </a:p>
      </dgm:t>
    </dgm:pt>
    <dgm:pt modelId="{1E03426F-DCC0-4855-9D9B-93587EF49A2F}" type="sibTrans" cxnId="{D8DA5B6F-AA00-4D46-8F11-D330846DE83F}">
      <dgm:prSet/>
      <dgm:spPr/>
      <dgm:t>
        <a:bodyPr/>
        <a:lstStyle/>
        <a:p>
          <a:endParaRPr lang="tr-TR"/>
        </a:p>
      </dgm:t>
    </dgm:pt>
    <dgm:pt modelId="{42498A78-43F6-4BAF-9360-4B2D1B7BF494}">
      <dgm:prSet phldrT="[Metin]"/>
      <dgm:spPr>
        <a:solidFill>
          <a:schemeClr val="bg2"/>
        </a:solidFill>
      </dgm:spPr>
      <dgm:t>
        <a:bodyPr/>
        <a:lstStyle/>
        <a:p>
          <a:r>
            <a:rPr lang="tr-TR" dirty="0" smtClean="0">
              <a:solidFill>
                <a:schemeClr val="accent2">
                  <a:lumMod val="50000"/>
                </a:schemeClr>
              </a:solidFill>
            </a:rPr>
            <a:t>İç Denetçiler</a:t>
          </a:r>
          <a:endParaRPr lang="tr-TR" dirty="0">
            <a:solidFill>
              <a:schemeClr val="accent2">
                <a:lumMod val="50000"/>
              </a:schemeClr>
            </a:solidFill>
          </a:endParaRPr>
        </a:p>
      </dgm:t>
    </dgm:pt>
    <dgm:pt modelId="{0D5E5115-0981-420C-8ADA-1A20C629EC30}" type="parTrans" cxnId="{05E16A70-199A-48E0-8042-9F3B91632111}">
      <dgm:prSet/>
      <dgm:spPr/>
      <dgm:t>
        <a:bodyPr/>
        <a:lstStyle/>
        <a:p>
          <a:endParaRPr lang="tr-TR"/>
        </a:p>
      </dgm:t>
    </dgm:pt>
    <dgm:pt modelId="{C684D955-201A-4EF6-B7CF-AF868AF22C79}" type="sibTrans" cxnId="{05E16A70-199A-48E0-8042-9F3B91632111}">
      <dgm:prSet/>
      <dgm:spPr/>
      <dgm:t>
        <a:bodyPr/>
        <a:lstStyle/>
        <a:p>
          <a:endParaRPr lang="tr-TR"/>
        </a:p>
      </dgm:t>
    </dgm:pt>
    <dgm:pt modelId="{2DB3AD9E-4C36-4216-9336-692DC4C99563}" type="pres">
      <dgm:prSet presAssocID="{6E5E5DF1-00E7-4370-BC72-EFD697B22D35}" presName="diagram" presStyleCnt="0">
        <dgm:presLayoutVars>
          <dgm:dir/>
          <dgm:resizeHandles val="exact"/>
        </dgm:presLayoutVars>
      </dgm:prSet>
      <dgm:spPr/>
      <dgm:t>
        <a:bodyPr/>
        <a:lstStyle/>
        <a:p>
          <a:endParaRPr lang="tr-TR"/>
        </a:p>
      </dgm:t>
    </dgm:pt>
    <dgm:pt modelId="{881E7766-EC2B-413F-A2F6-3889459F0172}" type="pres">
      <dgm:prSet presAssocID="{BE6D1989-60CC-4C64-86FA-9DD911488B4B}" presName="node" presStyleLbl="node1" presStyleIdx="0" presStyleCnt="3">
        <dgm:presLayoutVars>
          <dgm:bulletEnabled val="1"/>
        </dgm:presLayoutVars>
      </dgm:prSet>
      <dgm:spPr/>
      <dgm:t>
        <a:bodyPr/>
        <a:lstStyle/>
        <a:p>
          <a:endParaRPr lang="tr-TR"/>
        </a:p>
      </dgm:t>
    </dgm:pt>
    <dgm:pt modelId="{C3B4C3DA-9919-43C3-AEFA-83D5AA8A5DA9}" type="pres">
      <dgm:prSet presAssocID="{A6F45FCD-9727-4E36-94F9-4C852327291E}" presName="sibTrans" presStyleCnt="0"/>
      <dgm:spPr/>
    </dgm:pt>
    <dgm:pt modelId="{A2CFC232-B9B9-4AE7-91C3-F5CC3BEC3542}" type="pres">
      <dgm:prSet presAssocID="{3B395CA9-82EA-4CC2-B380-23E1E44CBB6F}" presName="node" presStyleLbl="node1" presStyleIdx="1" presStyleCnt="3">
        <dgm:presLayoutVars>
          <dgm:bulletEnabled val="1"/>
        </dgm:presLayoutVars>
      </dgm:prSet>
      <dgm:spPr/>
      <dgm:t>
        <a:bodyPr/>
        <a:lstStyle/>
        <a:p>
          <a:endParaRPr lang="tr-TR"/>
        </a:p>
      </dgm:t>
    </dgm:pt>
    <dgm:pt modelId="{1FF402C2-013F-4879-B489-F18B654CB62D}" type="pres">
      <dgm:prSet presAssocID="{1E03426F-DCC0-4855-9D9B-93587EF49A2F}" presName="sibTrans" presStyleCnt="0"/>
      <dgm:spPr/>
    </dgm:pt>
    <dgm:pt modelId="{27553023-AD9C-4FCE-BCB3-ED63C6DC5F01}" type="pres">
      <dgm:prSet presAssocID="{42498A78-43F6-4BAF-9360-4B2D1B7BF494}" presName="node" presStyleLbl="node1" presStyleIdx="2" presStyleCnt="3">
        <dgm:presLayoutVars>
          <dgm:bulletEnabled val="1"/>
        </dgm:presLayoutVars>
      </dgm:prSet>
      <dgm:spPr/>
      <dgm:t>
        <a:bodyPr/>
        <a:lstStyle/>
        <a:p>
          <a:endParaRPr lang="tr-TR"/>
        </a:p>
      </dgm:t>
    </dgm:pt>
  </dgm:ptLst>
  <dgm:cxnLst>
    <dgm:cxn modelId="{D8DA5B6F-AA00-4D46-8F11-D330846DE83F}" srcId="{6E5E5DF1-00E7-4370-BC72-EFD697B22D35}" destId="{3B395CA9-82EA-4CC2-B380-23E1E44CBB6F}" srcOrd="1" destOrd="0" parTransId="{E6E80CCA-BB17-41FC-A51C-B6418E9CF6B5}" sibTransId="{1E03426F-DCC0-4855-9D9B-93587EF49A2F}"/>
    <dgm:cxn modelId="{B39DAB5A-3E3E-4942-8CE7-FB325566E314}" type="presOf" srcId="{3B395CA9-82EA-4CC2-B380-23E1E44CBB6F}" destId="{A2CFC232-B9B9-4AE7-91C3-F5CC3BEC3542}" srcOrd="0" destOrd="0" presId="urn:microsoft.com/office/officeart/2005/8/layout/default"/>
    <dgm:cxn modelId="{E6710A74-83BC-428E-A2BF-1EBFF879B334}" type="presOf" srcId="{BE6D1989-60CC-4C64-86FA-9DD911488B4B}" destId="{881E7766-EC2B-413F-A2F6-3889459F0172}" srcOrd="0" destOrd="0" presId="urn:microsoft.com/office/officeart/2005/8/layout/default"/>
    <dgm:cxn modelId="{05E16A70-199A-48E0-8042-9F3B91632111}" srcId="{6E5E5DF1-00E7-4370-BC72-EFD697B22D35}" destId="{42498A78-43F6-4BAF-9360-4B2D1B7BF494}" srcOrd="2" destOrd="0" parTransId="{0D5E5115-0981-420C-8ADA-1A20C629EC30}" sibTransId="{C684D955-201A-4EF6-B7CF-AF868AF22C79}"/>
    <dgm:cxn modelId="{08E02820-4A89-4E4E-AA13-255F438C5933}" type="presOf" srcId="{42498A78-43F6-4BAF-9360-4B2D1B7BF494}" destId="{27553023-AD9C-4FCE-BCB3-ED63C6DC5F01}" srcOrd="0" destOrd="0" presId="urn:microsoft.com/office/officeart/2005/8/layout/default"/>
    <dgm:cxn modelId="{F7105D6E-402E-4573-A9F8-AF6C4A1A2DB1}" type="presOf" srcId="{6E5E5DF1-00E7-4370-BC72-EFD697B22D35}" destId="{2DB3AD9E-4C36-4216-9336-692DC4C99563}" srcOrd="0" destOrd="0" presId="urn:microsoft.com/office/officeart/2005/8/layout/default"/>
    <dgm:cxn modelId="{DF8CAD4E-D6FF-497C-B7AF-F07B124967A7}" srcId="{6E5E5DF1-00E7-4370-BC72-EFD697B22D35}" destId="{BE6D1989-60CC-4C64-86FA-9DD911488B4B}" srcOrd="0" destOrd="0" parTransId="{A1799A7B-A1DC-4497-ADAF-D02869670376}" sibTransId="{A6F45FCD-9727-4E36-94F9-4C852327291E}"/>
    <dgm:cxn modelId="{01CA6B3A-F499-4799-ACBD-537812401283}" type="presParOf" srcId="{2DB3AD9E-4C36-4216-9336-692DC4C99563}" destId="{881E7766-EC2B-413F-A2F6-3889459F0172}" srcOrd="0" destOrd="0" presId="urn:microsoft.com/office/officeart/2005/8/layout/default"/>
    <dgm:cxn modelId="{AD3B32B1-810B-47DC-AD1A-0DE7E8E816A8}" type="presParOf" srcId="{2DB3AD9E-4C36-4216-9336-692DC4C99563}" destId="{C3B4C3DA-9919-43C3-AEFA-83D5AA8A5DA9}" srcOrd="1" destOrd="0" presId="urn:microsoft.com/office/officeart/2005/8/layout/default"/>
    <dgm:cxn modelId="{078E4F03-0BE0-4934-8A94-653691DB2E70}" type="presParOf" srcId="{2DB3AD9E-4C36-4216-9336-692DC4C99563}" destId="{A2CFC232-B9B9-4AE7-91C3-F5CC3BEC3542}" srcOrd="2" destOrd="0" presId="urn:microsoft.com/office/officeart/2005/8/layout/default"/>
    <dgm:cxn modelId="{5DEDA155-CF92-47B6-A142-3326C324ED77}" type="presParOf" srcId="{2DB3AD9E-4C36-4216-9336-692DC4C99563}" destId="{1FF402C2-013F-4879-B489-F18B654CB62D}" srcOrd="3" destOrd="0" presId="urn:microsoft.com/office/officeart/2005/8/layout/default"/>
    <dgm:cxn modelId="{776F6838-048F-4D82-8DF2-8AEC0FF50410}" type="presParOf" srcId="{2DB3AD9E-4C36-4216-9336-692DC4C99563}" destId="{27553023-AD9C-4FCE-BCB3-ED63C6DC5F01}"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744A7EB-9934-49BB-9880-7EE8B0CF1C11}"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7ED3EA5F-91B8-41EA-9F3D-DB8889FFB99F}">
      <dgm:prSet phldrT="[Metin]" custT="1"/>
      <dgm:spPr/>
      <dgm:t>
        <a:bodyPr anchor="ctr"/>
        <a:lstStyle/>
        <a:p>
          <a:pPr algn="just"/>
          <a:r>
            <a:rPr lang="tr-TR" sz="1800" b="1" dirty="0" smtClean="0">
              <a:solidFill>
                <a:schemeClr val="accent2">
                  <a:lumMod val="50000"/>
                </a:schemeClr>
              </a:solidFill>
              <a:latin typeface="Times New Roman" panose="02020603050405020304" pitchFamily="18" charset="0"/>
              <a:cs typeface="Times New Roman" panose="02020603050405020304" pitchFamily="18" charset="0"/>
            </a:rPr>
            <a:t>-</a:t>
          </a:r>
          <a:r>
            <a:rPr lang="tr-TR" sz="2000" b="1" dirty="0" smtClean="0">
              <a:solidFill>
                <a:schemeClr val="accent2">
                  <a:lumMod val="50000"/>
                </a:schemeClr>
              </a:solidFill>
              <a:latin typeface="Times New Roman" panose="02020603050405020304" pitchFamily="18" charset="0"/>
              <a:cs typeface="Times New Roman" panose="02020603050405020304" pitchFamily="18" charset="0"/>
            </a:rPr>
            <a:t>İç kontrole ilişkin sorumluluk, işlem sürecinde yer alan bütün görevlileri kapsar.</a:t>
          </a:r>
        </a:p>
        <a:p>
          <a:pPr algn="just"/>
          <a:r>
            <a:rPr lang="tr-TR" sz="2000" b="1" dirty="0" smtClean="0">
              <a:solidFill>
                <a:schemeClr val="accent2">
                  <a:lumMod val="50000"/>
                </a:schemeClr>
              </a:solidFill>
              <a:latin typeface="Times New Roman" panose="02020603050405020304" pitchFamily="18" charset="0"/>
              <a:cs typeface="Times New Roman" panose="02020603050405020304" pitchFamily="18" charset="0"/>
            </a:rPr>
            <a:t>-İç kontrol faaliyetleri idarenin yönetim sorumluluğu çerçevesinde yürütülür.</a:t>
          </a:r>
        </a:p>
        <a:p>
          <a:pPr algn="just"/>
          <a:r>
            <a:rPr lang="tr-TR" sz="2000" b="1" dirty="0" smtClean="0">
              <a:solidFill>
                <a:schemeClr val="accent2">
                  <a:lumMod val="50000"/>
                </a:schemeClr>
              </a:solidFill>
              <a:latin typeface="Times New Roman" panose="02020603050405020304" pitchFamily="18" charset="0"/>
              <a:cs typeface="Times New Roman" panose="02020603050405020304" pitchFamily="18" charset="0"/>
            </a:rPr>
            <a:t>-İç kontrol malî ve malî olmayan tüm işlemleri kapsar.</a:t>
          </a:r>
        </a:p>
        <a:p>
          <a:pPr algn="just"/>
          <a:endParaRPr lang="tr-TR" sz="1800" b="1" dirty="0" smtClean="0">
            <a:solidFill>
              <a:schemeClr val="accent2">
                <a:lumMod val="50000"/>
              </a:schemeClr>
            </a:solidFill>
            <a:latin typeface="Times New Roman" panose="02020603050405020304" pitchFamily="18" charset="0"/>
            <a:cs typeface="Times New Roman" panose="02020603050405020304" pitchFamily="18" charset="0"/>
          </a:endParaRPr>
        </a:p>
        <a:p>
          <a:pPr algn="just"/>
          <a:endParaRPr lang="tr-TR" sz="2000" dirty="0"/>
        </a:p>
      </dgm:t>
    </dgm:pt>
    <dgm:pt modelId="{ACDF578C-DEE7-4D6B-BF0D-184A287E93DF}" type="parTrans" cxnId="{FAC33960-1BCA-4D46-8F20-6B94F296E2E7}">
      <dgm:prSet/>
      <dgm:spPr/>
      <dgm:t>
        <a:bodyPr/>
        <a:lstStyle/>
        <a:p>
          <a:endParaRPr lang="tr-TR"/>
        </a:p>
      </dgm:t>
    </dgm:pt>
    <dgm:pt modelId="{433395CD-61E8-4409-B828-A4D646C92CF2}" type="sibTrans" cxnId="{FAC33960-1BCA-4D46-8F20-6B94F296E2E7}">
      <dgm:prSet/>
      <dgm:spPr/>
      <dgm:t>
        <a:bodyPr/>
        <a:lstStyle/>
        <a:p>
          <a:endParaRPr lang="tr-TR"/>
        </a:p>
      </dgm:t>
    </dgm:pt>
    <dgm:pt modelId="{22233399-3725-4542-9950-A556A8B0388A}">
      <dgm:prSet phldrT="[Metin]" custT="1"/>
      <dgm:spPr/>
      <dgm:t>
        <a:bodyPr/>
        <a:lstStyle/>
        <a:p>
          <a:pPr algn="just"/>
          <a:r>
            <a:rPr lang="tr-TR" sz="2800" b="0" dirty="0" smtClean="0">
              <a:latin typeface="Times New Roman" panose="02020603050405020304" pitchFamily="18" charset="0"/>
              <a:cs typeface="Times New Roman" panose="02020603050405020304" pitchFamily="18" charset="0"/>
            </a:rPr>
            <a:t>Üst yöneticiler, iç kontrol </a:t>
          </a:r>
          <a:r>
            <a:rPr lang="tr-TR" sz="2800" b="1" dirty="0" smtClean="0">
              <a:latin typeface="Times New Roman" panose="02020603050405020304" pitchFamily="18" charset="0"/>
              <a:cs typeface="Times New Roman" panose="02020603050405020304" pitchFamily="18" charset="0"/>
            </a:rPr>
            <a:t>sisteminin kurulması ve gözetilmesinden</a:t>
          </a:r>
          <a:r>
            <a:rPr lang="tr-TR" sz="2800" b="0" dirty="0" smtClean="0">
              <a:latin typeface="Times New Roman" panose="02020603050405020304" pitchFamily="18" charset="0"/>
              <a:cs typeface="Times New Roman" panose="02020603050405020304" pitchFamily="18" charset="0"/>
            </a:rPr>
            <a:t> sorumludur.</a:t>
          </a:r>
          <a:endParaRPr lang="tr-TR" sz="2800" b="0" dirty="0">
            <a:latin typeface="Times New Roman" panose="02020603050405020304" pitchFamily="18" charset="0"/>
            <a:cs typeface="Times New Roman" panose="02020603050405020304" pitchFamily="18" charset="0"/>
          </a:endParaRPr>
        </a:p>
      </dgm:t>
    </dgm:pt>
    <dgm:pt modelId="{EFDC266A-E81D-4FF6-B6CF-187082785087}" type="parTrans" cxnId="{AAE28066-E5AC-4EF6-9315-AAFFFBDBD5D0}">
      <dgm:prSet/>
      <dgm:spPr/>
      <dgm:t>
        <a:bodyPr/>
        <a:lstStyle/>
        <a:p>
          <a:endParaRPr lang="tr-TR"/>
        </a:p>
      </dgm:t>
    </dgm:pt>
    <dgm:pt modelId="{7347AD11-3144-4A2A-9601-C62DED065710}" type="sibTrans" cxnId="{AAE28066-E5AC-4EF6-9315-AAFFFBDBD5D0}">
      <dgm:prSet/>
      <dgm:spPr/>
      <dgm:t>
        <a:bodyPr/>
        <a:lstStyle/>
        <a:p>
          <a:endParaRPr lang="tr-TR"/>
        </a:p>
      </dgm:t>
    </dgm:pt>
    <dgm:pt modelId="{C4BB052D-909E-4ED0-9FFC-02829A61EF54}">
      <dgm:prSet phldrT="[Metin]" custT="1"/>
      <dgm:spPr/>
      <dgm:t>
        <a:bodyPr/>
        <a:lstStyle/>
        <a:p>
          <a:pPr algn="just"/>
          <a:r>
            <a:rPr lang="tr-TR" sz="2400" dirty="0" smtClean="0">
              <a:latin typeface="Times New Roman" panose="02020603050405020304" pitchFamily="18" charset="0"/>
              <a:cs typeface="Times New Roman" panose="02020603050405020304" pitchFamily="18" charset="0"/>
            </a:rPr>
            <a:t>Harcama yetkilileri görev ve yetki alanları çerçevesinde, idari ve malî karar ve işlemlere ilişkin olarak </a:t>
          </a:r>
          <a:r>
            <a:rPr lang="tr-TR" sz="2400" b="1" dirty="0" smtClean="0">
              <a:latin typeface="Times New Roman" panose="02020603050405020304" pitchFamily="18" charset="0"/>
              <a:cs typeface="Times New Roman" panose="02020603050405020304" pitchFamily="18" charset="0"/>
            </a:rPr>
            <a:t>iç kontrolün işleyişinden </a:t>
          </a:r>
          <a:r>
            <a:rPr lang="tr-TR" sz="2400" dirty="0" smtClean="0">
              <a:latin typeface="Times New Roman" panose="02020603050405020304" pitchFamily="18" charset="0"/>
              <a:cs typeface="Times New Roman" panose="02020603050405020304" pitchFamily="18" charset="0"/>
            </a:rPr>
            <a:t>sorumludur</a:t>
          </a:r>
          <a:r>
            <a:rPr lang="tr-TR" sz="2500" dirty="0" smtClean="0">
              <a:latin typeface="Times New Roman" panose="02020603050405020304" pitchFamily="18" charset="0"/>
              <a:cs typeface="Times New Roman" panose="02020603050405020304" pitchFamily="18" charset="0"/>
            </a:rPr>
            <a:t>.</a:t>
          </a:r>
          <a:endParaRPr lang="tr-TR" sz="2500" dirty="0">
            <a:latin typeface="Times New Roman" panose="02020603050405020304" pitchFamily="18" charset="0"/>
            <a:cs typeface="Times New Roman" panose="02020603050405020304" pitchFamily="18" charset="0"/>
          </a:endParaRPr>
        </a:p>
      </dgm:t>
    </dgm:pt>
    <dgm:pt modelId="{9B914CE1-FBD7-4A98-A787-A6E4760F7AEC}" type="parTrans" cxnId="{52FDB866-4F1C-4A2C-BE97-9E15EF023040}">
      <dgm:prSet/>
      <dgm:spPr/>
      <dgm:t>
        <a:bodyPr/>
        <a:lstStyle/>
        <a:p>
          <a:endParaRPr lang="tr-TR"/>
        </a:p>
      </dgm:t>
    </dgm:pt>
    <dgm:pt modelId="{52E627EA-4D42-462B-AA78-B5A69350A085}" type="sibTrans" cxnId="{52FDB866-4F1C-4A2C-BE97-9E15EF023040}">
      <dgm:prSet/>
      <dgm:spPr/>
      <dgm:t>
        <a:bodyPr/>
        <a:lstStyle/>
        <a:p>
          <a:endParaRPr lang="tr-TR"/>
        </a:p>
      </dgm:t>
    </dgm:pt>
    <dgm:pt modelId="{58FBF4C6-FB29-4223-8669-FBC0FC790E64}">
      <dgm:prSet phldrT="[Metin]"/>
      <dgm:spPr/>
      <dgm:t>
        <a:bodyPr/>
        <a:lstStyle/>
        <a:p>
          <a:pPr algn="just"/>
          <a:r>
            <a:rPr lang="tr-TR" dirty="0" smtClean="0">
              <a:latin typeface="Times New Roman" panose="02020603050405020304" pitchFamily="18" charset="0"/>
              <a:cs typeface="Times New Roman" panose="02020603050405020304" pitchFamily="18" charset="0"/>
            </a:rPr>
            <a:t>Malî hizmetler birimi, </a:t>
          </a:r>
          <a:r>
            <a:rPr lang="tr-TR" b="1" dirty="0" smtClean="0">
              <a:latin typeface="Times New Roman" panose="02020603050405020304" pitchFamily="18" charset="0"/>
              <a:cs typeface="Times New Roman" panose="02020603050405020304" pitchFamily="18" charset="0"/>
            </a:rPr>
            <a:t>iç kontrol sisteminin kurulması</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standartlarının uygulanması ve geliştirilmesi</a:t>
          </a:r>
          <a:r>
            <a:rPr lang="tr-TR" dirty="0" smtClean="0">
              <a:latin typeface="Times New Roman" panose="02020603050405020304" pitchFamily="18" charset="0"/>
              <a:cs typeface="Times New Roman" panose="02020603050405020304" pitchFamily="18" charset="0"/>
            </a:rPr>
            <a:t> konularında çalışmalar yapar ve </a:t>
          </a:r>
          <a:r>
            <a:rPr lang="tr-TR" b="1" dirty="0" smtClean="0">
              <a:latin typeface="Times New Roman" panose="02020603050405020304" pitchFamily="18" charset="0"/>
              <a:cs typeface="Times New Roman" panose="02020603050405020304" pitchFamily="18" charset="0"/>
            </a:rPr>
            <a:t>ön malî kontrol </a:t>
          </a:r>
          <a:r>
            <a:rPr lang="tr-TR" dirty="0" smtClean="0">
              <a:latin typeface="Times New Roman" panose="02020603050405020304" pitchFamily="18" charset="0"/>
              <a:cs typeface="Times New Roman" panose="02020603050405020304" pitchFamily="18" charset="0"/>
            </a:rPr>
            <a:t>faaliyetini yürütür. Muhasebe yetkilileri, </a:t>
          </a:r>
          <a:r>
            <a:rPr lang="tr-TR" b="1" dirty="0" smtClean="0">
              <a:latin typeface="Times New Roman" panose="02020603050405020304" pitchFamily="18" charset="0"/>
              <a:cs typeface="Times New Roman" panose="02020603050405020304" pitchFamily="18" charset="0"/>
            </a:rPr>
            <a:t>muhasebe kayıtlarının usulüne ve standartlara uygun, saydam ve erişilebilir şekilde</a:t>
          </a:r>
          <a:r>
            <a:rPr lang="tr-TR" dirty="0" smtClean="0">
              <a:latin typeface="Times New Roman" panose="02020603050405020304" pitchFamily="18" charset="0"/>
              <a:cs typeface="Times New Roman" panose="02020603050405020304" pitchFamily="18" charset="0"/>
            </a:rPr>
            <a:t> tutulmasından sorumludur. </a:t>
          </a:r>
          <a:endParaRPr lang="tr-TR" dirty="0">
            <a:latin typeface="Times New Roman" panose="02020603050405020304" pitchFamily="18" charset="0"/>
            <a:cs typeface="Times New Roman" panose="02020603050405020304" pitchFamily="18" charset="0"/>
          </a:endParaRPr>
        </a:p>
      </dgm:t>
    </dgm:pt>
    <dgm:pt modelId="{D94F7AF6-83D0-4AFB-BC3E-6E143650A2F1}" type="parTrans" cxnId="{554F8B03-80A7-42C8-A9DF-5D6F45B088E1}">
      <dgm:prSet/>
      <dgm:spPr/>
      <dgm:t>
        <a:bodyPr/>
        <a:lstStyle/>
        <a:p>
          <a:endParaRPr lang="tr-TR"/>
        </a:p>
      </dgm:t>
    </dgm:pt>
    <dgm:pt modelId="{58C7CFCC-71EC-4786-B8B6-B5308C70C0A9}" type="sibTrans" cxnId="{554F8B03-80A7-42C8-A9DF-5D6F45B088E1}">
      <dgm:prSet/>
      <dgm:spPr/>
      <dgm:t>
        <a:bodyPr/>
        <a:lstStyle/>
        <a:p>
          <a:endParaRPr lang="tr-TR"/>
        </a:p>
      </dgm:t>
    </dgm:pt>
    <dgm:pt modelId="{0F527E58-1BB4-47D9-818C-7B9C70C84F92}" type="pres">
      <dgm:prSet presAssocID="{6744A7EB-9934-49BB-9880-7EE8B0CF1C11}" presName="vert0" presStyleCnt="0">
        <dgm:presLayoutVars>
          <dgm:dir/>
          <dgm:animOne val="branch"/>
          <dgm:animLvl val="lvl"/>
        </dgm:presLayoutVars>
      </dgm:prSet>
      <dgm:spPr/>
      <dgm:t>
        <a:bodyPr/>
        <a:lstStyle/>
        <a:p>
          <a:endParaRPr lang="tr-TR"/>
        </a:p>
      </dgm:t>
    </dgm:pt>
    <dgm:pt modelId="{7601C3EA-28EA-4000-BB26-CD6B1946ECA8}" type="pres">
      <dgm:prSet presAssocID="{7ED3EA5F-91B8-41EA-9F3D-DB8889FFB99F}" presName="thickLine" presStyleLbl="alignNode1" presStyleIdx="0" presStyleCnt="1"/>
      <dgm:spPr/>
    </dgm:pt>
    <dgm:pt modelId="{3FD387FB-E0C2-4F5A-86F3-0FFADD9DAC4E}" type="pres">
      <dgm:prSet presAssocID="{7ED3EA5F-91B8-41EA-9F3D-DB8889FFB99F}" presName="horz1" presStyleCnt="0"/>
      <dgm:spPr/>
    </dgm:pt>
    <dgm:pt modelId="{890583B1-3D4E-4F3A-9D6E-B593C09D5CCE}" type="pres">
      <dgm:prSet presAssocID="{7ED3EA5F-91B8-41EA-9F3D-DB8889FFB99F}" presName="tx1" presStyleLbl="revTx" presStyleIdx="0" presStyleCnt="4" custScaleX="185627"/>
      <dgm:spPr/>
      <dgm:t>
        <a:bodyPr/>
        <a:lstStyle/>
        <a:p>
          <a:endParaRPr lang="tr-TR"/>
        </a:p>
      </dgm:t>
    </dgm:pt>
    <dgm:pt modelId="{CD1A13E3-ED05-47E0-AC58-1B0BAA6B9A5F}" type="pres">
      <dgm:prSet presAssocID="{7ED3EA5F-91B8-41EA-9F3D-DB8889FFB99F}" presName="vert1" presStyleCnt="0"/>
      <dgm:spPr/>
    </dgm:pt>
    <dgm:pt modelId="{327DBFDC-4E7B-4DCE-87B6-C563A16FD4F7}" type="pres">
      <dgm:prSet presAssocID="{22233399-3725-4542-9950-A556A8B0388A}" presName="vertSpace2a" presStyleCnt="0"/>
      <dgm:spPr/>
    </dgm:pt>
    <dgm:pt modelId="{A2A28D59-682C-4AB6-834B-D67D0EE9D23E}" type="pres">
      <dgm:prSet presAssocID="{22233399-3725-4542-9950-A556A8B0388A}" presName="horz2" presStyleCnt="0"/>
      <dgm:spPr/>
    </dgm:pt>
    <dgm:pt modelId="{336E8B00-7FD3-4DC1-8C4C-390097AD39CC}" type="pres">
      <dgm:prSet presAssocID="{22233399-3725-4542-9950-A556A8B0388A}" presName="horzSpace2" presStyleCnt="0"/>
      <dgm:spPr/>
    </dgm:pt>
    <dgm:pt modelId="{CB9C7999-D9DC-46F0-8B1E-9D5CCB4584B6}" type="pres">
      <dgm:prSet presAssocID="{22233399-3725-4542-9950-A556A8B0388A}" presName="tx2" presStyleLbl="revTx" presStyleIdx="1" presStyleCnt="4"/>
      <dgm:spPr/>
      <dgm:t>
        <a:bodyPr/>
        <a:lstStyle/>
        <a:p>
          <a:endParaRPr lang="tr-TR"/>
        </a:p>
      </dgm:t>
    </dgm:pt>
    <dgm:pt modelId="{FB42C51A-41A3-41D6-87E7-F7C705471ED4}" type="pres">
      <dgm:prSet presAssocID="{22233399-3725-4542-9950-A556A8B0388A}" presName="vert2" presStyleCnt="0"/>
      <dgm:spPr/>
    </dgm:pt>
    <dgm:pt modelId="{ABFC3796-B5EE-430C-A118-D58AEC0CF199}" type="pres">
      <dgm:prSet presAssocID="{22233399-3725-4542-9950-A556A8B0388A}" presName="thinLine2b" presStyleLbl="callout" presStyleIdx="0" presStyleCnt="3"/>
      <dgm:spPr/>
    </dgm:pt>
    <dgm:pt modelId="{057EE213-2BFA-449C-8262-FA0E5422D721}" type="pres">
      <dgm:prSet presAssocID="{22233399-3725-4542-9950-A556A8B0388A}" presName="vertSpace2b" presStyleCnt="0"/>
      <dgm:spPr/>
    </dgm:pt>
    <dgm:pt modelId="{5F8E413F-30B6-42B9-B6A6-1B2C1D019955}" type="pres">
      <dgm:prSet presAssocID="{C4BB052D-909E-4ED0-9FFC-02829A61EF54}" presName="horz2" presStyleCnt="0"/>
      <dgm:spPr/>
    </dgm:pt>
    <dgm:pt modelId="{062C0D5F-CF16-4371-A490-9D35FA8C4A6F}" type="pres">
      <dgm:prSet presAssocID="{C4BB052D-909E-4ED0-9FFC-02829A61EF54}" presName="horzSpace2" presStyleCnt="0"/>
      <dgm:spPr/>
    </dgm:pt>
    <dgm:pt modelId="{E7EBB44C-5BDF-4926-AD24-B9AF88E965AB}" type="pres">
      <dgm:prSet presAssocID="{C4BB052D-909E-4ED0-9FFC-02829A61EF54}" presName="tx2" presStyleLbl="revTx" presStyleIdx="2" presStyleCnt="4"/>
      <dgm:spPr/>
      <dgm:t>
        <a:bodyPr/>
        <a:lstStyle/>
        <a:p>
          <a:endParaRPr lang="tr-TR"/>
        </a:p>
      </dgm:t>
    </dgm:pt>
    <dgm:pt modelId="{6A110B16-2CA7-4C34-95DB-9F63BE24AA3B}" type="pres">
      <dgm:prSet presAssocID="{C4BB052D-909E-4ED0-9FFC-02829A61EF54}" presName="vert2" presStyleCnt="0"/>
      <dgm:spPr/>
    </dgm:pt>
    <dgm:pt modelId="{33E12BF7-CA8A-4748-9A7C-1C5D3B29A728}" type="pres">
      <dgm:prSet presAssocID="{C4BB052D-909E-4ED0-9FFC-02829A61EF54}" presName="thinLine2b" presStyleLbl="callout" presStyleIdx="1" presStyleCnt="3"/>
      <dgm:spPr/>
    </dgm:pt>
    <dgm:pt modelId="{E4BCFE76-3168-46E5-99A1-310857921B49}" type="pres">
      <dgm:prSet presAssocID="{C4BB052D-909E-4ED0-9FFC-02829A61EF54}" presName="vertSpace2b" presStyleCnt="0"/>
      <dgm:spPr/>
    </dgm:pt>
    <dgm:pt modelId="{3E42EFAD-7A8A-4E4D-8371-6487D89C5892}" type="pres">
      <dgm:prSet presAssocID="{58FBF4C6-FB29-4223-8669-FBC0FC790E64}" presName="horz2" presStyleCnt="0"/>
      <dgm:spPr/>
    </dgm:pt>
    <dgm:pt modelId="{501FE882-86D0-4FC7-BA66-CB1E04EF92D3}" type="pres">
      <dgm:prSet presAssocID="{58FBF4C6-FB29-4223-8669-FBC0FC790E64}" presName="horzSpace2" presStyleCnt="0"/>
      <dgm:spPr/>
    </dgm:pt>
    <dgm:pt modelId="{FEC60FC5-6745-43CD-9654-0F533E1C798F}" type="pres">
      <dgm:prSet presAssocID="{58FBF4C6-FB29-4223-8669-FBC0FC790E64}" presName="tx2" presStyleLbl="revTx" presStyleIdx="3" presStyleCnt="4"/>
      <dgm:spPr/>
      <dgm:t>
        <a:bodyPr/>
        <a:lstStyle/>
        <a:p>
          <a:endParaRPr lang="tr-TR"/>
        </a:p>
      </dgm:t>
    </dgm:pt>
    <dgm:pt modelId="{4D6B9EF8-FB8C-4DE3-A864-A0D829738629}" type="pres">
      <dgm:prSet presAssocID="{58FBF4C6-FB29-4223-8669-FBC0FC790E64}" presName="vert2" presStyleCnt="0"/>
      <dgm:spPr/>
    </dgm:pt>
    <dgm:pt modelId="{5E2A2D02-414F-43A8-975F-690AFC93F94C}" type="pres">
      <dgm:prSet presAssocID="{58FBF4C6-FB29-4223-8669-FBC0FC790E64}" presName="thinLine2b" presStyleLbl="callout" presStyleIdx="2" presStyleCnt="3"/>
      <dgm:spPr/>
    </dgm:pt>
    <dgm:pt modelId="{C983C2A9-9F94-472D-B1AD-9DB13F5DB490}" type="pres">
      <dgm:prSet presAssocID="{58FBF4C6-FB29-4223-8669-FBC0FC790E64}" presName="vertSpace2b" presStyleCnt="0"/>
      <dgm:spPr/>
    </dgm:pt>
  </dgm:ptLst>
  <dgm:cxnLst>
    <dgm:cxn modelId="{52FDB866-4F1C-4A2C-BE97-9E15EF023040}" srcId="{7ED3EA5F-91B8-41EA-9F3D-DB8889FFB99F}" destId="{C4BB052D-909E-4ED0-9FFC-02829A61EF54}" srcOrd="1" destOrd="0" parTransId="{9B914CE1-FBD7-4A98-A787-A6E4760F7AEC}" sibTransId="{52E627EA-4D42-462B-AA78-B5A69350A085}"/>
    <dgm:cxn modelId="{D2EDD27E-2259-4226-AA1A-10C5F37B6124}" type="presOf" srcId="{6744A7EB-9934-49BB-9880-7EE8B0CF1C11}" destId="{0F527E58-1BB4-47D9-818C-7B9C70C84F92}" srcOrd="0" destOrd="0" presId="urn:microsoft.com/office/officeart/2008/layout/LinedList"/>
    <dgm:cxn modelId="{554F8B03-80A7-42C8-A9DF-5D6F45B088E1}" srcId="{7ED3EA5F-91B8-41EA-9F3D-DB8889FFB99F}" destId="{58FBF4C6-FB29-4223-8669-FBC0FC790E64}" srcOrd="2" destOrd="0" parTransId="{D94F7AF6-83D0-4AFB-BC3E-6E143650A2F1}" sibTransId="{58C7CFCC-71EC-4786-B8B6-B5308C70C0A9}"/>
    <dgm:cxn modelId="{FAC33960-1BCA-4D46-8F20-6B94F296E2E7}" srcId="{6744A7EB-9934-49BB-9880-7EE8B0CF1C11}" destId="{7ED3EA5F-91B8-41EA-9F3D-DB8889FFB99F}" srcOrd="0" destOrd="0" parTransId="{ACDF578C-DEE7-4D6B-BF0D-184A287E93DF}" sibTransId="{433395CD-61E8-4409-B828-A4D646C92CF2}"/>
    <dgm:cxn modelId="{526F2755-4F25-469E-A877-309C35B25833}" type="presOf" srcId="{C4BB052D-909E-4ED0-9FFC-02829A61EF54}" destId="{E7EBB44C-5BDF-4926-AD24-B9AF88E965AB}" srcOrd="0" destOrd="0" presId="urn:microsoft.com/office/officeart/2008/layout/LinedList"/>
    <dgm:cxn modelId="{1F8BC065-1849-4043-92F0-F8E836F9C965}" type="presOf" srcId="{22233399-3725-4542-9950-A556A8B0388A}" destId="{CB9C7999-D9DC-46F0-8B1E-9D5CCB4584B6}" srcOrd="0" destOrd="0" presId="urn:microsoft.com/office/officeart/2008/layout/LinedList"/>
    <dgm:cxn modelId="{AAE28066-E5AC-4EF6-9315-AAFFFBDBD5D0}" srcId="{7ED3EA5F-91B8-41EA-9F3D-DB8889FFB99F}" destId="{22233399-3725-4542-9950-A556A8B0388A}" srcOrd="0" destOrd="0" parTransId="{EFDC266A-E81D-4FF6-B6CF-187082785087}" sibTransId="{7347AD11-3144-4A2A-9601-C62DED065710}"/>
    <dgm:cxn modelId="{EB647344-60B6-4EA2-8F42-CB1CEC5B375E}" type="presOf" srcId="{7ED3EA5F-91B8-41EA-9F3D-DB8889FFB99F}" destId="{890583B1-3D4E-4F3A-9D6E-B593C09D5CCE}" srcOrd="0" destOrd="0" presId="urn:microsoft.com/office/officeart/2008/layout/LinedList"/>
    <dgm:cxn modelId="{D7580A34-DFFE-45F7-9D38-D95F4657A003}" type="presOf" srcId="{58FBF4C6-FB29-4223-8669-FBC0FC790E64}" destId="{FEC60FC5-6745-43CD-9654-0F533E1C798F}" srcOrd="0" destOrd="0" presId="urn:microsoft.com/office/officeart/2008/layout/LinedList"/>
    <dgm:cxn modelId="{DBEFE2E6-31A1-4B67-A659-1D4AB5B6F6C0}" type="presParOf" srcId="{0F527E58-1BB4-47D9-818C-7B9C70C84F92}" destId="{7601C3EA-28EA-4000-BB26-CD6B1946ECA8}" srcOrd="0" destOrd="0" presId="urn:microsoft.com/office/officeart/2008/layout/LinedList"/>
    <dgm:cxn modelId="{5B0D5770-08F2-40BE-9439-60D71D69C167}" type="presParOf" srcId="{0F527E58-1BB4-47D9-818C-7B9C70C84F92}" destId="{3FD387FB-E0C2-4F5A-86F3-0FFADD9DAC4E}" srcOrd="1" destOrd="0" presId="urn:microsoft.com/office/officeart/2008/layout/LinedList"/>
    <dgm:cxn modelId="{D2DB475A-572B-41D5-9512-488BA3A9D6AE}" type="presParOf" srcId="{3FD387FB-E0C2-4F5A-86F3-0FFADD9DAC4E}" destId="{890583B1-3D4E-4F3A-9D6E-B593C09D5CCE}" srcOrd="0" destOrd="0" presId="urn:microsoft.com/office/officeart/2008/layout/LinedList"/>
    <dgm:cxn modelId="{DBF2F7D2-0C8D-49DC-BB3F-F8A921ED2E0C}" type="presParOf" srcId="{3FD387FB-E0C2-4F5A-86F3-0FFADD9DAC4E}" destId="{CD1A13E3-ED05-47E0-AC58-1B0BAA6B9A5F}" srcOrd="1" destOrd="0" presId="urn:microsoft.com/office/officeart/2008/layout/LinedList"/>
    <dgm:cxn modelId="{9D876AED-1ED1-48F6-B428-AA6A7A1B8D66}" type="presParOf" srcId="{CD1A13E3-ED05-47E0-AC58-1B0BAA6B9A5F}" destId="{327DBFDC-4E7B-4DCE-87B6-C563A16FD4F7}" srcOrd="0" destOrd="0" presId="urn:microsoft.com/office/officeart/2008/layout/LinedList"/>
    <dgm:cxn modelId="{5A959E2F-FB8B-43B0-9256-236A35D12415}" type="presParOf" srcId="{CD1A13E3-ED05-47E0-AC58-1B0BAA6B9A5F}" destId="{A2A28D59-682C-4AB6-834B-D67D0EE9D23E}" srcOrd="1" destOrd="0" presId="urn:microsoft.com/office/officeart/2008/layout/LinedList"/>
    <dgm:cxn modelId="{9DF66A8A-6FD0-41A4-83F0-23476F0C0A76}" type="presParOf" srcId="{A2A28D59-682C-4AB6-834B-D67D0EE9D23E}" destId="{336E8B00-7FD3-4DC1-8C4C-390097AD39CC}" srcOrd="0" destOrd="0" presId="urn:microsoft.com/office/officeart/2008/layout/LinedList"/>
    <dgm:cxn modelId="{116B539B-D582-4932-ADCB-E70B112833B2}" type="presParOf" srcId="{A2A28D59-682C-4AB6-834B-D67D0EE9D23E}" destId="{CB9C7999-D9DC-46F0-8B1E-9D5CCB4584B6}" srcOrd="1" destOrd="0" presId="urn:microsoft.com/office/officeart/2008/layout/LinedList"/>
    <dgm:cxn modelId="{FC8B1B15-2530-4DDC-B126-D551476F1A6D}" type="presParOf" srcId="{A2A28D59-682C-4AB6-834B-D67D0EE9D23E}" destId="{FB42C51A-41A3-41D6-87E7-F7C705471ED4}" srcOrd="2" destOrd="0" presId="urn:microsoft.com/office/officeart/2008/layout/LinedList"/>
    <dgm:cxn modelId="{D1468102-462F-4E4D-8935-88CA34472680}" type="presParOf" srcId="{CD1A13E3-ED05-47E0-AC58-1B0BAA6B9A5F}" destId="{ABFC3796-B5EE-430C-A118-D58AEC0CF199}" srcOrd="2" destOrd="0" presId="urn:microsoft.com/office/officeart/2008/layout/LinedList"/>
    <dgm:cxn modelId="{EF2D19E0-5D3E-44DB-A3AB-D7DA0030B85B}" type="presParOf" srcId="{CD1A13E3-ED05-47E0-AC58-1B0BAA6B9A5F}" destId="{057EE213-2BFA-449C-8262-FA0E5422D721}" srcOrd="3" destOrd="0" presId="urn:microsoft.com/office/officeart/2008/layout/LinedList"/>
    <dgm:cxn modelId="{F030E26C-8E54-4F4F-8461-9F0E8161E15D}" type="presParOf" srcId="{CD1A13E3-ED05-47E0-AC58-1B0BAA6B9A5F}" destId="{5F8E413F-30B6-42B9-B6A6-1B2C1D019955}" srcOrd="4" destOrd="0" presId="urn:microsoft.com/office/officeart/2008/layout/LinedList"/>
    <dgm:cxn modelId="{EC5A645F-2230-4474-BD03-ABFDAA65BBDA}" type="presParOf" srcId="{5F8E413F-30B6-42B9-B6A6-1B2C1D019955}" destId="{062C0D5F-CF16-4371-A490-9D35FA8C4A6F}" srcOrd="0" destOrd="0" presId="urn:microsoft.com/office/officeart/2008/layout/LinedList"/>
    <dgm:cxn modelId="{0435DCD8-16AC-4F2A-97BF-4450E479EDD7}" type="presParOf" srcId="{5F8E413F-30B6-42B9-B6A6-1B2C1D019955}" destId="{E7EBB44C-5BDF-4926-AD24-B9AF88E965AB}" srcOrd="1" destOrd="0" presId="urn:microsoft.com/office/officeart/2008/layout/LinedList"/>
    <dgm:cxn modelId="{49E141F1-D9B6-402C-B6AA-42E788721DE7}" type="presParOf" srcId="{5F8E413F-30B6-42B9-B6A6-1B2C1D019955}" destId="{6A110B16-2CA7-4C34-95DB-9F63BE24AA3B}" srcOrd="2" destOrd="0" presId="urn:microsoft.com/office/officeart/2008/layout/LinedList"/>
    <dgm:cxn modelId="{105F5E34-4BE6-4778-BAC6-E85BC42E2F89}" type="presParOf" srcId="{CD1A13E3-ED05-47E0-AC58-1B0BAA6B9A5F}" destId="{33E12BF7-CA8A-4748-9A7C-1C5D3B29A728}" srcOrd="5" destOrd="0" presId="urn:microsoft.com/office/officeart/2008/layout/LinedList"/>
    <dgm:cxn modelId="{61B56C09-4CF7-4169-899D-A421D0388339}" type="presParOf" srcId="{CD1A13E3-ED05-47E0-AC58-1B0BAA6B9A5F}" destId="{E4BCFE76-3168-46E5-99A1-310857921B49}" srcOrd="6" destOrd="0" presId="urn:microsoft.com/office/officeart/2008/layout/LinedList"/>
    <dgm:cxn modelId="{F6FD4BB4-26C9-4D15-96B8-533AEF4282F8}" type="presParOf" srcId="{CD1A13E3-ED05-47E0-AC58-1B0BAA6B9A5F}" destId="{3E42EFAD-7A8A-4E4D-8371-6487D89C5892}" srcOrd="7" destOrd="0" presId="urn:microsoft.com/office/officeart/2008/layout/LinedList"/>
    <dgm:cxn modelId="{DCE5F970-2529-4198-BCC5-5A48D0D8A29B}" type="presParOf" srcId="{3E42EFAD-7A8A-4E4D-8371-6487D89C5892}" destId="{501FE882-86D0-4FC7-BA66-CB1E04EF92D3}" srcOrd="0" destOrd="0" presId="urn:microsoft.com/office/officeart/2008/layout/LinedList"/>
    <dgm:cxn modelId="{CAFBDC1E-F03E-4BDA-B2AA-F6FEFDE46DBC}" type="presParOf" srcId="{3E42EFAD-7A8A-4E4D-8371-6487D89C5892}" destId="{FEC60FC5-6745-43CD-9654-0F533E1C798F}" srcOrd="1" destOrd="0" presId="urn:microsoft.com/office/officeart/2008/layout/LinedList"/>
    <dgm:cxn modelId="{61456654-4D4A-49BB-932A-2B05685A330E}" type="presParOf" srcId="{3E42EFAD-7A8A-4E4D-8371-6487D89C5892}" destId="{4D6B9EF8-FB8C-4DE3-A864-A0D829738629}" srcOrd="2" destOrd="0" presId="urn:microsoft.com/office/officeart/2008/layout/LinedList"/>
    <dgm:cxn modelId="{4303A13F-E5C5-4B24-B4E6-3F474BEF492B}" type="presParOf" srcId="{CD1A13E3-ED05-47E0-AC58-1B0BAA6B9A5F}" destId="{5E2A2D02-414F-43A8-975F-690AFC93F94C}" srcOrd="8" destOrd="0" presId="urn:microsoft.com/office/officeart/2008/layout/LinedList"/>
    <dgm:cxn modelId="{115B1446-0318-4628-8A43-973229C9C388}" type="presParOf" srcId="{CD1A13E3-ED05-47E0-AC58-1B0BAA6B9A5F}" destId="{C983C2A9-9F94-472D-B1AD-9DB13F5DB490}"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AFA5E7-5BA2-412B-8E9C-F0B0ACE17B8D}"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tr-TR"/>
        </a:p>
      </dgm:t>
    </dgm:pt>
    <dgm:pt modelId="{569C922E-EE13-4441-920F-D3F1B5F39E7A}">
      <dgm:prSet phldrT="[Metin]" custT="1"/>
      <dgm:spPr/>
      <dgm:t>
        <a:bodyPr/>
        <a:lstStyle/>
        <a:p>
          <a:r>
            <a:rPr lang="tr-TR" sz="2400" dirty="0" smtClean="0">
              <a:latin typeface="Times New Roman" panose="02020603050405020304" pitchFamily="18" charset="0"/>
              <a:cs typeface="Times New Roman" panose="02020603050405020304" pitchFamily="18" charset="0"/>
            </a:rPr>
            <a:t>Yetkililerin imzasını</a:t>
          </a:r>
          <a:endParaRPr lang="tr-TR" sz="2400" dirty="0">
            <a:latin typeface="Times New Roman" panose="02020603050405020304" pitchFamily="18" charset="0"/>
            <a:cs typeface="Times New Roman" panose="02020603050405020304" pitchFamily="18" charset="0"/>
          </a:endParaRPr>
        </a:p>
      </dgm:t>
    </dgm:pt>
    <dgm:pt modelId="{C6503B1F-70F0-4D0C-B919-69C509D31CAA}" type="parTrans" cxnId="{2D359A52-4DAA-4951-990B-437B87D4A71F}">
      <dgm:prSet/>
      <dgm:spPr/>
      <dgm:t>
        <a:bodyPr/>
        <a:lstStyle/>
        <a:p>
          <a:endParaRPr lang="tr-TR"/>
        </a:p>
      </dgm:t>
    </dgm:pt>
    <dgm:pt modelId="{1F6EE37B-3166-458D-ABCE-9C509E0D3A97}" type="sibTrans" cxnId="{2D359A52-4DAA-4951-990B-437B87D4A71F}">
      <dgm:prSet/>
      <dgm:spPr/>
      <dgm:t>
        <a:bodyPr/>
        <a:lstStyle/>
        <a:p>
          <a:endParaRPr lang="tr-TR"/>
        </a:p>
      </dgm:t>
    </dgm:pt>
    <dgm:pt modelId="{E48F4987-2585-4823-899E-A215C0D9AF15}">
      <dgm:prSet phldrT="[Metin]" custT="1"/>
      <dgm:spPr/>
      <dgm:t>
        <a:bodyPr/>
        <a:lstStyle/>
        <a:p>
          <a:r>
            <a:rPr lang="tr-TR" sz="1800" dirty="0" smtClean="0">
              <a:latin typeface="Times New Roman" panose="02020603050405020304" pitchFamily="18" charset="0"/>
              <a:cs typeface="Times New Roman" panose="02020603050405020304" pitchFamily="18" charset="0"/>
            </a:rPr>
            <a:t>Ödemeye ilişkin ilgili mevzuatında sayılan belgelerin tamam olmasını</a:t>
          </a:r>
          <a:endParaRPr lang="tr-TR" sz="1800" dirty="0">
            <a:latin typeface="Times New Roman" panose="02020603050405020304" pitchFamily="18" charset="0"/>
            <a:cs typeface="Times New Roman" panose="02020603050405020304" pitchFamily="18" charset="0"/>
          </a:endParaRPr>
        </a:p>
      </dgm:t>
    </dgm:pt>
    <dgm:pt modelId="{2AE5B1CD-9193-4B80-95F4-2A8A35103CB9}" type="parTrans" cxnId="{2442B5E3-E924-4FC6-886C-4B7E30ECDAFD}">
      <dgm:prSet/>
      <dgm:spPr/>
      <dgm:t>
        <a:bodyPr/>
        <a:lstStyle/>
        <a:p>
          <a:endParaRPr lang="tr-TR"/>
        </a:p>
      </dgm:t>
    </dgm:pt>
    <dgm:pt modelId="{E47C4DA8-17D1-487C-94C0-147F1D00CA63}" type="sibTrans" cxnId="{2442B5E3-E924-4FC6-886C-4B7E30ECDAFD}">
      <dgm:prSet/>
      <dgm:spPr/>
      <dgm:t>
        <a:bodyPr/>
        <a:lstStyle/>
        <a:p>
          <a:endParaRPr lang="tr-TR"/>
        </a:p>
      </dgm:t>
    </dgm:pt>
    <dgm:pt modelId="{FFCDA0F0-AA9B-455E-920C-ECAFF9FF1229}">
      <dgm:prSet phldrT="[Metin]" custT="1"/>
      <dgm:spPr/>
      <dgm:t>
        <a:bodyPr/>
        <a:lstStyle/>
        <a:p>
          <a:r>
            <a:rPr lang="tr-TR" sz="2000" dirty="0" smtClean="0">
              <a:latin typeface="Times New Roman" panose="02020603050405020304" pitchFamily="18" charset="0"/>
              <a:cs typeface="Times New Roman" panose="02020603050405020304" pitchFamily="18" charset="0"/>
            </a:rPr>
            <a:t>Maddi hata bulunup bulunmadığını</a:t>
          </a:r>
          <a:endParaRPr lang="tr-TR" sz="2000" dirty="0">
            <a:latin typeface="Times New Roman" panose="02020603050405020304" pitchFamily="18" charset="0"/>
            <a:cs typeface="Times New Roman" panose="02020603050405020304" pitchFamily="18" charset="0"/>
          </a:endParaRPr>
        </a:p>
      </dgm:t>
    </dgm:pt>
    <dgm:pt modelId="{9F6DD695-F318-4CBD-91D9-E8E4345B0D6B}" type="parTrans" cxnId="{484DD869-D281-42CB-A31B-22A49360EBEA}">
      <dgm:prSet/>
      <dgm:spPr/>
      <dgm:t>
        <a:bodyPr/>
        <a:lstStyle/>
        <a:p>
          <a:endParaRPr lang="tr-TR"/>
        </a:p>
      </dgm:t>
    </dgm:pt>
    <dgm:pt modelId="{6774E195-52C9-4FDE-8B64-6AA52B425A13}" type="sibTrans" cxnId="{484DD869-D281-42CB-A31B-22A49360EBEA}">
      <dgm:prSet/>
      <dgm:spPr/>
      <dgm:t>
        <a:bodyPr/>
        <a:lstStyle/>
        <a:p>
          <a:endParaRPr lang="tr-TR"/>
        </a:p>
      </dgm:t>
    </dgm:pt>
    <dgm:pt modelId="{55D3F0C6-4AF7-4F5F-8F35-29A75489350A}">
      <dgm:prSet phldrT="[Metin]" custT="1"/>
      <dgm:spPr/>
      <dgm:t>
        <a:bodyPr/>
        <a:lstStyle/>
        <a:p>
          <a:r>
            <a:rPr lang="tr-TR" sz="2000" dirty="0" smtClean="0">
              <a:latin typeface="Times New Roman" panose="02020603050405020304" pitchFamily="18" charset="0"/>
              <a:cs typeface="Times New Roman" panose="02020603050405020304" pitchFamily="18" charset="0"/>
            </a:rPr>
            <a:t>Hak sahibinin kimliğine ilişkin bilgileri</a:t>
          </a:r>
          <a:endParaRPr lang="tr-TR" sz="2000" dirty="0">
            <a:latin typeface="Times New Roman" panose="02020603050405020304" pitchFamily="18" charset="0"/>
            <a:cs typeface="Times New Roman" panose="02020603050405020304" pitchFamily="18" charset="0"/>
          </a:endParaRPr>
        </a:p>
      </dgm:t>
    </dgm:pt>
    <dgm:pt modelId="{1188BE45-767B-4DF1-8D86-85D586600122}" type="parTrans" cxnId="{9758EA46-894C-420F-9BBC-B1D752B57D52}">
      <dgm:prSet/>
      <dgm:spPr/>
      <dgm:t>
        <a:bodyPr/>
        <a:lstStyle/>
        <a:p>
          <a:endParaRPr lang="tr-TR"/>
        </a:p>
      </dgm:t>
    </dgm:pt>
    <dgm:pt modelId="{3B3811A7-4C37-4FAC-A82F-6F6F348F419A}" type="sibTrans" cxnId="{9758EA46-894C-420F-9BBC-B1D752B57D52}">
      <dgm:prSet/>
      <dgm:spPr/>
      <dgm:t>
        <a:bodyPr/>
        <a:lstStyle/>
        <a:p>
          <a:endParaRPr lang="tr-TR"/>
        </a:p>
      </dgm:t>
    </dgm:pt>
    <dgm:pt modelId="{84192914-3D76-45EC-9648-70560ED167AF}" type="pres">
      <dgm:prSet presAssocID="{2FAFA5E7-5BA2-412B-8E9C-F0B0ACE17B8D}" presName="Name0" presStyleCnt="0">
        <dgm:presLayoutVars>
          <dgm:dir/>
          <dgm:resizeHandles val="exact"/>
        </dgm:presLayoutVars>
      </dgm:prSet>
      <dgm:spPr/>
      <dgm:t>
        <a:bodyPr/>
        <a:lstStyle/>
        <a:p>
          <a:endParaRPr lang="tr-TR"/>
        </a:p>
      </dgm:t>
    </dgm:pt>
    <dgm:pt modelId="{86FF2BFD-1A08-4CFC-BF2D-2E431723CC7F}" type="pres">
      <dgm:prSet presAssocID="{569C922E-EE13-4441-920F-D3F1B5F39E7A}" presName="compNode" presStyleCnt="0"/>
      <dgm:spPr/>
    </dgm:pt>
    <dgm:pt modelId="{61A6FAED-48C8-4781-A4A1-55705407B076}" type="pres">
      <dgm:prSet presAssocID="{569C922E-EE13-4441-920F-D3F1B5F39E7A}" presName="pict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46000" r="-46000"/>
          </a:stretch>
        </a:blipFill>
      </dgm:spPr>
    </dgm:pt>
    <dgm:pt modelId="{5D3604D9-BEEE-4731-B660-DF13AA0420B4}" type="pres">
      <dgm:prSet presAssocID="{569C922E-EE13-4441-920F-D3F1B5F39E7A}" presName="textRect" presStyleLbl="revTx" presStyleIdx="0" presStyleCnt="4">
        <dgm:presLayoutVars>
          <dgm:bulletEnabled val="1"/>
        </dgm:presLayoutVars>
      </dgm:prSet>
      <dgm:spPr/>
      <dgm:t>
        <a:bodyPr/>
        <a:lstStyle/>
        <a:p>
          <a:endParaRPr lang="tr-TR"/>
        </a:p>
      </dgm:t>
    </dgm:pt>
    <dgm:pt modelId="{3D8E7755-A360-46FB-965A-1FBC5A066FF0}" type="pres">
      <dgm:prSet presAssocID="{1F6EE37B-3166-458D-ABCE-9C509E0D3A97}" presName="sibTrans" presStyleLbl="sibTrans2D1" presStyleIdx="0" presStyleCnt="0"/>
      <dgm:spPr/>
      <dgm:t>
        <a:bodyPr/>
        <a:lstStyle/>
        <a:p>
          <a:endParaRPr lang="tr-TR"/>
        </a:p>
      </dgm:t>
    </dgm:pt>
    <dgm:pt modelId="{44CB51DB-E5B3-4A33-BCEC-415E0F07D89C}" type="pres">
      <dgm:prSet presAssocID="{E48F4987-2585-4823-899E-A215C0D9AF15}" presName="compNode" presStyleCnt="0"/>
      <dgm:spPr/>
    </dgm:pt>
    <dgm:pt modelId="{B3737C19-1105-42A7-A31E-39D6C84D2DD9}" type="pres">
      <dgm:prSet presAssocID="{E48F4987-2585-4823-899E-A215C0D9AF15}" presName="pictRect"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4000" b="-4000"/>
          </a:stretch>
        </a:blipFill>
      </dgm:spPr>
    </dgm:pt>
    <dgm:pt modelId="{17D20020-B432-41B2-9AE5-5646858DF379}" type="pres">
      <dgm:prSet presAssocID="{E48F4987-2585-4823-899E-A215C0D9AF15}" presName="textRect" presStyleLbl="revTx" presStyleIdx="1" presStyleCnt="4">
        <dgm:presLayoutVars>
          <dgm:bulletEnabled val="1"/>
        </dgm:presLayoutVars>
      </dgm:prSet>
      <dgm:spPr/>
      <dgm:t>
        <a:bodyPr/>
        <a:lstStyle/>
        <a:p>
          <a:endParaRPr lang="tr-TR"/>
        </a:p>
      </dgm:t>
    </dgm:pt>
    <dgm:pt modelId="{32F324BC-9008-45CD-A86F-2CE2C41873EF}" type="pres">
      <dgm:prSet presAssocID="{E47C4DA8-17D1-487C-94C0-147F1D00CA63}" presName="sibTrans" presStyleLbl="sibTrans2D1" presStyleIdx="0" presStyleCnt="0"/>
      <dgm:spPr/>
      <dgm:t>
        <a:bodyPr/>
        <a:lstStyle/>
        <a:p>
          <a:endParaRPr lang="tr-TR"/>
        </a:p>
      </dgm:t>
    </dgm:pt>
    <dgm:pt modelId="{B1DDB1E1-F511-4BD2-BAE1-B89A036455A8}" type="pres">
      <dgm:prSet presAssocID="{FFCDA0F0-AA9B-455E-920C-ECAFF9FF1229}" presName="compNode" presStyleCnt="0"/>
      <dgm:spPr/>
    </dgm:pt>
    <dgm:pt modelId="{DEC08E0C-4D58-4B06-AEF8-1A3686FDD28E}" type="pres">
      <dgm:prSet presAssocID="{FFCDA0F0-AA9B-455E-920C-ECAFF9FF1229}"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dgm:spPr>
      <dgm:t>
        <a:bodyPr/>
        <a:lstStyle/>
        <a:p>
          <a:endParaRPr lang="tr-TR"/>
        </a:p>
      </dgm:t>
    </dgm:pt>
    <dgm:pt modelId="{96E6B626-FB8A-46A0-88A2-628CD45DEFCC}" type="pres">
      <dgm:prSet presAssocID="{FFCDA0F0-AA9B-455E-920C-ECAFF9FF1229}" presName="textRect" presStyleLbl="revTx" presStyleIdx="2" presStyleCnt="4">
        <dgm:presLayoutVars>
          <dgm:bulletEnabled val="1"/>
        </dgm:presLayoutVars>
      </dgm:prSet>
      <dgm:spPr/>
      <dgm:t>
        <a:bodyPr/>
        <a:lstStyle/>
        <a:p>
          <a:endParaRPr lang="tr-TR"/>
        </a:p>
      </dgm:t>
    </dgm:pt>
    <dgm:pt modelId="{341661BC-376A-4A2B-B5C4-4216F23AFF88}" type="pres">
      <dgm:prSet presAssocID="{6774E195-52C9-4FDE-8B64-6AA52B425A13}" presName="sibTrans" presStyleLbl="sibTrans2D1" presStyleIdx="0" presStyleCnt="0"/>
      <dgm:spPr/>
      <dgm:t>
        <a:bodyPr/>
        <a:lstStyle/>
        <a:p>
          <a:endParaRPr lang="tr-TR"/>
        </a:p>
      </dgm:t>
    </dgm:pt>
    <dgm:pt modelId="{3BD556C6-DDC3-4771-87E3-A8488848B3FE}" type="pres">
      <dgm:prSet presAssocID="{55D3F0C6-4AF7-4F5F-8F35-29A75489350A}" presName="compNode" presStyleCnt="0"/>
      <dgm:spPr/>
    </dgm:pt>
    <dgm:pt modelId="{D9843D29-63C4-4736-9AAE-639E4FB29584}" type="pres">
      <dgm:prSet presAssocID="{55D3F0C6-4AF7-4F5F-8F35-29A75489350A}"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49000" b="-49000"/>
          </a:stretch>
        </a:blipFill>
      </dgm:spPr>
    </dgm:pt>
    <dgm:pt modelId="{47A20F2A-CB51-41B7-B240-8BD8CFACC729}" type="pres">
      <dgm:prSet presAssocID="{55D3F0C6-4AF7-4F5F-8F35-29A75489350A}" presName="textRect" presStyleLbl="revTx" presStyleIdx="3" presStyleCnt="4">
        <dgm:presLayoutVars>
          <dgm:bulletEnabled val="1"/>
        </dgm:presLayoutVars>
      </dgm:prSet>
      <dgm:spPr/>
      <dgm:t>
        <a:bodyPr/>
        <a:lstStyle/>
        <a:p>
          <a:endParaRPr lang="tr-TR"/>
        </a:p>
      </dgm:t>
    </dgm:pt>
  </dgm:ptLst>
  <dgm:cxnLst>
    <dgm:cxn modelId="{7FD27647-1CCC-4EB4-AA5F-DDC64653B14C}" type="presOf" srcId="{1F6EE37B-3166-458D-ABCE-9C509E0D3A97}" destId="{3D8E7755-A360-46FB-965A-1FBC5A066FF0}" srcOrd="0" destOrd="0" presId="urn:microsoft.com/office/officeart/2005/8/layout/pList1"/>
    <dgm:cxn modelId="{484DD869-D281-42CB-A31B-22A49360EBEA}" srcId="{2FAFA5E7-5BA2-412B-8E9C-F0B0ACE17B8D}" destId="{FFCDA0F0-AA9B-455E-920C-ECAFF9FF1229}" srcOrd="2" destOrd="0" parTransId="{9F6DD695-F318-4CBD-91D9-E8E4345B0D6B}" sibTransId="{6774E195-52C9-4FDE-8B64-6AA52B425A13}"/>
    <dgm:cxn modelId="{3655E455-0597-41CE-8A37-1F272FD5B28A}" type="presOf" srcId="{569C922E-EE13-4441-920F-D3F1B5F39E7A}" destId="{5D3604D9-BEEE-4731-B660-DF13AA0420B4}" srcOrd="0" destOrd="0" presId="urn:microsoft.com/office/officeart/2005/8/layout/pList1"/>
    <dgm:cxn modelId="{DAC4D265-1442-4EB0-A1C5-3A8B3EB557E5}" type="presOf" srcId="{2FAFA5E7-5BA2-412B-8E9C-F0B0ACE17B8D}" destId="{84192914-3D76-45EC-9648-70560ED167AF}" srcOrd="0" destOrd="0" presId="urn:microsoft.com/office/officeart/2005/8/layout/pList1"/>
    <dgm:cxn modelId="{2D359A52-4DAA-4951-990B-437B87D4A71F}" srcId="{2FAFA5E7-5BA2-412B-8E9C-F0B0ACE17B8D}" destId="{569C922E-EE13-4441-920F-D3F1B5F39E7A}" srcOrd="0" destOrd="0" parTransId="{C6503B1F-70F0-4D0C-B919-69C509D31CAA}" sibTransId="{1F6EE37B-3166-458D-ABCE-9C509E0D3A97}"/>
    <dgm:cxn modelId="{2442B5E3-E924-4FC6-886C-4B7E30ECDAFD}" srcId="{2FAFA5E7-5BA2-412B-8E9C-F0B0ACE17B8D}" destId="{E48F4987-2585-4823-899E-A215C0D9AF15}" srcOrd="1" destOrd="0" parTransId="{2AE5B1CD-9193-4B80-95F4-2A8A35103CB9}" sibTransId="{E47C4DA8-17D1-487C-94C0-147F1D00CA63}"/>
    <dgm:cxn modelId="{25D0DE66-F5A9-4EC5-A0D9-6800ACD75740}" type="presOf" srcId="{E47C4DA8-17D1-487C-94C0-147F1D00CA63}" destId="{32F324BC-9008-45CD-A86F-2CE2C41873EF}" srcOrd="0" destOrd="0" presId="urn:microsoft.com/office/officeart/2005/8/layout/pList1"/>
    <dgm:cxn modelId="{3B46B440-EB81-4755-9C45-EB6F6103D468}" type="presOf" srcId="{6774E195-52C9-4FDE-8B64-6AA52B425A13}" destId="{341661BC-376A-4A2B-B5C4-4216F23AFF88}" srcOrd="0" destOrd="0" presId="urn:microsoft.com/office/officeart/2005/8/layout/pList1"/>
    <dgm:cxn modelId="{A32D28CF-6C44-4B67-B124-FD14F5077B4D}" type="presOf" srcId="{FFCDA0F0-AA9B-455E-920C-ECAFF9FF1229}" destId="{96E6B626-FB8A-46A0-88A2-628CD45DEFCC}" srcOrd="0" destOrd="0" presId="urn:microsoft.com/office/officeart/2005/8/layout/pList1"/>
    <dgm:cxn modelId="{9758EA46-894C-420F-9BBC-B1D752B57D52}" srcId="{2FAFA5E7-5BA2-412B-8E9C-F0B0ACE17B8D}" destId="{55D3F0C6-4AF7-4F5F-8F35-29A75489350A}" srcOrd="3" destOrd="0" parTransId="{1188BE45-767B-4DF1-8D86-85D586600122}" sibTransId="{3B3811A7-4C37-4FAC-A82F-6F6F348F419A}"/>
    <dgm:cxn modelId="{AA930EC2-7F44-4EC7-9D93-9361D9066076}" type="presOf" srcId="{E48F4987-2585-4823-899E-A215C0D9AF15}" destId="{17D20020-B432-41B2-9AE5-5646858DF379}" srcOrd="0" destOrd="0" presId="urn:microsoft.com/office/officeart/2005/8/layout/pList1"/>
    <dgm:cxn modelId="{3F1C13A9-EF6B-4D79-A0E0-DBF927898B84}" type="presOf" srcId="{55D3F0C6-4AF7-4F5F-8F35-29A75489350A}" destId="{47A20F2A-CB51-41B7-B240-8BD8CFACC729}" srcOrd="0" destOrd="0" presId="urn:microsoft.com/office/officeart/2005/8/layout/pList1"/>
    <dgm:cxn modelId="{EE82F4CE-5308-48C2-8B81-16B917AFCD3D}" type="presParOf" srcId="{84192914-3D76-45EC-9648-70560ED167AF}" destId="{86FF2BFD-1A08-4CFC-BF2D-2E431723CC7F}" srcOrd="0" destOrd="0" presId="urn:microsoft.com/office/officeart/2005/8/layout/pList1"/>
    <dgm:cxn modelId="{78A75FB5-1EC8-4853-8E75-247206EBDE79}" type="presParOf" srcId="{86FF2BFD-1A08-4CFC-BF2D-2E431723CC7F}" destId="{61A6FAED-48C8-4781-A4A1-55705407B076}" srcOrd="0" destOrd="0" presId="urn:microsoft.com/office/officeart/2005/8/layout/pList1"/>
    <dgm:cxn modelId="{278B3745-9879-44DC-AFB7-D3F0D6711020}" type="presParOf" srcId="{86FF2BFD-1A08-4CFC-BF2D-2E431723CC7F}" destId="{5D3604D9-BEEE-4731-B660-DF13AA0420B4}" srcOrd="1" destOrd="0" presId="urn:microsoft.com/office/officeart/2005/8/layout/pList1"/>
    <dgm:cxn modelId="{38A3E687-E916-45B2-BDB8-21834E3AB76F}" type="presParOf" srcId="{84192914-3D76-45EC-9648-70560ED167AF}" destId="{3D8E7755-A360-46FB-965A-1FBC5A066FF0}" srcOrd="1" destOrd="0" presId="urn:microsoft.com/office/officeart/2005/8/layout/pList1"/>
    <dgm:cxn modelId="{07BA16DB-8D74-44EB-A3FB-C47D367126E5}" type="presParOf" srcId="{84192914-3D76-45EC-9648-70560ED167AF}" destId="{44CB51DB-E5B3-4A33-BCEC-415E0F07D89C}" srcOrd="2" destOrd="0" presId="urn:microsoft.com/office/officeart/2005/8/layout/pList1"/>
    <dgm:cxn modelId="{FF705E69-0E8A-4654-8D10-61803635C622}" type="presParOf" srcId="{44CB51DB-E5B3-4A33-BCEC-415E0F07D89C}" destId="{B3737C19-1105-42A7-A31E-39D6C84D2DD9}" srcOrd="0" destOrd="0" presId="urn:microsoft.com/office/officeart/2005/8/layout/pList1"/>
    <dgm:cxn modelId="{7F44B944-834A-4A81-9E8C-C36D6A2FE8D7}" type="presParOf" srcId="{44CB51DB-E5B3-4A33-BCEC-415E0F07D89C}" destId="{17D20020-B432-41B2-9AE5-5646858DF379}" srcOrd="1" destOrd="0" presId="urn:microsoft.com/office/officeart/2005/8/layout/pList1"/>
    <dgm:cxn modelId="{B7942977-395C-42F7-8DD8-730ED681BC22}" type="presParOf" srcId="{84192914-3D76-45EC-9648-70560ED167AF}" destId="{32F324BC-9008-45CD-A86F-2CE2C41873EF}" srcOrd="3" destOrd="0" presId="urn:microsoft.com/office/officeart/2005/8/layout/pList1"/>
    <dgm:cxn modelId="{8248D651-3B08-48A8-9130-9C04003C04FA}" type="presParOf" srcId="{84192914-3D76-45EC-9648-70560ED167AF}" destId="{B1DDB1E1-F511-4BD2-BAE1-B89A036455A8}" srcOrd="4" destOrd="0" presId="urn:microsoft.com/office/officeart/2005/8/layout/pList1"/>
    <dgm:cxn modelId="{D0F66DDF-D72F-437A-9A71-4CDD175A6ED4}" type="presParOf" srcId="{B1DDB1E1-F511-4BD2-BAE1-B89A036455A8}" destId="{DEC08E0C-4D58-4B06-AEF8-1A3686FDD28E}" srcOrd="0" destOrd="0" presId="urn:microsoft.com/office/officeart/2005/8/layout/pList1"/>
    <dgm:cxn modelId="{DC97D036-5D60-4618-AA93-8AFC862298F3}" type="presParOf" srcId="{B1DDB1E1-F511-4BD2-BAE1-B89A036455A8}" destId="{96E6B626-FB8A-46A0-88A2-628CD45DEFCC}" srcOrd="1" destOrd="0" presId="urn:microsoft.com/office/officeart/2005/8/layout/pList1"/>
    <dgm:cxn modelId="{61BB30B7-8C95-48C3-AD8D-BF34871E79F4}" type="presParOf" srcId="{84192914-3D76-45EC-9648-70560ED167AF}" destId="{341661BC-376A-4A2B-B5C4-4216F23AFF88}" srcOrd="5" destOrd="0" presId="urn:microsoft.com/office/officeart/2005/8/layout/pList1"/>
    <dgm:cxn modelId="{92A39934-4CA6-4545-9023-398F5C61C7F1}" type="presParOf" srcId="{84192914-3D76-45EC-9648-70560ED167AF}" destId="{3BD556C6-DDC3-4771-87E3-A8488848B3FE}" srcOrd="6" destOrd="0" presId="urn:microsoft.com/office/officeart/2005/8/layout/pList1"/>
    <dgm:cxn modelId="{A1591903-17EC-4EF7-83EF-86EE3CAAE1B1}" type="presParOf" srcId="{3BD556C6-DDC3-4771-87E3-A8488848B3FE}" destId="{D9843D29-63C4-4736-9AAE-639E4FB29584}" srcOrd="0" destOrd="0" presId="urn:microsoft.com/office/officeart/2005/8/layout/pList1"/>
    <dgm:cxn modelId="{A6BF3CAB-647C-43CD-A07B-6B0394E59652}" type="presParOf" srcId="{3BD556C6-DDC3-4771-87E3-A8488848B3FE}" destId="{47A20F2A-CB51-41B7-B240-8BD8CFACC729}" srcOrd="1" destOrd="0" presId="urn:microsoft.com/office/officeart/2005/8/layout/p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438E28-C32D-4BD3-8619-912115D069B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02E4B1CE-BD29-4A31-AA4C-C13F1A8271E3}">
      <dgm:prSet phldrT="[Metin]"/>
      <dgm:spPr/>
      <dgm:t>
        <a:bodyPr anchor="ctr"/>
        <a:lstStyle/>
        <a:p>
          <a:pPr algn="just"/>
          <a:r>
            <a:rPr lang="tr-TR" dirty="0" smtClean="0">
              <a:solidFill>
                <a:schemeClr val="accent2">
                  <a:lumMod val="50000"/>
                </a:schemeClr>
              </a:solidFill>
              <a:latin typeface="Times New Roman" panose="02020603050405020304" pitchFamily="18" charset="0"/>
              <a:cs typeface="Times New Roman" panose="02020603050405020304" pitchFamily="18" charset="0"/>
            </a:rPr>
            <a:t>Kamu idarelerinin </a:t>
          </a:r>
          <a:r>
            <a:rPr lang="tr-TR" b="1" dirty="0" smtClean="0">
              <a:solidFill>
                <a:schemeClr val="accent2">
                  <a:lumMod val="50000"/>
                </a:schemeClr>
              </a:solidFill>
              <a:latin typeface="Times New Roman" panose="02020603050405020304" pitchFamily="18" charset="0"/>
              <a:cs typeface="Times New Roman" panose="02020603050405020304" pitchFamily="18" charset="0"/>
            </a:rPr>
            <a:t>hesap verme sorumluluğu çerçevesinde</a:t>
          </a:r>
          <a:r>
            <a:rPr lang="tr-TR" dirty="0" smtClean="0">
              <a:solidFill>
                <a:schemeClr val="accent2">
                  <a:lumMod val="50000"/>
                </a:schemeClr>
              </a:solidFill>
              <a:latin typeface="Times New Roman" panose="02020603050405020304" pitchFamily="18" charset="0"/>
              <a:cs typeface="Times New Roman" panose="02020603050405020304" pitchFamily="18" charset="0"/>
            </a:rPr>
            <a:t>, yönetimin malî faaliyet, karar ve işlemlerinin; kanunlara, kurumsal amaç, hedef ve planlara uygunluk yönünden incelenmesi ve </a:t>
          </a:r>
          <a:r>
            <a:rPr lang="tr-TR" dirty="0" smtClean="0">
              <a:solidFill>
                <a:schemeClr val="accent2">
                  <a:lumMod val="50000"/>
                </a:schemeClr>
              </a:solidFill>
              <a:latin typeface="Times New Roman" panose="02020603050405020304" pitchFamily="18" charset="0"/>
              <a:cs typeface="Times New Roman" panose="02020603050405020304" pitchFamily="18" charset="0"/>
            </a:rPr>
            <a:t>sonuçların </a:t>
          </a:r>
          <a:r>
            <a:rPr lang="tr-TR" b="1" dirty="0" smtClean="0">
              <a:solidFill>
                <a:schemeClr val="accent2">
                  <a:lumMod val="50000"/>
                </a:schemeClr>
              </a:solidFill>
              <a:latin typeface="Times New Roman" panose="02020603050405020304" pitchFamily="18" charset="0"/>
              <a:cs typeface="Times New Roman" panose="02020603050405020304" pitchFamily="18" charset="0"/>
            </a:rPr>
            <a:t>Sayıştay tarafından</a:t>
          </a:r>
          <a:r>
            <a:rPr lang="tr-TR" dirty="0" smtClean="0">
              <a:solidFill>
                <a:schemeClr val="accent2">
                  <a:lumMod val="50000"/>
                </a:schemeClr>
              </a:solidFill>
              <a:latin typeface="Times New Roman" panose="02020603050405020304" pitchFamily="18" charset="0"/>
              <a:cs typeface="Times New Roman" panose="02020603050405020304" pitchFamily="18" charset="0"/>
            </a:rPr>
            <a:t> TBMM’ye raporlanmasıdır.</a:t>
          </a:r>
          <a:endParaRPr lang="tr-TR" dirty="0">
            <a:solidFill>
              <a:schemeClr val="accent2">
                <a:lumMod val="50000"/>
              </a:schemeClr>
            </a:solidFill>
            <a:latin typeface="Times New Roman" panose="02020603050405020304" pitchFamily="18" charset="0"/>
            <a:cs typeface="Times New Roman" panose="02020603050405020304" pitchFamily="18" charset="0"/>
          </a:endParaRPr>
        </a:p>
      </dgm:t>
    </dgm:pt>
    <dgm:pt modelId="{6F56FBAB-92FF-49C6-8583-4F88D786C88B}" type="parTrans" cxnId="{41B4FE9F-C82D-4062-809A-8A2FA39FD1D0}">
      <dgm:prSet/>
      <dgm:spPr/>
      <dgm:t>
        <a:bodyPr/>
        <a:lstStyle/>
        <a:p>
          <a:endParaRPr lang="tr-TR"/>
        </a:p>
      </dgm:t>
    </dgm:pt>
    <dgm:pt modelId="{EB931CCB-A36C-490B-9FF0-A2804E5C7885}" type="sibTrans" cxnId="{41B4FE9F-C82D-4062-809A-8A2FA39FD1D0}">
      <dgm:prSet/>
      <dgm:spPr/>
      <dgm:t>
        <a:bodyPr/>
        <a:lstStyle/>
        <a:p>
          <a:endParaRPr lang="tr-TR"/>
        </a:p>
      </dgm:t>
    </dgm:pt>
    <dgm:pt modelId="{A7143833-BFD9-4984-B0A8-B7D6ABB5EE57}">
      <dgm:prSet phldrT="[Metin]"/>
      <dgm:spPr/>
      <dgm:t>
        <a:bodyPr/>
        <a:lstStyle/>
        <a:p>
          <a:r>
            <a:rPr lang="tr-TR" dirty="0" smtClean="0"/>
            <a:t>-Düzenlilik Denetimi</a:t>
          </a:r>
        </a:p>
      </dgm:t>
    </dgm:pt>
    <dgm:pt modelId="{599654EC-AA9C-4561-9754-38244CD9F8D3}" type="parTrans" cxnId="{ACEBEFA4-FAAB-4584-987F-32F2613C4C64}">
      <dgm:prSet/>
      <dgm:spPr/>
      <dgm:t>
        <a:bodyPr/>
        <a:lstStyle/>
        <a:p>
          <a:endParaRPr lang="tr-TR"/>
        </a:p>
      </dgm:t>
    </dgm:pt>
    <dgm:pt modelId="{EA667D34-F2C2-4096-AE28-BBA44D344DB1}" type="sibTrans" cxnId="{ACEBEFA4-FAAB-4584-987F-32F2613C4C64}">
      <dgm:prSet/>
      <dgm:spPr/>
      <dgm:t>
        <a:bodyPr/>
        <a:lstStyle/>
        <a:p>
          <a:endParaRPr lang="tr-TR"/>
        </a:p>
      </dgm:t>
    </dgm:pt>
    <dgm:pt modelId="{490A56ED-1EF9-440A-93A3-1F380778BC06}">
      <dgm:prSet phldrT="[Metin]"/>
      <dgm:spPr/>
      <dgm:t>
        <a:bodyPr/>
        <a:lstStyle/>
        <a:p>
          <a:r>
            <a:rPr lang="tr-TR" dirty="0" smtClean="0"/>
            <a:t>-Performans Denetimi</a:t>
          </a:r>
          <a:endParaRPr lang="tr-TR" dirty="0"/>
        </a:p>
      </dgm:t>
    </dgm:pt>
    <dgm:pt modelId="{31557CC5-B36B-4FDB-ADF8-FBAF1EB081D8}" type="parTrans" cxnId="{FD13C240-C03E-4716-9EDB-164E282E9108}">
      <dgm:prSet/>
      <dgm:spPr/>
      <dgm:t>
        <a:bodyPr/>
        <a:lstStyle/>
        <a:p>
          <a:endParaRPr lang="tr-TR"/>
        </a:p>
      </dgm:t>
    </dgm:pt>
    <dgm:pt modelId="{8D18CDC2-A50A-46EA-95FF-D07B5AC512A0}" type="sibTrans" cxnId="{FD13C240-C03E-4716-9EDB-164E282E9108}">
      <dgm:prSet/>
      <dgm:spPr/>
      <dgm:t>
        <a:bodyPr/>
        <a:lstStyle/>
        <a:p>
          <a:endParaRPr lang="tr-TR"/>
        </a:p>
      </dgm:t>
    </dgm:pt>
    <dgm:pt modelId="{45BCA2EE-833B-4F52-AEA3-D0E6EF146848}" type="pres">
      <dgm:prSet presAssocID="{9F438E28-C32D-4BD3-8619-912115D069B5}" presName="vert0" presStyleCnt="0">
        <dgm:presLayoutVars>
          <dgm:dir/>
          <dgm:animOne val="branch"/>
          <dgm:animLvl val="lvl"/>
        </dgm:presLayoutVars>
      </dgm:prSet>
      <dgm:spPr/>
      <dgm:t>
        <a:bodyPr/>
        <a:lstStyle/>
        <a:p>
          <a:endParaRPr lang="tr-TR"/>
        </a:p>
      </dgm:t>
    </dgm:pt>
    <dgm:pt modelId="{D971D7C9-B2BF-4002-A35F-F7BEC3913814}" type="pres">
      <dgm:prSet presAssocID="{02E4B1CE-BD29-4A31-AA4C-C13F1A8271E3}" presName="thickLine" presStyleLbl="alignNode1" presStyleIdx="0" presStyleCnt="1"/>
      <dgm:spPr/>
    </dgm:pt>
    <dgm:pt modelId="{725032F3-3191-40FA-ACBD-6931853DBC90}" type="pres">
      <dgm:prSet presAssocID="{02E4B1CE-BD29-4A31-AA4C-C13F1A8271E3}" presName="horz1" presStyleCnt="0"/>
      <dgm:spPr/>
    </dgm:pt>
    <dgm:pt modelId="{51FB2ABC-416F-4318-AB2D-5D154333363F}" type="pres">
      <dgm:prSet presAssocID="{02E4B1CE-BD29-4A31-AA4C-C13F1A8271E3}" presName="tx1" presStyleLbl="revTx" presStyleIdx="0" presStyleCnt="3" custScaleX="188668"/>
      <dgm:spPr/>
      <dgm:t>
        <a:bodyPr/>
        <a:lstStyle/>
        <a:p>
          <a:endParaRPr lang="tr-TR"/>
        </a:p>
      </dgm:t>
    </dgm:pt>
    <dgm:pt modelId="{6E1C23EB-1985-4E40-B550-72944C0D0DF0}" type="pres">
      <dgm:prSet presAssocID="{02E4B1CE-BD29-4A31-AA4C-C13F1A8271E3}" presName="vert1" presStyleCnt="0"/>
      <dgm:spPr/>
    </dgm:pt>
    <dgm:pt modelId="{5F684F9B-354C-44D7-B284-33B532311947}" type="pres">
      <dgm:prSet presAssocID="{A7143833-BFD9-4984-B0A8-B7D6ABB5EE57}" presName="vertSpace2a" presStyleCnt="0"/>
      <dgm:spPr/>
    </dgm:pt>
    <dgm:pt modelId="{424778B0-9C59-415A-9422-C49D8715A001}" type="pres">
      <dgm:prSet presAssocID="{A7143833-BFD9-4984-B0A8-B7D6ABB5EE57}" presName="horz2" presStyleCnt="0"/>
      <dgm:spPr/>
    </dgm:pt>
    <dgm:pt modelId="{80A06F63-4A58-478F-B1BB-70C87EBB6527}" type="pres">
      <dgm:prSet presAssocID="{A7143833-BFD9-4984-B0A8-B7D6ABB5EE57}" presName="horzSpace2" presStyleCnt="0"/>
      <dgm:spPr/>
    </dgm:pt>
    <dgm:pt modelId="{E11C96D2-2430-48F1-A4C9-B02480F7C967}" type="pres">
      <dgm:prSet presAssocID="{A7143833-BFD9-4984-B0A8-B7D6ABB5EE57}" presName="tx2" presStyleLbl="revTx" presStyleIdx="1" presStyleCnt="3"/>
      <dgm:spPr/>
      <dgm:t>
        <a:bodyPr/>
        <a:lstStyle/>
        <a:p>
          <a:endParaRPr lang="tr-TR"/>
        </a:p>
      </dgm:t>
    </dgm:pt>
    <dgm:pt modelId="{5E6659ED-E8AB-46F0-BE3C-162A27CCDD88}" type="pres">
      <dgm:prSet presAssocID="{A7143833-BFD9-4984-B0A8-B7D6ABB5EE57}" presName="vert2" presStyleCnt="0"/>
      <dgm:spPr/>
    </dgm:pt>
    <dgm:pt modelId="{CD34C398-042F-4B30-9F09-168CA71E1D4B}" type="pres">
      <dgm:prSet presAssocID="{A7143833-BFD9-4984-B0A8-B7D6ABB5EE57}" presName="thinLine2b" presStyleLbl="callout" presStyleIdx="0" presStyleCnt="2"/>
      <dgm:spPr/>
    </dgm:pt>
    <dgm:pt modelId="{8E1C99CE-6CD8-435A-92D9-1816D620065A}" type="pres">
      <dgm:prSet presAssocID="{A7143833-BFD9-4984-B0A8-B7D6ABB5EE57}" presName="vertSpace2b" presStyleCnt="0"/>
      <dgm:spPr/>
    </dgm:pt>
    <dgm:pt modelId="{DD8291F7-D8BB-47AE-8761-96B019686113}" type="pres">
      <dgm:prSet presAssocID="{490A56ED-1EF9-440A-93A3-1F380778BC06}" presName="horz2" presStyleCnt="0"/>
      <dgm:spPr/>
    </dgm:pt>
    <dgm:pt modelId="{3B505BF3-5E7C-4808-9598-B8B0B79878B3}" type="pres">
      <dgm:prSet presAssocID="{490A56ED-1EF9-440A-93A3-1F380778BC06}" presName="horzSpace2" presStyleCnt="0"/>
      <dgm:spPr/>
    </dgm:pt>
    <dgm:pt modelId="{F87742C5-327F-4D7F-B3F1-597DF51B08F8}" type="pres">
      <dgm:prSet presAssocID="{490A56ED-1EF9-440A-93A3-1F380778BC06}" presName="tx2" presStyleLbl="revTx" presStyleIdx="2" presStyleCnt="3"/>
      <dgm:spPr/>
      <dgm:t>
        <a:bodyPr/>
        <a:lstStyle/>
        <a:p>
          <a:endParaRPr lang="tr-TR"/>
        </a:p>
      </dgm:t>
    </dgm:pt>
    <dgm:pt modelId="{3C81E27B-C89B-49AC-B48F-FDE8C211018F}" type="pres">
      <dgm:prSet presAssocID="{490A56ED-1EF9-440A-93A3-1F380778BC06}" presName="vert2" presStyleCnt="0"/>
      <dgm:spPr/>
    </dgm:pt>
    <dgm:pt modelId="{E19AF8DF-C465-4970-A81C-5A8C24604278}" type="pres">
      <dgm:prSet presAssocID="{490A56ED-1EF9-440A-93A3-1F380778BC06}" presName="thinLine2b" presStyleLbl="callout" presStyleIdx="1" presStyleCnt="2"/>
      <dgm:spPr/>
    </dgm:pt>
    <dgm:pt modelId="{04E6386B-4DDB-4E2C-B3CF-5AB35586A364}" type="pres">
      <dgm:prSet presAssocID="{490A56ED-1EF9-440A-93A3-1F380778BC06}" presName="vertSpace2b" presStyleCnt="0"/>
      <dgm:spPr/>
    </dgm:pt>
  </dgm:ptLst>
  <dgm:cxnLst>
    <dgm:cxn modelId="{8F48921E-1B3D-462D-829D-2FEC40A60B22}" type="presOf" srcId="{02E4B1CE-BD29-4A31-AA4C-C13F1A8271E3}" destId="{51FB2ABC-416F-4318-AB2D-5D154333363F}" srcOrd="0" destOrd="0" presId="urn:microsoft.com/office/officeart/2008/layout/LinedList"/>
    <dgm:cxn modelId="{AFCFAEEF-DE5E-49AF-8D5C-68859F6A7A57}" type="presOf" srcId="{A7143833-BFD9-4984-B0A8-B7D6ABB5EE57}" destId="{E11C96D2-2430-48F1-A4C9-B02480F7C967}" srcOrd="0" destOrd="0" presId="urn:microsoft.com/office/officeart/2008/layout/LinedList"/>
    <dgm:cxn modelId="{FD13C240-C03E-4716-9EDB-164E282E9108}" srcId="{02E4B1CE-BD29-4A31-AA4C-C13F1A8271E3}" destId="{490A56ED-1EF9-440A-93A3-1F380778BC06}" srcOrd="1" destOrd="0" parTransId="{31557CC5-B36B-4FDB-ADF8-FBAF1EB081D8}" sibTransId="{8D18CDC2-A50A-46EA-95FF-D07B5AC512A0}"/>
    <dgm:cxn modelId="{41B4FE9F-C82D-4062-809A-8A2FA39FD1D0}" srcId="{9F438E28-C32D-4BD3-8619-912115D069B5}" destId="{02E4B1CE-BD29-4A31-AA4C-C13F1A8271E3}" srcOrd="0" destOrd="0" parTransId="{6F56FBAB-92FF-49C6-8583-4F88D786C88B}" sibTransId="{EB931CCB-A36C-490B-9FF0-A2804E5C7885}"/>
    <dgm:cxn modelId="{ACEBEFA4-FAAB-4584-987F-32F2613C4C64}" srcId="{02E4B1CE-BD29-4A31-AA4C-C13F1A8271E3}" destId="{A7143833-BFD9-4984-B0A8-B7D6ABB5EE57}" srcOrd="0" destOrd="0" parTransId="{599654EC-AA9C-4561-9754-38244CD9F8D3}" sibTransId="{EA667D34-F2C2-4096-AE28-BBA44D344DB1}"/>
    <dgm:cxn modelId="{E23B21FC-03C1-4803-8CDB-B4B77ED0D881}" type="presOf" srcId="{490A56ED-1EF9-440A-93A3-1F380778BC06}" destId="{F87742C5-327F-4D7F-B3F1-597DF51B08F8}" srcOrd="0" destOrd="0" presId="urn:microsoft.com/office/officeart/2008/layout/LinedList"/>
    <dgm:cxn modelId="{F6745AAA-5F37-447F-926E-22B40E2CB69B}" type="presOf" srcId="{9F438E28-C32D-4BD3-8619-912115D069B5}" destId="{45BCA2EE-833B-4F52-AEA3-D0E6EF146848}" srcOrd="0" destOrd="0" presId="urn:microsoft.com/office/officeart/2008/layout/LinedList"/>
    <dgm:cxn modelId="{E66D22DF-7A95-43BB-8BC8-C7D720C539E5}" type="presParOf" srcId="{45BCA2EE-833B-4F52-AEA3-D0E6EF146848}" destId="{D971D7C9-B2BF-4002-A35F-F7BEC3913814}" srcOrd="0" destOrd="0" presId="urn:microsoft.com/office/officeart/2008/layout/LinedList"/>
    <dgm:cxn modelId="{27BC2EC2-4545-4C46-910F-0265200514AA}" type="presParOf" srcId="{45BCA2EE-833B-4F52-AEA3-D0E6EF146848}" destId="{725032F3-3191-40FA-ACBD-6931853DBC90}" srcOrd="1" destOrd="0" presId="urn:microsoft.com/office/officeart/2008/layout/LinedList"/>
    <dgm:cxn modelId="{BB824CA8-BFFF-4115-AFD5-947864A50343}" type="presParOf" srcId="{725032F3-3191-40FA-ACBD-6931853DBC90}" destId="{51FB2ABC-416F-4318-AB2D-5D154333363F}" srcOrd="0" destOrd="0" presId="urn:microsoft.com/office/officeart/2008/layout/LinedList"/>
    <dgm:cxn modelId="{38D20244-E574-4F04-ABD5-45948DBEE170}" type="presParOf" srcId="{725032F3-3191-40FA-ACBD-6931853DBC90}" destId="{6E1C23EB-1985-4E40-B550-72944C0D0DF0}" srcOrd="1" destOrd="0" presId="urn:microsoft.com/office/officeart/2008/layout/LinedList"/>
    <dgm:cxn modelId="{58EAF852-9BCA-436C-8EE8-181CF175076F}" type="presParOf" srcId="{6E1C23EB-1985-4E40-B550-72944C0D0DF0}" destId="{5F684F9B-354C-44D7-B284-33B532311947}" srcOrd="0" destOrd="0" presId="urn:microsoft.com/office/officeart/2008/layout/LinedList"/>
    <dgm:cxn modelId="{B4A3936A-8C93-4A1C-8A74-DCDBC5205625}" type="presParOf" srcId="{6E1C23EB-1985-4E40-B550-72944C0D0DF0}" destId="{424778B0-9C59-415A-9422-C49D8715A001}" srcOrd="1" destOrd="0" presId="urn:microsoft.com/office/officeart/2008/layout/LinedList"/>
    <dgm:cxn modelId="{D35319AB-FEF6-4468-8CD5-096D26EEAAC4}" type="presParOf" srcId="{424778B0-9C59-415A-9422-C49D8715A001}" destId="{80A06F63-4A58-478F-B1BB-70C87EBB6527}" srcOrd="0" destOrd="0" presId="urn:microsoft.com/office/officeart/2008/layout/LinedList"/>
    <dgm:cxn modelId="{E1A0F243-E6F8-40BA-B91A-229DD7207AA5}" type="presParOf" srcId="{424778B0-9C59-415A-9422-C49D8715A001}" destId="{E11C96D2-2430-48F1-A4C9-B02480F7C967}" srcOrd="1" destOrd="0" presId="urn:microsoft.com/office/officeart/2008/layout/LinedList"/>
    <dgm:cxn modelId="{C6CD6476-D0EE-4D84-9989-752FFDF65E73}" type="presParOf" srcId="{424778B0-9C59-415A-9422-C49D8715A001}" destId="{5E6659ED-E8AB-46F0-BE3C-162A27CCDD88}" srcOrd="2" destOrd="0" presId="urn:microsoft.com/office/officeart/2008/layout/LinedList"/>
    <dgm:cxn modelId="{12F17B7C-5D62-4D32-80F7-D807BD75F9A9}" type="presParOf" srcId="{6E1C23EB-1985-4E40-B550-72944C0D0DF0}" destId="{CD34C398-042F-4B30-9F09-168CA71E1D4B}" srcOrd="2" destOrd="0" presId="urn:microsoft.com/office/officeart/2008/layout/LinedList"/>
    <dgm:cxn modelId="{9CCC6EEB-6542-4B27-8529-3F448060697D}" type="presParOf" srcId="{6E1C23EB-1985-4E40-B550-72944C0D0DF0}" destId="{8E1C99CE-6CD8-435A-92D9-1816D620065A}" srcOrd="3" destOrd="0" presId="urn:microsoft.com/office/officeart/2008/layout/LinedList"/>
    <dgm:cxn modelId="{4E500201-46AD-42E0-961B-405AFDC0C810}" type="presParOf" srcId="{6E1C23EB-1985-4E40-B550-72944C0D0DF0}" destId="{DD8291F7-D8BB-47AE-8761-96B019686113}" srcOrd="4" destOrd="0" presId="urn:microsoft.com/office/officeart/2008/layout/LinedList"/>
    <dgm:cxn modelId="{31C597F5-C9F9-4783-A54C-C8C4EF93AD97}" type="presParOf" srcId="{DD8291F7-D8BB-47AE-8761-96B019686113}" destId="{3B505BF3-5E7C-4808-9598-B8B0B79878B3}" srcOrd="0" destOrd="0" presId="urn:microsoft.com/office/officeart/2008/layout/LinedList"/>
    <dgm:cxn modelId="{CB2472BC-A8F5-4573-A6B3-81AE9E31E920}" type="presParOf" srcId="{DD8291F7-D8BB-47AE-8761-96B019686113}" destId="{F87742C5-327F-4D7F-B3F1-597DF51B08F8}" srcOrd="1" destOrd="0" presId="urn:microsoft.com/office/officeart/2008/layout/LinedList"/>
    <dgm:cxn modelId="{F6B55E68-059A-4FA5-BAB8-238BD3AE3416}" type="presParOf" srcId="{DD8291F7-D8BB-47AE-8761-96B019686113}" destId="{3C81E27B-C89B-49AC-B48F-FDE8C211018F}" srcOrd="2" destOrd="0" presId="urn:microsoft.com/office/officeart/2008/layout/LinedList"/>
    <dgm:cxn modelId="{9822CA7A-14CA-4C8B-808B-7C48262FA203}" type="presParOf" srcId="{6E1C23EB-1985-4E40-B550-72944C0D0DF0}" destId="{E19AF8DF-C465-4970-A81C-5A8C24604278}" srcOrd="5" destOrd="0" presId="urn:microsoft.com/office/officeart/2008/layout/LinedList"/>
    <dgm:cxn modelId="{4A9F63FC-5A66-4488-A1D3-B67836542466}" type="presParOf" srcId="{6E1C23EB-1985-4E40-B550-72944C0D0DF0}" destId="{04E6386B-4DDB-4E2C-B3CF-5AB35586A364}"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EDCAC26-6A13-4E1E-8911-E804A8D2498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C1B50306-26E2-42F0-83DB-C5A4925479A9}">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bütçelere</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771F9921-AE1E-4EF6-9217-15F1F10A7E2C}" type="parTrans" cxnId="{E66B4BE7-F734-4E8C-86EC-68D5FA760C67}">
      <dgm:prSet/>
      <dgm:spPr/>
      <dgm:t>
        <a:bodyPr/>
        <a:lstStyle/>
        <a:p>
          <a:endParaRPr lang="tr-TR"/>
        </a:p>
      </dgm:t>
    </dgm:pt>
    <dgm:pt modelId="{EB2190D7-75AF-4325-9ACF-382EB951728A}" type="sibTrans" cxnId="{E66B4BE7-F734-4E8C-86EC-68D5FA760C67}">
      <dgm:prSet/>
      <dgm:spPr/>
      <dgm:t>
        <a:bodyPr/>
        <a:lstStyle/>
        <a:p>
          <a:endParaRPr lang="tr-TR"/>
        </a:p>
      </dgm:t>
    </dgm:pt>
    <dgm:pt modelId="{1C1986C5-7CC7-4B70-BCDD-628FBA7BDC72}">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ayrıntılı harcama programlarına</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270330B6-8B60-43F7-8AD2-7C06858AE85E}" type="parTrans" cxnId="{8CCFDE33-2EFA-422A-BFF0-4B528219D2E7}">
      <dgm:prSet/>
      <dgm:spPr/>
      <dgm:t>
        <a:bodyPr/>
        <a:lstStyle/>
        <a:p>
          <a:endParaRPr lang="tr-TR"/>
        </a:p>
      </dgm:t>
    </dgm:pt>
    <dgm:pt modelId="{BB41DFCB-B590-4460-87B0-22D62B5315B0}" type="sibTrans" cxnId="{8CCFDE33-2EFA-422A-BFF0-4B528219D2E7}">
      <dgm:prSet/>
      <dgm:spPr/>
      <dgm:t>
        <a:bodyPr/>
        <a:lstStyle/>
        <a:p>
          <a:endParaRPr lang="tr-TR"/>
        </a:p>
      </dgm:t>
    </dgm:pt>
    <dgm:pt modelId="{63CC057E-1C90-4393-A9D0-EA276D5ECF0C}">
      <dgm:prSet phldrT="[Metin]"/>
      <dgm:spPr>
        <a:solidFill>
          <a:schemeClr val="bg2"/>
        </a:solidFill>
      </dgm:spPr>
      <dgm:t>
        <a:bodyPr/>
        <a:lstStyle/>
        <a:p>
          <a:r>
            <a:rPr lang="tr-TR" b="1" i="0" dirty="0" smtClean="0">
              <a:solidFill>
                <a:schemeClr val="accent2">
                  <a:lumMod val="50000"/>
                </a:schemeClr>
              </a:solidFill>
              <a:latin typeface="Times New Roman" panose="02020603050405020304" pitchFamily="18" charset="0"/>
              <a:cs typeface="Times New Roman" panose="02020603050405020304" pitchFamily="18" charset="0"/>
            </a:rPr>
            <a:t>serbest bırakma oranlarına</a:t>
          </a:r>
          <a:endParaRPr lang="tr-TR" b="1" i="0" dirty="0">
            <a:solidFill>
              <a:schemeClr val="accent2">
                <a:lumMod val="50000"/>
              </a:schemeClr>
            </a:solidFill>
            <a:latin typeface="Times New Roman" panose="02020603050405020304" pitchFamily="18" charset="0"/>
            <a:cs typeface="Times New Roman" panose="02020603050405020304" pitchFamily="18" charset="0"/>
          </a:endParaRPr>
        </a:p>
      </dgm:t>
    </dgm:pt>
    <dgm:pt modelId="{EB8DC943-D568-49F0-B67E-28108DFEDCFC}" type="parTrans" cxnId="{012A969C-9AD0-4A7A-9C1A-00F682128586}">
      <dgm:prSet/>
      <dgm:spPr/>
      <dgm:t>
        <a:bodyPr/>
        <a:lstStyle/>
        <a:p>
          <a:endParaRPr lang="tr-TR"/>
        </a:p>
      </dgm:t>
    </dgm:pt>
    <dgm:pt modelId="{377A9B03-CFF5-4BFE-BB4E-1FB76E0F84A9}" type="sibTrans" cxnId="{012A969C-9AD0-4A7A-9C1A-00F682128586}">
      <dgm:prSet/>
      <dgm:spPr/>
      <dgm:t>
        <a:bodyPr/>
        <a:lstStyle/>
        <a:p>
          <a:endParaRPr lang="tr-TR"/>
        </a:p>
      </dgm:t>
    </dgm:pt>
    <dgm:pt modelId="{AF8CB622-EA4A-4F44-95AE-A5112CAB0972}">
      <dgm:prSet phldrT="[Metin]" custT="1"/>
      <dgm:spPr>
        <a:solidFill>
          <a:schemeClr val="bg2"/>
        </a:solidFill>
      </dgm:spPr>
      <dgm:t>
        <a:bodyPr/>
        <a:lstStyle/>
        <a:p>
          <a:r>
            <a:rPr lang="tr-TR" sz="2800" b="1" dirty="0" smtClean="0">
              <a:solidFill>
                <a:schemeClr val="accent2">
                  <a:lumMod val="50000"/>
                </a:schemeClr>
              </a:solidFill>
              <a:latin typeface="Times New Roman" panose="02020603050405020304" pitchFamily="18" charset="0"/>
              <a:cs typeface="Times New Roman" panose="02020603050405020304" pitchFamily="18" charset="0"/>
            </a:rPr>
            <a:t>ödenek gönderme belgelerindeki  tutarlara</a:t>
          </a:r>
          <a:endParaRPr lang="tr-TR" sz="28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29293175-7216-49BB-A822-B8384567A64E}" type="parTrans" cxnId="{5D48DA8F-97F1-4E41-AD2B-CD150FC7B5F4}">
      <dgm:prSet/>
      <dgm:spPr/>
      <dgm:t>
        <a:bodyPr/>
        <a:lstStyle/>
        <a:p>
          <a:endParaRPr lang="tr-TR"/>
        </a:p>
      </dgm:t>
    </dgm:pt>
    <dgm:pt modelId="{3792CA0D-403A-4D35-A485-2C8301694E08}" type="sibTrans" cxnId="{5D48DA8F-97F1-4E41-AD2B-CD150FC7B5F4}">
      <dgm:prSet/>
      <dgm:spPr/>
      <dgm:t>
        <a:bodyPr/>
        <a:lstStyle/>
        <a:p>
          <a:endParaRPr lang="tr-TR"/>
        </a:p>
      </dgm:t>
    </dgm:pt>
    <dgm:pt modelId="{06044EA8-F0C1-4F45-AFB0-20349E02666A}" type="pres">
      <dgm:prSet presAssocID="{AEDCAC26-6A13-4E1E-8911-E804A8D24988}" presName="diagram" presStyleCnt="0">
        <dgm:presLayoutVars>
          <dgm:dir/>
          <dgm:resizeHandles val="exact"/>
        </dgm:presLayoutVars>
      </dgm:prSet>
      <dgm:spPr/>
      <dgm:t>
        <a:bodyPr/>
        <a:lstStyle/>
        <a:p>
          <a:endParaRPr lang="tr-TR"/>
        </a:p>
      </dgm:t>
    </dgm:pt>
    <dgm:pt modelId="{290AFFD5-4A89-4529-94A1-68473FBD9835}" type="pres">
      <dgm:prSet presAssocID="{C1B50306-26E2-42F0-83DB-C5A4925479A9}" presName="node" presStyleLbl="node1" presStyleIdx="0" presStyleCnt="4" custScaleY="50000" custLinFactNeighborX="-26288" custLinFactNeighborY="-9586">
        <dgm:presLayoutVars>
          <dgm:bulletEnabled val="1"/>
        </dgm:presLayoutVars>
      </dgm:prSet>
      <dgm:spPr/>
      <dgm:t>
        <a:bodyPr/>
        <a:lstStyle/>
        <a:p>
          <a:endParaRPr lang="tr-TR"/>
        </a:p>
      </dgm:t>
    </dgm:pt>
    <dgm:pt modelId="{19332B3C-3B33-48A0-A4E8-605B1314949C}" type="pres">
      <dgm:prSet presAssocID="{EB2190D7-75AF-4325-9ACF-382EB951728A}" presName="sibTrans" presStyleCnt="0"/>
      <dgm:spPr/>
    </dgm:pt>
    <dgm:pt modelId="{CEE064BC-9504-443D-8695-7B1C4E9CD99E}" type="pres">
      <dgm:prSet presAssocID="{1C1986C5-7CC7-4B70-BCDD-628FBA7BDC72}" presName="node" presStyleLbl="node1" presStyleIdx="1" presStyleCnt="4" custScaleY="49887" custLinFactNeighborX="-2211" custLinFactNeighborY="-16680">
        <dgm:presLayoutVars>
          <dgm:bulletEnabled val="1"/>
        </dgm:presLayoutVars>
      </dgm:prSet>
      <dgm:spPr/>
      <dgm:t>
        <a:bodyPr/>
        <a:lstStyle/>
        <a:p>
          <a:endParaRPr lang="tr-TR"/>
        </a:p>
      </dgm:t>
    </dgm:pt>
    <dgm:pt modelId="{4F7D528B-E0C1-42D7-B389-FE91DD270CEC}" type="pres">
      <dgm:prSet presAssocID="{BB41DFCB-B590-4460-87B0-22D62B5315B0}" presName="sibTrans" presStyleCnt="0"/>
      <dgm:spPr/>
    </dgm:pt>
    <dgm:pt modelId="{49DC8B1F-6D71-4C96-8A65-B1762C71D16A}" type="pres">
      <dgm:prSet presAssocID="{63CC057E-1C90-4393-A9D0-EA276D5ECF0C}" presName="node" presStyleLbl="node1" presStyleIdx="2" presStyleCnt="4" custScaleY="49601" custLinFactNeighborX="-26" custLinFactNeighborY="-17879">
        <dgm:presLayoutVars>
          <dgm:bulletEnabled val="1"/>
        </dgm:presLayoutVars>
      </dgm:prSet>
      <dgm:spPr/>
      <dgm:t>
        <a:bodyPr/>
        <a:lstStyle/>
        <a:p>
          <a:endParaRPr lang="tr-TR"/>
        </a:p>
      </dgm:t>
    </dgm:pt>
    <dgm:pt modelId="{F187BF8A-DFAA-442C-8DA8-42AE9262F48D}" type="pres">
      <dgm:prSet presAssocID="{377A9B03-CFF5-4BFE-BB4E-1FB76E0F84A9}" presName="sibTrans" presStyleCnt="0"/>
      <dgm:spPr/>
    </dgm:pt>
    <dgm:pt modelId="{F0A53357-C120-4017-8556-5C065BEB0684}" type="pres">
      <dgm:prSet presAssocID="{AF8CB622-EA4A-4F44-95AE-A5112CAB0972}" presName="node" presStyleLbl="node1" presStyleIdx="3" presStyleCnt="4" custScaleY="50553" custLinFactNeighborX="-2044" custLinFactNeighborY="-16673">
        <dgm:presLayoutVars>
          <dgm:bulletEnabled val="1"/>
        </dgm:presLayoutVars>
      </dgm:prSet>
      <dgm:spPr/>
      <dgm:t>
        <a:bodyPr/>
        <a:lstStyle/>
        <a:p>
          <a:endParaRPr lang="tr-TR"/>
        </a:p>
      </dgm:t>
    </dgm:pt>
  </dgm:ptLst>
  <dgm:cxnLst>
    <dgm:cxn modelId="{F5421E61-3FB6-4257-AEFE-C44E0288FE9B}" type="presOf" srcId="{AF8CB622-EA4A-4F44-95AE-A5112CAB0972}" destId="{F0A53357-C120-4017-8556-5C065BEB0684}" srcOrd="0" destOrd="0" presId="urn:microsoft.com/office/officeart/2005/8/layout/default"/>
    <dgm:cxn modelId="{52E8CD38-99C3-4578-8084-038CC5E264CB}" type="presOf" srcId="{63CC057E-1C90-4393-A9D0-EA276D5ECF0C}" destId="{49DC8B1F-6D71-4C96-8A65-B1762C71D16A}" srcOrd="0" destOrd="0" presId="urn:microsoft.com/office/officeart/2005/8/layout/default"/>
    <dgm:cxn modelId="{012A969C-9AD0-4A7A-9C1A-00F682128586}" srcId="{AEDCAC26-6A13-4E1E-8911-E804A8D24988}" destId="{63CC057E-1C90-4393-A9D0-EA276D5ECF0C}" srcOrd="2" destOrd="0" parTransId="{EB8DC943-D568-49F0-B67E-28108DFEDCFC}" sibTransId="{377A9B03-CFF5-4BFE-BB4E-1FB76E0F84A9}"/>
    <dgm:cxn modelId="{8CCFDE33-2EFA-422A-BFF0-4B528219D2E7}" srcId="{AEDCAC26-6A13-4E1E-8911-E804A8D24988}" destId="{1C1986C5-7CC7-4B70-BCDD-628FBA7BDC72}" srcOrd="1" destOrd="0" parTransId="{270330B6-8B60-43F7-8AD2-7C06858AE85E}" sibTransId="{BB41DFCB-B590-4460-87B0-22D62B5315B0}"/>
    <dgm:cxn modelId="{9AE63661-305C-4BAE-838F-65716A7606B6}" type="presOf" srcId="{1C1986C5-7CC7-4B70-BCDD-628FBA7BDC72}" destId="{CEE064BC-9504-443D-8695-7B1C4E9CD99E}" srcOrd="0" destOrd="0" presId="urn:microsoft.com/office/officeart/2005/8/layout/default"/>
    <dgm:cxn modelId="{5D48DA8F-97F1-4E41-AD2B-CD150FC7B5F4}" srcId="{AEDCAC26-6A13-4E1E-8911-E804A8D24988}" destId="{AF8CB622-EA4A-4F44-95AE-A5112CAB0972}" srcOrd="3" destOrd="0" parTransId="{29293175-7216-49BB-A822-B8384567A64E}" sibTransId="{3792CA0D-403A-4D35-A485-2C8301694E08}"/>
    <dgm:cxn modelId="{3E8B5EF1-BF6F-4FE0-8629-88DB7860213E}" type="presOf" srcId="{AEDCAC26-6A13-4E1E-8911-E804A8D24988}" destId="{06044EA8-F0C1-4F45-AFB0-20349E02666A}" srcOrd="0" destOrd="0" presId="urn:microsoft.com/office/officeart/2005/8/layout/default"/>
    <dgm:cxn modelId="{E66B4BE7-F734-4E8C-86EC-68D5FA760C67}" srcId="{AEDCAC26-6A13-4E1E-8911-E804A8D24988}" destId="{C1B50306-26E2-42F0-83DB-C5A4925479A9}" srcOrd="0" destOrd="0" parTransId="{771F9921-AE1E-4EF6-9217-15F1F10A7E2C}" sibTransId="{EB2190D7-75AF-4325-9ACF-382EB951728A}"/>
    <dgm:cxn modelId="{7F83FE5E-7F17-46BC-9105-605CA6C5596F}" type="presOf" srcId="{C1B50306-26E2-42F0-83DB-C5A4925479A9}" destId="{290AFFD5-4A89-4529-94A1-68473FBD9835}" srcOrd="0" destOrd="0" presId="urn:microsoft.com/office/officeart/2005/8/layout/default"/>
    <dgm:cxn modelId="{3DC8AC4C-AF91-47DA-81C0-03CC644A6E16}" type="presParOf" srcId="{06044EA8-F0C1-4F45-AFB0-20349E02666A}" destId="{290AFFD5-4A89-4529-94A1-68473FBD9835}" srcOrd="0" destOrd="0" presId="urn:microsoft.com/office/officeart/2005/8/layout/default"/>
    <dgm:cxn modelId="{0C5422AC-8936-423C-ACFA-4CDA2D8A30E7}" type="presParOf" srcId="{06044EA8-F0C1-4F45-AFB0-20349E02666A}" destId="{19332B3C-3B33-48A0-A4E8-605B1314949C}" srcOrd="1" destOrd="0" presId="urn:microsoft.com/office/officeart/2005/8/layout/default"/>
    <dgm:cxn modelId="{90BBC2D5-5240-4073-A0F1-12CEF6607DF5}" type="presParOf" srcId="{06044EA8-F0C1-4F45-AFB0-20349E02666A}" destId="{CEE064BC-9504-443D-8695-7B1C4E9CD99E}" srcOrd="2" destOrd="0" presId="urn:microsoft.com/office/officeart/2005/8/layout/default"/>
    <dgm:cxn modelId="{BEE68D51-CC36-401D-9E01-C7D8D57593F9}" type="presParOf" srcId="{06044EA8-F0C1-4F45-AFB0-20349E02666A}" destId="{4F7D528B-E0C1-42D7-B389-FE91DD270CEC}" srcOrd="3" destOrd="0" presId="urn:microsoft.com/office/officeart/2005/8/layout/default"/>
    <dgm:cxn modelId="{E0D5C879-84E2-43DE-8B20-63E43608DB64}" type="presParOf" srcId="{06044EA8-F0C1-4F45-AFB0-20349E02666A}" destId="{49DC8B1F-6D71-4C96-8A65-B1762C71D16A}" srcOrd="4" destOrd="0" presId="urn:microsoft.com/office/officeart/2005/8/layout/default"/>
    <dgm:cxn modelId="{2587B3C0-9B52-4732-9FBD-50C96BEC296B}" type="presParOf" srcId="{06044EA8-F0C1-4F45-AFB0-20349E02666A}" destId="{F187BF8A-DFAA-442C-8DA8-42AE9262F48D}" srcOrd="5" destOrd="0" presId="urn:microsoft.com/office/officeart/2005/8/layout/default"/>
    <dgm:cxn modelId="{D94666A9-999F-4368-89DC-571C1C2C4BCB}" type="presParOf" srcId="{06044EA8-F0C1-4F45-AFB0-20349E02666A}" destId="{F0A53357-C120-4017-8556-5C065BEB068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0834F23-E00E-4680-B6ED-8B10805A872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B8D8CA8A-616C-4A24-B15C-DAED095ED9DB}">
      <dgm:prSet phldrT="[Metin]"/>
      <dgm:spPr/>
      <dgm:t>
        <a:bodyPr/>
        <a:lstStyle/>
        <a:p>
          <a:pPr algn="just"/>
          <a:r>
            <a:rPr lang="tr-TR" b="0" dirty="0" smtClean="0">
              <a:solidFill>
                <a:schemeClr val="accent2">
                  <a:lumMod val="50000"/>
                </a:schemeClr>
              </a:solidFill>
              <a:latin typeface="Times New Roman" panose="02020603050405020304" pitchFamily="18" charset="0"/>
              <a:cs typeface="Times New Roman" panose="02020603050405020304" pitchFamily="18" charset="0"/>
            </a:rPr>
            <a:t>Kamu görevlilerinin </a:t>
          </a:r>
          <a:r>
            <a:rPr lang="tr-TR" b="1" u="sng" dirty="0" smtClean="0">
              <a:solidFill>
                <a:schemeClr val="accent2">
                  <a:lumMod val="50000"/>
                </a:schemeClr>
              </a:solidFill>
              <a:latin typeface="Times New Roman" panose="02020603050405020304" pitchFamily="18" charset="0"/>
              <a:cs typeface="Times New Roman" panose="02020603050405020304" pitchFamily="18" charset="0"/>
            </a:rPr>
            <a:t>kasıt, kusur veya ihmallerinden </a:t>
          </a:r>
          <a:r>
            <a:rPr lang="tr-TR" b="0" dirty="0" smtClean="0">
              <a:solidFill>
                <a:schemeClr val="accent2">
                  <a:lumMod val="50000"/>
                </a:schemeClr>
              </a:solidFill>
              <a:latin typeface="Times New Roman" panose="02020603050405020304" pitchFamily="18" charset="0"/>
              <a:cs typeface="Times New Roman" panose="02020603050405020304" pitchFamily="18" charset="0"/>
            </a:rPr>
            <a:t>kaynaklanan </a:t>
          </a:r>
          <a:r>
            <a:rPr lang="tr-TR" b="1" u="sng" dirty="0" smtClean="0">
              <a:solidFill>
                <a:schemeClr val="accent2">
                  <a:lumMod val="50000"/>
                </a:schemeClr>
              </a:solidFill>
              <a:latin typeface="Times New Roman" panose="02020603050405020304" pitchFamily="18" charset="0"/>
              <a:cs typeface="Times New Roman" panose="02020603050405020304" pitchFamily="18" charset="0"/>
            </a:rPr>
            <a:t>mevzuata aykırı karar, işlem veya eylemleri </a:t>
          </a:r>
          <a:r>
            <a:rPr lang="tr-TR" b="0" dirty="0" smtClean="0">
              <a:solidFill>
                <a:schemeClr val="accent2">
                  <a:lumMod val="50000"/>
                </a:schemeClr>
              </a:solidFill>
              <a:latin typeface="Times New Roman" panose="02020603050405020304" pitchFamily="18" charset="0"/>
              <a:cs typeface="Times New Roman" panose="02020603050405020304" pitchFamily="18" charset="0"/>
            </a:rPr>
            <a:t>sonucunda kamu kaynağında </a:t>
          </a:r>
          <a:r>
            <a:rPr lang="tr-TR" b="1" u="sng" dirty="0" smtClean="0">
              <a:solidFill>
                <a:schemeClr val="accent2">
                  <a:lumMod val="50000"/>
                </a:schemeClr>
              </a:solidFill>
              <a:latin typeface="Times New Roman" panose="02020603050405020304" pitchFamily="18" charset="0"/>
              <a:cs typeface="Times New Roman" panose="02020603050405020304" pitchFamily="18" charset="0"/>
            </a:rPr>
            <a:t>artışa engel veya eksilmeye </a:t>
          </a:r>
          <a:r>
            <a:rPr lang="tr-TR" b="0" dirty="0" smtClean="0">
              <a:solidFill>
                <a:schemeClr val="accent2">
                  <a:lumMod val="50000"/>
                </a:schemeClr>
              </a:solidFill>
              <a:latin typeface="Times New Roman" panose="02020603050405020304" pitchFamily="18" charset="0"/>
              <a:cs typeface="Times New Roman" panose="02020603050405020304" pitchFamily="18" charset="0"/>
            </a:rPr>
            <a:t>neden olunmasıdır.</a:t>
          </a:r>
          <a:endParaRPr lang="tr-TR" b="0" dirty="0">
            <a:solidFill>
              <a:schemeClr val="accent2">
                <a:lumMod val="50000"/>
              </a:schemeClr>
            </a:solidFill>
            <a:latin typeface="Times New Roman" panose="02020603050405020304" pitchFamily="18" charset="0"/>
            <a:cs typeface="Times New Roman" panose="02020603050405020304" pitchFamily="18" charset="0"/>
          </a:endParaRPr>
        </a:p>
      </dgm:t>
    </dgm:pt>
    <dgm:pt modelId="{EC626FF4-3EA4-402C-9163-A2CAA7036448}" type="parTrans" cxnId="{12256253-0D73-48EE-B011-D6965B55DE89}">
      <dgm:prSet/>
      <dgm:spPr/>
      <dgm:t>
        <a:bodyPr/>
        <a:lstStyle/>
        <a:p>
          <a:endParaRPr lang="tr-TR"/>
        </a:p>
      </dgm:t>
    </dgm:pt>
    <dgm:pt modelId="{2BDEEBD9-60C1-4793-9580-C48AB15296C5}" type="sibTrans" cxnId="{12256253-0D73-48EE-B011-D6965B55DE89}">
      <dgm:prSet/>
      <dgm:spPr/>
      <dgm:t>
        <a:bodyPr/>
        <a:lstStyle/>
        <a:p>
          <a:endParaRPr lang="tr-TR"/>
        </a:p>
      </dgm:t>
    </dgm:pt>
    <dgm:pt modelId="{774FFCBC-41AD-4CD1-B72B-837E297679E3}">
      <dgm:prSet phldrT="[Metin]" custT="1"/>
      <dgm:spPr/>
      <dgm:t>
        <a:bodyPr/>
        <a:lstStyle/>
        <a:p>
          <a:r>
            <a:rPr lang="tr-TR" sz="2000" b="0" dirty="0" smtClean="0">
              <a:latin typeface="Times New Roman" panose="02020603050405020304" pitchFamily="18" charset="0"/>
              <a:cs typeface="Times New Roman" panose="02020603050405020304" pitchFamily="18" charset="0"/>
            </a:rPr>
            <a:t>İş, mal veya hizmet karşılığı olarak belirlenen tutardan fazla ödeme yapılması</a:t>
          </a:r>
          <a:endParaRPr lang="tr-TR" sz="2000" b="0" dirty="0">
            <a:latin typeface="Times New Roman" panose="02020603050405020304" pitchFamily="18" charset="0"/>
            <a:cs typeface="Times New Roman" panose="02020603050405020304" pitchFamily="18" charset="0"/>
          </a:endParaRPr>
        </a:p>
      </dgm:t>
    </dgm:pt>
    <dgm:pt modelId="{D90C9EBE-71A2-47DC-B292-B2717A19BF20}" type="parTrans" cxnId="{58E77721-1CC1-421A-9D60-F82DB3E9B33F}">
      <dgm:prSet/>
      <dgm:spPr/>
      <dgm:t>
        <a:bodyPr/>
        <a:lstStyle/>
        <a:p>
          <a:endParaRPr lang="tr-TR"/>
        </a:p>
      </dgm:t>
    </dgm:pt>
    <dgm:pt modelId="{3AC65DD0-4853-4CC3-8AAC-F03B00A8F93C}" type="sibTrans" cxnId="{58E77721-1CC1-421A-9D60-F82DB3E9B33F}">
      <dgm:prSet/>
      <dgm:spPr/>
      <dgm:t>
        <a:bodyPr/>
        <a:lstStyle/>
        <a:p>
          <a:endParaRPr lang="tr-TR"/>
        </a:p>
      </dgm:t>
    </dgm:pt>
    <dgm:pt modelId="{9878107E-F601-4268-8188-029424B56081}">
      <dgm:prSet phldrT="[Metin]" custT="1"/>
      <dgm:spPr/>
      <dgm:t>
        <a:bodyPr/>
        <a:lstStyle/>
        <a:p>
          <a:r>
            <a:rPr lang="tr-TR" sz="2000" dirty="0" smtClean="0">
              <a:latin typeface="Times New Roman" panose="02020603050405020304" pitchFamily="18" charset="0"/>
              <a:cs typeface="Times New Roman" panose="02020603050405020304" pitchFamily="18" charset="0"/>
            </a:rPr>
            <a:t>İdare gelirlerinin tarh, tahakkuk veya tahsil işlemlerinin mevzuata uygun bir şekilde yapılmaması</a:t>
          </a:r>
          <a:endParaRPr lang="tr-TR" sz="2000" dirty="0">
            <a:latin typeface="Times New Roman" panose="02020603050405020304" pitchFamily="18" charset="0"/>
            <a:cs typeface="Times New Roman" panose="02020603050405020304" pitchFamily="18" charset="0"/>
          </a:endParaRPr>
        </a:p>
      </dgm:t>
    </dgm:pt>
    <dgm:pt modelId="{3F09894D-EC5A-4DAE-945C-CB80C8FB8F01}" type="parTrans" cxnId="{3BDE2548-6BC8-4E3B-8427-3E9E90C15F72}">
      <dgm:prSet/>
      <dgm:spPr/>
      <dgm:t>
        <a:bodyPr/>
        <a:lstStyle/>
        <a:p>
          <a:endParaRPr lang="tr-TR"/>
        </a:p>
      </dgm:t>
    </dgm:pt>
    <dgm:pt modelId="{05270035-5E66-4EB9-9215-04F787B5CDE5}" type="sibTrans" cxnId="{3BDE2548-6BC8-4E3B-8427-3E9E90C15F72}">
      <dgm:prSet/>
      <dgm:spPr/>
      <dgm:t>
        <a:bodyPr/>
        <a:lstStyle/>
        <a:p>
          <a:endParaRPr lang="tr-TR"/>
        </a:p>
      </dgm:t>
    </dgm:pt>
    <dgm:pt modelId="{2444FA45-1E66-4C73-B4FE-5204A766FF4F}">
      <dgm:prSet phldrT="[Metin]" custT="1"/>
      <dgm:spPr/>
      <dgm:t>
        <a:bodyPr/>
        <a:lstStyle/>
        <a:p>
          <a:r>
            <a:rPr lang="tr-TR" sz="2000" dirty="0" smtClean="0">
              <a:latin typeface="Times New Roman" panose="02020603050405020304" pitchFamily="18" charset="0"/>
              <a:cs typeface="Times New Roman" panose="02020603050405020304" pitchFamily="18" charset="0"/>
            </a:rPr>
            <a:t>Mevzuatında öngörülmediği halde ödeme yapılması</a:t>
          </a:r>
          <a:endParaRPr lang="tr-TR" sz="2000" dirty="0">
            <a:latin typeface="Times New Roman" panose="02020603050405020304" pitchFamily="18" charset="0"/>
            <a:cs typeface="Times New Roman" panose="02020603050405020304" pitchFamily="18" charset="0"/>
          </a:endParaRPr>
        </a:p>
      </dgm:t>
    </dgm:pt>
    <dgm:pt modelId="{FD7BC1A0-9157-4891-A07B-63EE323AB87A}" type="parTrans" cxnId="{D941E863-A32A-4ADC-9436-87835A9936C3}">
      <dgm:prSet/>
      <dgm:spPr/>
      <dgm:t>
        <a:bodyPr/>
        <a:lstStyle/>
        <a:p>
          <a:endParaRPr lang="tr-TR"/>
        </a:p>
      </dgm:t>
    </dgm:pt>
    <dgm:pt modelId="{14C3E360-A00E-4736-A20D-F703F9CD1376}" type="sibTrans" cxnId="{D941E863-A32A-4ADC-9436-87835A9936C3}">
      <dgm:prSet/>
      <dgm:spPr/>
      <dgm:t>
        <a:bodyPr/>
        <a:lstStyle/>
        <a:p>
          <a:endParaRPr lang="tr-TR"/>
        </a:p>
      </dgm:t>
    </dgm:pt>
    <dgm:pt modelId="{DB3E8D59-EB67-47BF-A3D4-59CC8E2EFFF6}">
      <dgm:prSet phldrT="[Metin]" custT="1"/>
      <dgm:spPr/>
      <dgm:t>
        <a:bodyPr/>
        <a:lstStyle/>
        <a:p>
          <a:r>
            <a:rPr lang="tr-TR" sz="2000" dirty="0" smtClean="0">
              <a:latin typeface="Times New Roman" panose="02020603050405020304" pitchFamily="18" charset="0"/>
              <a:cs typeface="Times New Roman" panose="02020603050405020304" pitchFamily="18" charset="0"/>
            </a:rPr>
            <a:t>Mal alınmadan, iş veya hizmet yaptırılmadan ödeme yapılması</a:t>
          </a:r>
          <a:endParaRPr lang="tr-TR" sz="2000" dirty="0">
            <a:latin typeface="Times New Roman" panose="02020603050405020304" pitchFamily="18" charset="0"/>
            <a:cs typeface="Times New Roman" panose="02020603050405020304" pitchFamily="18" charset="0"/>
          </a:endParaRPr>
        </a:p>
      </dgm:t>
    </dgm:pt>
    <dgm:pt modelId="{80A0F909-1201-4DCA-BACA-20DDA53BCE2E}" type="parTrans" cxnId="{6A48C9A2-79F3-4DCD-AA1B-AD1F99B91875}">
      <dgm:prSet/>
      <dgm:spPr/>
      <dgm:t>
        <a:bodyPr/>
        <a:lstStyle/>
        <a:p>
          <a:endParaRPr lang="tr-TR"/>
        </a:p>
      </dgm:t>
    </dgm:pt>
    <dgm:pt modelId="{A4535FEF-4902-46F7-9AF1-444AB370652D}" type="sibTrans" cxnId="{6A48C9A2-79F3-4DCD-AA1B-AD1F99B91875}">
      <dgm:prSet/>
      <dgm:spPr/>
      <dgm:t>
        <a:bodyPr/>
        <a:lstStyle/>
        <a:p>
          <a:endParaRPr lang="tr-TR"/>
        </a:p>
      </dgm:t>
    </dgm:pt>
    <dgm:pt modelId="{1F699B0F-BDE0-4C19-BBE6-CFC8429583C2}">
      <dgm:prSet phldrT="[Metin]" custT="1"/>
      <dgm:spPr/>
      <dgm:t>
        <a:bodyPr/>
        <a:lstStyle/>
        <a:p>
          <a:r>
            <a:rPr lang="tr-TR" sz="2000" dirty="0" smtClean="0">
              <a:latin typeface="Times New Roman" panose="02020603050405020304" pitchFamily="18" charset="0"/>
              <a:cs typeface="Times New Roman" panose="02020603050405020304" pitchFamily="18" charset="0"/>
            </a:rPr>
            <a:t>Transfer niteliğindeki giderlerde, fazla veya yersiz ödemede bulunulması</a:t>
          </a:r>
          <a:endParaRPr lang="tr-TR" sz="2000" dirty="0">
            <a:latin typeface="Times New Roman" panose="02020603050405020304" pitchFamily="18" charset="0"/>
            <a:cs typeface="Times New Roman" panose="02020603050405020304" pitchFamily="18" charset="0"/>
          </a:endParaRPr>
        </a:p>
      </dgm:t>
    </dgm:pt>
    <dgm:pt modelId="{6C30EDA2-B4DD-4144-9B6B-4ED2030E52E2}" type="parTrans" cxnId="{E92572EB-A4DE-4885-ACCC-C6B1D9CF2EAB}">
      <dgm:prSet/>
      <dgm:spPr/>
      <dgm:t>
        <a:bodyPr/>
        <a:lstStyle/>
        <a:p>
          <a:endParaRPr lang="tr-TR"/>
        </a:p>
      </dgm:t>
    </dgm:pt>
    <dgm:pt modelId="{B99D21AD-7CA8-41C7-B202-A0CD4E55E859}" type="sibTrans" cxnId="{E92572EB-A4DE-4885-ACCC-C6B1D9CF2EAB}">
      <dgm:prSet/>
      <dgm:spPr/>
      <dgm:t>
        <a:bodyPr/>
        <a:lstStyle/>
        <a:p>
          <a:endParaRPr lang="tr-TR"/>
        </a:p>
      </dgm:t>
    </dgm:pt>
    <dgm:pt modelId="{2B426ED4-D681-463A-9DB9-C61FF2FEB944}">
      <dgm:prSet phldrT="[Metin]" custT="1"/>
      <dgm:spPr/>
      <dgm:t>
        <a:bodyPr/>
        <a:lstStyle/>
        <a:p>
          <a:r>
            <a:rPr lang="tr-TR" sz="2000" dirty="0" smtClean="0">
              <a:latin typeface="Times New Roman" panose="02020603050405020304" pitchFamily="18" charset="0"/>
              <a:cs typeface="Times New Roman" panose="02020603050405020304" pitchFamily="18" charset="0"/>
            </a:rPr>
            <a:t>İş, mal veya hizmetin rayiç bedelinden daha yüksek fiyatla alınması veya yaptırılması</a:t>
          </a:r>
          <a:endParaRPr lang="tr-TR" sz="2000" dirty="0">
            <a:latin typeface="Times New Roman" panose="02020603050405020304" pitchFamily="18" charset="0"/>
            <a:cs typeface="Times New Roman" panose="02020603050405020304" pitchFamily="18" charset="0"/>
          </a:endParaRPr>
        </a:p>
      </dgm:t>
    </dgm:pt>
    <dgm:pt modelId="{D8509FFE-1008-4923-8C22-C7FD65ADA32A}" type="parTrans" cxnId="{60025A09-0443-467C-975B-10C884DF35EB}">
      <dgm:prSet/>
      <dgm:spPr/>
      <dgm:t>
        <a:bodyPr/>
        <a:lstStyle/>
        <a:p>
          <a:endParaRPr lang="tr-TR"/>
        </a:p>
      </dgm:t>
    </dgm:pt>
    <dgm:pt modelId="{9E4E032F-B43C-4547-B4AE-E18E244C4DD7}" type="sibTrans" cxnId="{60025A09-0443-467C-975B-10C884DF35EB}">
      <dgm:prSet/>
      <dgm:spPr/>
      <dgm:t>
        <a:bodyPr/>
        <a:lstStyle/>
        <a:p>
          <a:endParaRPr lang="tr-TR"/>
        </a:p>
      </dgm:t>
    </dgm:pt>
    <dgm:pt modelId="{C39869C0-6620-4E47-BCDA-414DBCE9F806}" type="pres">
      <dgm:prSet presAssocID="{D0834F23-E00E-4680-B6ED-8B10805A872B}" presName="vert0" presStyleCnt="0">
        <dgm:presLayoutVars>
          <dgm:dir/>
          <dgm:animOne val="branch"/>
          <dgm:animLvl val="lvl"/>
        </dgm:presLayoutVars>
      </dgm:prSet>
      <dgm:spPr/>
      <dgm:t>
        <a:bodyPr/>
        <a:lstStyle/>
        <a:p>
          <a:endParaRPr lang="tr-TR"/>
        </a:p>
      </dgm:t>
    </dgm:pt>
    <dgm:pt modelId="{7CF28860-B06C-4558-B810-CDF515FC224B}" type="pres">
      <dgm:prSet presAssocID="{B8D8CA8A-616C-4A24-B15C-DAED095ED9DB}" presName="thickLine" presStyleLbl="alignNode1" presStyleIdx="0" presStyleCnt="1"/>
      <dgm:spPr/>
    </dgm:pt>
    <dgm:pt modelId="{28C2B557-350E-405D-9F1A-B9C2581A407C}" type="pres">
      <dgm:prSet presAssocID="{B8D8CA8A-616C-4A24-B15C-DAED095ED9DB}" presName="horz1" presStyleCnt="0"/>
      <dgm:spPr/>
    </dgm:pt>
    <dgm:pt modelId="{585840B0-D085-425D-A610-41DD2451680C}" type="pres">
      <dgm:prSet presAssocID="{B8D8CA8A-616C-4A24-B15C-DAED095ED9DB}" presName="tx1" presStyleLbl="revTx" presStyleIdx="0" presStyleCnt="7" custScaleX="170578"/>
      <dgm:spPr/>
      <dgm:t>
        <a:bodyPr/>
        <a:lstStyle/>
        <a:p>
          <a:endParaRPr lang="tr-TR"/>
        </a:p>
      </dgm:t>
    </dgm:pt>
    <dgm:pt modelId="{A4F73F63-B3ED-4E3A-8383-23CCFBADF408}" type="pres">
      <dgm:prSet presAssocID="{B8D8CA8A-616C-4A24-B15C-DAED095ED9DB}" presName="vert1" presStyleCnt="0"/>
      <dgm:spPr/>
    </dgm:pt>
    <dgm:pt modelId="{882EC760-917B-4F29-B782-EF8FD9254914}" type="pres">
      <dgm:prSet presAssocID="{774FFCBC-41AD-4CD1-B72B-837E297679E3}" presName="vertSpace2a" presStyleCnt="0"/>
      <dgm:spPr/>
    </dgm:pt>
    <dgm:pt modelId="{2C688D76-3D98-4AA2-9F93-EBFB5EC1AF22}" type="pres">
      <dgm:prSet presAssocID="{774FFCBC-41AD-4CD1-B72B-837E297679E3}" presName="horz2" presStyleCnt="0"/>
      <dgm:spPr/>
    </dgm:pt>
    <dgm:pt modelId="{B7C71F66-23F9-4A69-86BB-86B80BDE869A}" type="pres">
      <dgm:prSet presAssocID="{774FFCBC-41AD-4CD1-B72B-837E297679E3}" presName="horzSpace2" presStyleCnt="0"/>
      <dgm:spPr/>
    </dgm:pt>
    <dgm:pt modelId="{0DA332CA-D8C6-4B5B-8651-EC7C27E4DC48}" type="pres">
      <dgm:prSet presAssocID="{774FFCBC-41AD-4CD1-B72B-837E297679E3}" presName="tx2" presStyleLbl="revTx" presStyleIdx="1" presStyleCnt="7"/>
      <dgm:spPr/>
      <dgm:t>
        <a:bodyPr/>
        <a:lstStyle/>
        <a:p>
          <a:endParaRPr lang="tr-TR"/>
        </a:p>
      </dgm:t>
    </dgm:pt>
    <dgm:pt modelId="{B64CC2AC-34FC-490E-AD41-60E8F7FD224E}" type="pres">
      <dgm:prSet presAssocID="{774FFCBC-41AD-4CD1-B72B-837E297679E3}" presName="vert2" presStyleCnt="0"/>
      <dgm:spPr/>
    </dgm:pt>
    <dgm:pt modelId="{78594EAB-D23E-489F-B74F-9A24B7D05D83}" type="pres">
      <dgm:prSet presAssocID="{774FFCBC-41AD-4CD1-B72B-837E297679E3}" presName="thinLine2b" presStyleLbl="callout" presStyleIdx="0" presStyleCnt="6"/>
      <dgm:spPr/>
      <dgm:t>
        <a:bodyPr/>
        <a:lstStyle/>
        <a:p>
          <a:endParaRPr lang="tr-TR"/>
        </a:p>
      </dgm:t>
    </dgm:pt>
    <dgm:pt modelId="{980AC983-B5B3-461B-BAB5-C7D25A70D351}" type="pres">
      <dgm:prSet presAssocID="{774FFCBC-41AD-4CD1-B72B-837E297679E3}" presName="vertSpace2b" presStyleCnt="0"/>
      <dgm:spPr/>
    </dgm:pt>
    <dgm:pt modelId="{A377C1DE-189C-408F-98FA-7891FA61E41E}" type="pres">
      <dgm:prSet presAssocID="{DB3E8D59-EB67-47BF-A3D4-59CC8E2EFFF6}" presName="horz2" presStyleCnt="0"/>
      <dgm:spPr/>
    </dgm:pt>
    <dgm:pt modelId="{32AD7060-B326-4C37-B8CA-047D723678E8}" type="pres">
      <dgm:prSet presAssocID="{DB3E8D59-EB67-47BF-A3D4-59CC8E2EFFF6}" presName="horzSpace2" presStyleCnt="0"/>
      <dgm:spPr/>
    </dgm:pt>
    <dgm:pt modelId="{5E978B27-F10D-4CAC-8240-14A85B9E3743}" type="pres">
      <dgm:prSet presAssocID="{DB3E8D59-EB67-47BF-A3D4-59CC8E2EFFF6}" presName="tx2" presStyleLbl="revTx" presStyleIdx="2" presStyleCnt="7"/>
      <dgm:spPr/>
      <dgm:t>
        <a:bodyPr/>
        <a:lstStyle/>
        <a:p>
          <a:endParaRPr lang="tr-TR"/>
        </a:p>
      </dgm:t>
    </dgm:pt>
    <dgm:pt modelId="{A582437E-D43F-45CE-9F75-103D7495BDC4}" type="pres">
      <dgm:prSet presAssocID="{DB3E8D59-EB67-47BF-A3D4-59CC8E2EFFF6}" presName="vert2" presStyleCnt="0"/>
      <dgm:spPr/>
    </dgm:pt>
    <dgm:pt modelId="{4E4B5247-3B38-42F8-A74F-AF7E3471ACC8}" type="pres">
      <dgm:prSet presAssocID="{DB3E8D59-EB67-47BF-A3D4-59CC8E2EFFF6}" presName="thinLine2b" presStyleLbl="callout" presStyleIdx="1" presStyleCnt="6"/>
      <dgm:spPr/>
    </dgm:pt>
    <dgm:pt modelId="{1D2AA303-7C01-4539-94C0-5E016E0EBE3F}" type="pres">
      <dgm:prSet presAssocID="{DB3E8D59-EB67-47BF-A3D4-59CC8E2EFFF6}" presName="vertSpace2b" presStyleCnt="0"/>
      <dgm:spPr/>
    </dgm:pt>
    <dgm:pt modelId="{4BFD4A00-B4AC-4431-932C-EBB17C267872}" type="pres">
      <dgm:prSet presAssocID="{1F699B0F-BDE0-4C19-BBE6-CFC8429583C2}" presName="horz2" presStyleCnt="0"/>
      <dgm:spPr/>
    </dgm:pt>
    <dgm:pt modelId="{B03229B2-BE43-4A1A-B358-1B9F021992E0}" type="pres">
      <dgm:prSet presAssocID="{1F699B0F-BDE0-4C19-BBE6-CFC8429583C2}" presName="horzSpace2" presStyleCnt="0"/>
      <dgm:spPr/>
    </dgm:pt>
    <dgm:pt modelId="{A3A78995-0646-484B-B8C9-367074783A9F}" type="pres">
      <dgm:prSet presAssocID="{1F699B0F-BDE0-4C19-BBE6-CFC8429583C2}" presName="tx2" presStyleLbl="revTx" presStyleIdx="3" presStyleCnt="7"/>
      <dgm:spPr/>
      <dgm:t>
        <a:bodyPr/>
        <a:lstStyle/>
        <a:p>
          <a:endParaRPr lang="tr-TR"/>
        </a:p>
      </dgm:t>
    </dgm:pt>
    <dgm:pt modelId="{0D93A7C8-B334-4FFE-AAA6-6203A4097D61}" type="pres">
      <dgm:prSet presAssocID="{1F699B0F-BDE0-4C19-BBE6-CFC8429583C2}" presName="vert2" presStyleCnt="0"/>
      <dgm:spPr/>
    </dgm:pt>
    <dgm:pt modelId="{659B4D0E-877A-40C8-B3B5-4C4E28A6041B}" type="pres">
      <dgm:prSet presAssocID="{1F699B0F-BDE0-4C19-BBE6-CFC8429583C2}" presName="thinLine2b" presStyleLbl="callout" presStyleIdx="2" presStyleCnt="6"/>
      <dgm:spPr/>
    </dgm:pt>
    <dgm:pt modelId="{65F70D91-076D-4149-B2C8-76826249C261}" type="pres">
      <dgm:prSet presAssocID="{1F699B0F-BDE0-4C19-BBE6-CFC8429583C2}" presName="vertSpace2b" presStyleCnt="0"/>
      <dgm:spPr/>
    </dgm:pt>
    <dgm:pt modelId="{2A59B73D-7EE7-4406-BBA2-E43E7562A889}" type="pres">
      <dgm:prSet presAssocID="{2B426ED4-D681-463A-9DB9-C61FF2FEB944}" presName="horz2" presStyleCnt="0"/>
      <dgm:spPr/>
    </dgm:pt>
    <dgm:pt modelId="{634F05BA-E214-4E3D-97D3-91CDE662FCB6}" type="pres">
      <dgm:prSet presAssocID="{2B426ED4-D681-463A-9DB9-C61FF2FEB944}" presName="horzSpace2" presStyleCnt="0"/>
      <dgm:spPr/>
    </dgm:pt>
    <dgm:pt modelId="{2710EE77-DF08-4DD7-ACE9-854ED0EC38D3}" type="pres">
      <dgm:prSet presAssocID="{2B426ED4-D681-463A-9DB9-C61FF2FEB944}" presName="tx2" presStyleLbl="revTx" presStyleIdx="4" presStyleCnt="7"/>
      <dgm:spPr/>
      <dgm:t>
        <a:bodyPr/>
        <a:lstStyle/>
        <a:p>
          <a:endParaRPr lang="tr-TR"/>
        </a:p>
      </dgm:t>
    </dgm:pt>
    <dgm:pt modelId="{21FE859B-2049-4425-8BAC-C28231B83B14}" type="pres">
      <dgm:prSet presAssocID="{2B426ED4-D681-463A-9DB9-C61FF2FEB944}" presName="vert2" presStyleCnt="0"/>
      <dgm:spPr/>
    </dgm:pt>
    <dgm:pt modelId="{B5D244D3-12A0-4D76-B6CE-43FAEF641CE4}" type="pres">
      <dgm:prSet presAssocID="{2B426ED4-D681-463A-9DB9-C61FF2FEB944}" presName="thinLine2b" presStyleLbl="callout" presStyleIdx="3" presStyleCnt="6"/>
      <dgm:spPr/>
    </dgm:pt>
    <dgm:pt modelId="{EBD3F9E6-53EF-43DB-8DF4-60CAF243F3DD}" type="pres">
      <dgm:prSet presAssocID="{2B426ED4-D681-463A-9DB9-C61FF2FEB944}" presName="vertSpace2b" presStyleCnt="0"/>
      <dgm:spPr/>
    </dgm:pt>
    <dgm:pt modelId="{DC5A59FD-E807-46A6-A86C-6BA4C0AE6921}" type="pres">
      <dgm:prSet presAssocID="{9878107E-F601-4268-8188-029424B56081}" presName="horz2" presStyleCnt="0"/>
      <dgm:spPr/>
    </dgm:pt>
    <dgm:pt modelId="{58AA46CF-9F1F-4486-9865-756B2FA91F82}" type="pres">
      <dgm:prSet presAssocID="{9878107E-F601-4268-8188-029424B56081}" presName="horzSpace2" presStyleCnt="0"/>
      <dgm:spPr/>
    </dgm:pt>
    <dgm:pt modelId="{D3A65621-4421-42CD-B982-8450A39B68B9}" type="pres">
      <dgm:prSet presAssocID="{9878107E-F601-4268-8188-029424B56081}" presName="tx2" presStyleLbl="revTx" presStyleIdx="5" presStyleCnt="7"/>
      <dgm:spPr/>
      <dgm:t>
        <a:bodyPr/>
        <a:lstStyle/>
        <a:p>
          <a:endParaRPr lang="tr-TR"/>
        </a:p>
      </dgm:t>
    </dgm:pt>
    <dgm:pt modelId="{95E18A01-A08A-4500-B855-DC6EBB4C4855}" type="pres">
      <dgm:prSet presAssocID="{9878107E-F601-4268-8188-029424B56081}" presName="vert2" presStyleCnt="0"/>
      <dgm:spPr/>
    </dgm:pt>
    <dgm:pt modelId="{319AC5C5-BC76-4E74-BFC2-3DF1C850F60F}" type="pres">
      <dgm:prSet presAssocID="{9878107E-F601-4268-8188-029424B56081}" presName="thinLine2b" presStyleLbl="callout" presStyleIdx="4" presStyleCnt="6"/>
      <dgm:spPr/>
    </dgm:pt>
    <dgm:pt modelId="{6ED9AE91-AFD4-4DF3-9541-ED864D1AC0D2}" type="pres">
      <dgm:prSet presAssocID="{9878107E-F601-4268-8188-029424B56081}" presName="vertSpace2b" presStyleCnt="0"/>
      <dgm:spPr/>
    </dgm:pt>
    <dgm:pt modelId="{DDC2DA38-BA48-4CF3-877F-397159649478}" type="pres">
      <dgm:prSet presAssocID="{2444FA45-1E66-4C73-B4FE-5204A766FF4F}" presName="horz2" presStyleCnt="0"/>
      <dgm:spPr/>
    </dgm:pt>
    <dgm:pt modelId="{75DFB853-69A6-4A5C-8078-58C12E956E9F}" type="pres">
      <dgm:prSet presAssocID="{2444FA45-1E66-4C73-B4FE-5204A766FF4F}" presName="horzSpace2" presStyleCnt="0"/>
      <dgm:spPr/>
    </dgm:pt>
    <dgm:pt modelId="{C2FB9366-5B66-45AE-B73E-A3FB52CB25EF}" type="pres">
      <dgm:prSet presAssocID="{2444FA45-1E66-4C73-B4FE-5204A766FF4F}" presName="tx2" presStyleLbl="revTx" presStyleIdx="6" presStyleCnt="7"/>
      <dgm:spPr/>
      <dgm:t>
        <a:bodyPr/>
        <a:lstStyle/>
        <a:p>
          <a:endParaRPr lang="tr-TR"/>
        </a:p>
      </dgm:t>
    </dgm:pt>
    <dgm:pt modelId="{31F86C02-6FE3-44AD-9F63-06C34878EA7D}" type="pres">
      <dgm:prSet presAssocID="{2444FA45-1E66-4C73-B4FE-5204A766FF4F}" presName="vert2" presStyleCnt="0"/>
      <dgm:spPr/>
    </dgm:pt>
    <dgm:pt modelId="{ECF15B67-5EFB-400D-AFE6-837E6D9BACA8}" type="pres">
      <dgm:prSet presAssocID="{2444FA45-1E66-4C73-B4FE-5204A766FF4F}" presName="thinLine2b" presStyleLbl="callout" presStyleIdx="5" presStyleCnt="6"/>
      <dgm:spPr/>
    </dgm:pt>
    <dgm:pt modelId="{3F7B5BDD-4D2F-4098-BA75-896251768393}" type="pres">
      <dgm:prSet presAssocID="{2444FA45-1E66-4C73-B4FE-5204A766FF4F}" presName="vertSpace2b" presStyleCnt="0"/>
      <dgm:spPr/>
    </dgm:pt>
  </dgm:ptLst>
  <dgm:cxnLst>
    <dgm:cxn modelId="{3BDE2548-6BC8-4E3B-8427-3E9E90C15F72}" srcId="{B8D8CA8A-616C-4A24-B15C-DAED095ED9DB}" destId="{9878107E-F601-4268-8188-029424B56081}" srcOrd="4" destOrd="0" parTransId="{3F09894D-EC5A-4DAE-945C-CB80C8FB8F01}" sibTransId="{05270035-5E66-4EB9-9215-04F787B5CDE5}"/>
    <dgm:cxn modelId="{357BD87D-1354-49FB-800E-1E2571E53AEF}" type="presOf" srcId="{2444FA45-1E66-4C73-B4FE-5204A766FF4F}" destId="{C2FB9366-5B66-45AE-B73E-A3FB52CB25EF}" srcOrd="0" destOrd="0" presId="urn:microsoft.com/office/officeart/2008/layout/LinedList"/>
    <dgm:cxn modelId="{3493EE5B-6D56-4994-A315-001E352725D9}" type="presOf" srcId="{1F699B0F-BDE0-4C19-BBE6-CFC8429583C2}" destId="{A3A78995-0646-484B-B8C9-367074783A9F}" srcOrd="0" destOrd="0" presId="urn:microsoft.com/office/officeart/2008/layout/LinedList"/>
    <dgm:cxn modelId="{60025A09-0443-467C-975B-10C884DF35EB}" srcId="{B8D8CA8A-616C-4A24-B15C-DAED095ED9DB}" destId="{2B426ED4-D681-463A-9DB9-C61FF2FEB944}" srcOrd="3" destOrd="0" parTransId="{D8509FFE-1008-4923-8C22-C7FD65ADA32A}" sibTransId="{9E4E032F-B43C-4547-B4AE-E18E244C4DD7}"/>
    <dgm:cxn modelId="{3C90ADEA-315A-4D02-97F6-51FFB70A8E0A}" type="presOf" srcId="{DB3E8D59-EB67-47BF-A3D4-59CC8E2EFFF6}" destId="{5E978B27-F10D-4CAC-8240-14A85B9E3743}" srcOrd="0" destOrd="0" presId="urn:microsoft.com/office/officeart/2008/layout/LinedList"/>
    <dgm:cxn modelId="{58E77721-1CC1-421A-9D60-F82DB3E9B33F}" srcId="{B8D8CA8A-616C-4A24-B15C-DAED095ED9DB}" destId="{774FFCBC-41AD-4CD1-B72B-837E297679E3}" srcOrd="0" destOrd="0" parTransId="{D90C9EBE-71A2-47DC-B292-B2717A19BF20}" sibTransId="{3AC65DD0-4853-4CC3-8AAC-F03B00A8F93C}"/>
    <dgm:cxn modelId="{E92572EB-A4DE-4885-ACCC-C6B1D9CF2EAB}" srcId="{B8D8CA8A-616C-4A24-B15C-DAED095ED9DB}" destId="{1F699B0F-BDE0-4C19-BBE6-CFC8429583C2}" srcOrd="2" destOrd="0" parTransId="{6C30EDA2-B4DD-4144-9B6B-4ED2030E52E2}" sibTransId="{B99D21AD-7CA8-41C7-B202-A0CD4E55E859}"/>
    <dgm:cxn modelId="{D701ADD2-B8E2-4E24-80E1-CB8F68E2B136}" type="presOf" srcId="{2B426ED4-D681-463A-9DB9-C61FF2FEB944}" destId="{2710EE77-DF08-4DD7-ACE9-854ED0EC38D3}" srcOrd="0" destOrd="0" presId="urn:microsoft.com/office/officeart/2008/layout/LinedList"/>
    <dgm:cxn modelId="{2E68A267-0BE5-4582-96C9-EA0E67FF87AC}" type="presOf" srcId="{D0834F23-E00E-4680-B6ED-8B10805A872B}" destId="{C39869C0-6620-4E47-BCDA-414DBCE9F806}" srcOrd="0" destOrd="0" presId="urn:microsoft.com/office/officeart/2008/layout/LinedList"/>
    <dgm:cxn modelId="{D60BE149-CF08-442A-8E07-3987A9459998}" type="presOf" srcId="{9878107E-F601-4268-8188-029424B56081}" destId="{D3A65621-4421-42CD-B982-8450A39B68B9}" srcOrd="0" destOrd="0" presId="urn:microsoft.com/office/officeart/2008/layout/LinedList"/>
    <dgm:cxn modelId="{DCCA277B-C89D-4C3A-B4A6-72834CBA83CA}" type="presOf" srcId="{774FFCBC-41AD-4CD1-B72B-837E297679E3}" destId="{0DA332CA-D8C6-4B5B-8651-EC7C27E4DC48}" srcOrd="0" destOrd="0" presId="urn:microsoft.com/office/officeart/2008/layout/LinedList"/>
    <dgm:cxn modelId="{239C42F6-3FA1-4DF6-96F9-BE6F2642A3AD}" type="presOf" srcId="{B8D8CA8A-616C-4A24-B15C-DAED095ED9DB}" destId="{585840B0-D085-425D-A610-41DD2451680C}" srcOrd="0" destOrd="0" presId="urn:microsoft.com/office/officeart/2008/layout/LinedList"/>
    <dgm:cxn modelId="{6A48C9A2-79F3-4DCD-AA1B-AD1F99B91875}" srcId="{B8D8CA8A-616C-4A24-B15C-DAED095ED9DB}" destId="{DB3E8D59-EB67-47BF-A3D4-59CC8E2EFFF6}" srcOrd="1" destOrd="0" parTransId="{80A0F909-1201-4DCA-BACA-20DDA53BCE2E}" sibTransId="{A4535FEF-4902-46F7-9AF1-444AB370652D}"/>
    <dgm:cxn modelId="{12256253-0D73-48EE-B011-D6965B55DE89}" srcId="{D0834F23-E00E-4680-B6ED-8B10805A872B}" destId="{B8D8CA8A-616C-4A24-B15C-DAED095ED9DB}" srcOrd="0" destOrd="0" parTransId="{EC626FF4-3EA4-402C-9163-A2CAA7036448}" sibTransId="{2BDEEBD9-60C1-4793-9580-C48AB15296C5}"/>
    <dgm:cxn modelId="{D941E863-A32A-4ADC-9436-87835A9936C3}" srcId="{B8D8CA8A-616C-4A24-B15C-DAED095ED9DB}" destId="{2444FA45-1E66-4C73-B4FE-5204A766FF4F}" srcOrd="5" destOrd="0" parTransId="{FD7BC1A0-9157-4891-A07B-63EE323AB87A}" sibTransId="{14C3E360-A00E-4736-A20D-F703F9CD1376}"/>
    <dgm:cxn modelId="{888EA121-4272-4CEB-997A-52904B8E57BF}" type="presParOf" srcId="{C39869C0-6620-4E47-BCDA-414DBCE9F806}" destId="{7CF28860-B06C-4558-B810-CDF515FC224B}" srcOrd="0" destOrd="0" presId="urn:microsoft.com/office/officeart/2008/layout/LinedList"/>
    <dgm:cxn modelId="{9E555113-D6B3-4271-BF84-A5760D80CBD3}" type="presParOf" srcId="{C39869C0-6620-4E47-BCDA-414DBCE9F806}" destId="{28C2B557-350E-405D-9F1A-B9C2581A407C}" srcOrd="1" destOrd="0" presId="urn:microsoft.com/office/officeart/2008/layout/LinedList"/>
    <dgm:cxn modelId="{81EB949D-D7C9-4290-8005-9C23EA31494E}" type="presParOf" srcId="{28C2B557-350E-405D-9F1A-B9C2581A407C}" destId="{585840B0-D085-425D-A610-41DD2451680C}" srcOrd="0" destOrd="0" presId="urn:microsoft.com/office/officeart/2008/layout/LinedList"/>
    <dgm:cxn modelId="{930A43E2-490F-48F8-ACB9-952A1F4D5017}" type="presParOf" srcId="{28C2B557-350E-405D-9F1A-B9C2581A407C}" destId="{A4F73F63-B3ED-4E3A-8383-23CCFBADF408}" srcOrd="1" destOrd="0" presId="urn:microsoft.com/office/officeart/2008/layout/LinedList"/>
    <dgm:cxn modelId="{26A3BB42-8BB2-46DD-B12A-58B74C00C646}" type="presParOf" srcId="{A4F73F63-B3ED-4E3A-8383-23CCFBADF408}" destId="{882EC760-917B-4F29-B782-EF8FD9254914}" srcOrd="0" destOrd="0" presId="urn:microsoft.com/office/officeart/2008/layout/LinedList"/>
    <dgm:cxn modelId="{90B18D0F-ADD7-4A83-B2B1-F6AAB763CBD4}" type="presParOf" srcId="{A4F73F63-B3ED-4E3A-8383-23CCFBADF408}" destId="{2C688D76-3D98-4AA2-9F93-EBFB5EC1AF22}" srcOrd="1" destOrd="0" presId="urn:microsoft.com/office/officeart/2008/layout/LinedList"/>
    <dgm:cxn modelId="{7DA84015-0DF4-4732-9EB8-A64B385381E7}" type="presParOf" srcId="{2C688D76-3D98-4AA2-9F93-EBFB5EC1AF22}" destId="{B7C71F66-23F9-4A69-86BB-86B80BDE869A}" srcOrd="0" destOrd="0" presId="urn:microsoft.com/office/officeart/2008/layout/LinedList"/>
    <dgm:cxn modelId="{485C2B1C-E9E7-43F6-8FA3-35DAC967EBDE}" type="presParOf" srcId="{2C688D76-3D98-4AA2-9F93-EBFB5EC1AF22}" destId="{0DA332CA-D8C6-4B5B-8651-EC7C27E4DC48}" srcOrd="1" destOrd="0" presId="urn:microsoft.com/office/officeart/2008/layout/LinedList"/>
    <dgm:cxn modelId="{5CF093BA-3C8F-4682-A9E1-945A60656994}" type="presParOf" srcId="{2C688D76-3D98-4AA2-9F93-EBFB5EC1AF22}" destId="{B64CC2AC-34FC-490E-AD41-60E8F7FD224E}" srcOrd="2" destOrd="0" presId="urn:microsoft.com/office/officeart/2008/layout/LinedList"/>
    <dgm:cxn modelId="{22D717EC-34CC-4277-8E3D-7A6E30F47BF2}" type="presParOf" srcId="{A4F73F63-B3ED-4E3A-8383-23CCFBADF408}" destId="{78594EAB-D23E-489F-B74F-9A24B7D05D83}" srcOrd="2" destOrd="0" presId="urn:microsoft.com/office/officeart/2008/layout/LinedList"/>
    <dgm:cxn modelId="{44C9A0D0-7FED-4EE8-A0F1-82C1C258888A}" type="presParOf" srcId="{A4F73F63-B3ED-4E3A-8383-23CCFBADF408}" destId="{980AC983-B5B3-461B-BAB5-C7D25A70D351}" srcOrd="3" destOrd="0" presId="urn:microsoft.com/office/officeart/2008/layout/LinedList"/>
    <dgm:cxn modelId="{DB716B2A-8176-4CD0-BDAF-CB83517B1F70}" type="presParOf" srcId="{A4F73F63-B3ED-4E3A-8383-23CCFBADF408}" destId="{A377C1DE-189C-408F-98FA-7891FA61E41E}" srcOrd="4" destOrd="0" presId="urn:microsoft.com/office/officeart/2008/layout/LinedList"/>
    <dgm:cxn modelId="{BAF94C60-CC3F-48EE-B4B9-42BB848F4A6E}" type="presParOf" srcId="{A377C1DE-189C-408F-98FA-7891FA61E41E}" destId="{32AD7060-B326-4C37-B8CA-047D723678E8}" srcOrd="0" destOrd="0" presId="urn:microsoft.com/office/officeart/2008/layout/LinedList"/>
    <dgm:cxn modelId="{EB76E139-3FE6-42D0-850D-53EF8EBAED03}" type="presParOf" srcId="{A377C1DE-189C-408F-98FA-7891FA61E41E}" destId="{5E978B27-F10D-4CAC-8240-14A85B9E3743}" srcOrd="1" destOrd="0" presId="urn:microsoft.com/office/officeart/2008/layout/LinedList"/>
    <dgm:cxn modelId="{FE90D3E7-8C93-4955-9B35-7C75ACE1B708}" type="presParOf" srcId="{A377C1DE-189C-408F-98FA-7891FA61E41E}" destId="{A582437E-D43F-45CE-9F75-103D7495BDC4}" srcOrd="2" destOrd="0" presId="urn:microsoft.com/office/officeart/2008/layout/LinedList"/>
    <dgm:cxn modelId="{E14B6DE5-C234-44E7-AB09-6C70E4110940}" type="presParOf" srcId="{A4F73F63-B3ED-4E3A-8383-23CCFBADF408}" destId="{4E4B5247-3B38-42F8-A74F-AF7E3471ACC8}" srcOrd="5" destOrd="0" presId="urn:microsoft.com/office/officeart/2008/layout/LinedList"/>
    <dgm:cxn modelId="{5C4D9901-7494-43A3-B5C3-004A33F738E1}" type="presParOf" srcId="{A4F73F63-B3ED-4E3A-8383-23CCFBADF408}" destId="{1D2AA303-7C01-4539-94C0-5E016E0EBE3F}" srcOrd="6" destOrd="0" presId="urn:microsoft.com/office/officeart/2008/layout/LinedList"/>
    <dgm:cxn modelId="{4F9F56A9-141A-4DB8-A1FF-D8D99E3637EE}" type="presParOf" srcId="{A4F73F63-B3ED-4E3A-8383-23CCFBADF408}" destId="{4BFD4A00-B4AC-4431-932C-EBB17C267872}" srcOrd="7" destOrd="0" presId="urn:microsoft.com/office/officeart/2008/layout/LinedList"/>
    <dgm:cxn modelId="{1CCF3A08-B19F-4385-9C5A-832BD10EBFCA}" type="presParOf" srcId="{4BFD4A00-B4AC-4431-932C-EBB17C267872}" destId="{B03229B2-BE43-4A1A-B358-1B9F021992E0}" srcOrd="0" destOrd="0" presId="urn:microsoft.com/office/officeart/2008/layout/LinedList"/>
    <dgm:cxn modelId="{6BA76D9C-6555-4196-BB76-3123FF82EC88}" type="presParOf" srcId="{4BFD4A00-B4AC-4431-932C-EBB17C267872}" destId="{A3A78995-0646-484B-B8C9-367074783A9F}" srcOrd="1" destOrd="0" presId="urn:microsoft.com/office/officeart/2008/layout/LinedList"/>
    <dgm:cxn modelId="{4FA991DB-F0FD-4DD2-AD24-9AF05177F2D0}" type="presParOf" srcId="{4BFD4A00-B4AC-4431-932C-EBB17C267872}" destId="{0D93A7C8-B334-4FFE-AAA6-6203A4097D61}" srcOrd="2" destOrd="0" presId="urn:microsoft.com/office/officeart/2008/layout/LinedList"/>
    <dgm:cxn modelId="{AA38C2FD-7227-421F-B65C-B7FA0F1DE54A}" type="presParOf" srcId="{A4F73F63-B3ED-4E3A-8383-23CCFBADF408}" destId="{659B4D0E-877A-40C8-B3B5-4C4E28A6041B}" srcOrd="8" destOrd="0" presId="urn:microsoft.com/office/officeart/2008/layout/LinedList"/>
    <dgm:cxn modelId="{F52BF53D-B26A-49B9-A543-B540BE3EFFB9}" type="presParOf" srcId="{A4F73F63-B3ED-4E3A-8383-23CCFBADF408}" destId="{65F70D91-076D-4149-B2C8-76826249C261}" srcOrd="9" destOrd="0" presId="urn:microsoft.com/office/officeart/2008/layout/LinedList"/>
    <dgm:cxn modelId="{ECF5320A-A97E-44E0-A5F3-9955C1EEBEF6}" type="presParOf" srcId="{A4F73F63-B3ED-4E3A-8383-23CCFBADF408}" destId="{2A59B73D-7EE7-4406-BBA2-E43E7562A889}" srcOrd="10" destOrd="0" presId="urn:microsoft.com/office/officeart/2008/layout/LinedList"/>
    <dgm:cxn modelId="{4D758A1D-2FA2-4582-84D3-FC61EA1BE46A}" type="presParOf" srcId="{2A59B73D-7EE7-4406-BBA2-E43E7562A889}" destId="{634F05BA-E214-4E3D-97D3-91CDE662FCB6}" srcOrd="0" destOrd="0" presId="urn:microsoft.com/office/officeart/2008/layout/LinedList"/>
    <dgm:cxn modelId="{03DBA073-6563-4496-A763-CF67F7350A20}" type="presParOf" srcId="{2A59B73D-7EE7-4406-BBA2-E43E7562A889}" destId="{2710EE77-DF08-4DD7-ACE9-854ED0EC38D3}" srcOrd="1" destOrd="0" presId="urn:microsoft.com/office/officeart/2008/layout/LinedList"/>
    <dgm:cxn modelId="{C48FF1FB-8589-4533-9AE9-6E9005805FF0}" type="presParOf" srcId="{2A59B73D-7EE7-4406-BBA2-E43E7562A889}" destId="{21FE859B-2049-4425-8BAC-C28231B83B14}" srcOrd="2" destOrd="0" presId="urn:microsoft.com/office/officeart/2008/layout/LinedList"/>
    <dgm:cxn modelId="{2BE64BA6-E9D5-43F8-853F-B538A23B8D3B}" type="presParOf" srcId="{A4F73F63-B3ED-4E3A-8383-23CCFBADF408}" destId="{B5D244D3-12A0-4D76-B6CE-43FAEF641CE4}" srcOrd="11" destOrd="0" presId="urn:microsoft.com/office/officeart/2008/layout/LinedList"/>
    <dgm:cxn modelId="{C65B417D-0FBC-464F-A777-F1C60BC55FC7}" type="presParOf" srcId="{A4F73F63-B3ED-4E3A-8383-23CCFBADF408}" destId="{EBD3F9E6-53EF-43DB-8DF4-60CAF243F3DD}" srcOrd="12" destOrd="0" presId="urn:microsoft.com/office/officeart/2008/layout/LinedList"/>
    <dgm:cxn modelId="{FA101AA7-69C0-4041-94FF-DF728A3C6DBE}" type="presParOf" srcId="{A4F73F63-B3ED-4E3A-8383-23CCFBADF408}" destId="{DC5A59FD-E807-46A6-A86C-6BA4C0AE6921}" srcOrd="13" destOrd="0" presId="urn:microsoft.com/office/officeart/2008/layout/LinedList"/>
    <dgm:cxn modelId="{F917D09D-2017-4618-86C9-68FB6D5BA9B4}" type="presParOf" srcId="{DC5A59FD-E807-46A6-A86C-6BA4C0AE6921}" destId="{58AA46CF-9F1F-4486-9865-756B2FA91F82}" srcOrd="0" destOrd="0" presId="urn:microsoft.com/office/officeart/2008/layout/LinedList"/>
    <dgm:cxn modelId="{849163F0-1483-4402-A98F-EEE0EE7673EB}" type="presParOf" srcId="{DC5A59FD-E807-46A6-A86C-6BA4C0AE6921}" destId="{D3A65621-4421-42CD-B982-8450A39B68B9}" srcOrd="1" destOrd="0" presId="urn:microsoft.com/office/officeart/2008/layout/LinedList"/>
    <dgm:cxn modelId="{A44C3BA5-D62E-482E-A880-C6715A5C590F}" type="presParOf" srcId="{DC5A59FD-E807-46A6-A86C-6BA4C0AE6921}" destId="{95E18A01-A08A-4500-B855-DC6EBB4C4855}" srcOrd="2" destOrd="0" presId="urn:microsoft.com/office/officeart/2008/layout/LinedList"/>
    <dgm:cxn modelId="{2A40EBAB-04F4-405E-8EC9-698F2170871C}" type="presParOf" srcId="{A4F73F63-B3ED-4E3A-8383-23CCFBADF408}" destId="{319AC5C5-BC76-4E74-BFC2-3DF1C850F60F}" srcOrd="14" destOrd="0" presId="urn:microsoft.com/office/officeart/2008/layout/LinedList"/>
    <dgm:cxn modelId="{0D9D7A3B-3F1D-41B2-9E79-953635296F9A}" type="presParOf" srcId="{A4F73F63-B3ED-4E3A-8383-23CCFBADF408}" destId="{6ED9AE91-AFD4-4DF3-9541-ED864D1AC0D2}" srcOrd="15" destOrd="0" presId="urn:microsoft.com/office/officeart/2008/layout/LinedList"/>
    <dgm:cxn modelId="{A8C9B13E-41D5-4E48-9251-295BA1EA4D77}" type="presParOf" srcId="{A4F73F63-B3ED-4E3A-8383-23CCFBADF408}" destId="{DDC2DA38-BA48-4CF3-877F-397159649478}" srcOrd="16" destOrd="0" presId="urn:microsoft.com/office/officeart/2008/layout/LinedList"/>
    <dgm:cxn modelId="{B56101A0-1B15-4FB2-8058-1FEEE5DB4798}" type="presParOf" srcId="{DDC2DA38-BA48-4CF3-877F-397159649478}" destId="{75DFB853-69A6-4A5C-8078-58C12E956E9F}" srcOrd="0" destOrd="0" presId="urn:microsoft.com/office/officeart/2008/layout/LinedList"/>
    <dgm:cxn modelId="{8F40AFB4-25F3-4418-9650-DE7E35C51B6C}" type="presParOf" srcId="{DDC2DA38-BA48-4CF3-877F-397159649478}" destId="{C2FB9366-5B66-45AE-B73E-A3FB52CB25EF}" srcOrd="1" destOrd="0" presId="urn:microsoft.com/office/officeart/2008/layout/LinedList"/>
    <dgm:cxn modelId="{BB166ED9-70A6-4D7C-8A04-9173A86005DC}" type="presParOf" srcId="{DDC2DA38-BA48-4CF3-877F-397159649478}" destId="{31F86C02-6FE3-44AD-9F63-06C34878EA7D}" srcOrd="2" destOrd="0" presId="urn:microsoft.com/office/officeart/2008/layout/LinedList"/>
    <dgm:cxn modelId="{A2FA1D12-48B7-4CAF-96E7-DFFCC4ECC39B}" type="presParOf" srcId="{A4F73F63-B3ED-4E3A-8383-23CCFBADF408}" destId="{ECF15B67-5EFB-400D-AFE6-837E6D9BACA8}" srcOrd="17" destOrd="0" presId="urn:microsoft.com/office/officeart/2008/layout/LinedList"/>
    <dgm:cxn modelId="{60DF310B-A7AD-476D-905A-DDABB66A4DF0}" type="presParOf" srcId="{A4F73F63-B3ED-4E3A-8383-23CCFBADF408}" destId="{3F7B5BDD-4D2F-4098-BA75-896251768393}"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F8A362-9850-490E-86B2-3225C52F313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CBCA78C5-A1E8-4456-A9FF-51A39896E996}">
      <dgm:prSet phldrT="[Metin]"/>
      <dgm:spPr/>
      <dgm:t>
        <a:bodyPr anchor="ctr"/>
        <a:lstStyle/>
        <a:p>
          <a:pPr algn="just"/>
          <a:r>
            <a:rPr lang="tr-TR" dirty="0" smtClean="0">
              <a:solidFill>
                <a:schemeClr val="accent2">
                  <a:lumMod val="50000"/>
                </a:schemeClr>
              </a:solidFill>
              <a:latin typeface="Times New Roman" panose="02020603050405020304" pitchFamily="18" charset="0"/>
              <a:cs typeface="Times New Roman" panose="02020603050405020304" pitchFamily="18" charset="0"/>
            </a:rPr>
            <a:t>Merkezî yönetim kapsamındaki kamu idarelerinin gelir ve gider tahminlerini gösteren, bunların uygulanmasına ve yürütülmesine yetki ve izin veren kanundur.</a:t>
          </a:r>
          <a:r>
            <a:rPr lang="tr-TR" dirty="0" smtClean="0">
              <a:solidFill>
                <a:schemeClr val="accent2">
                  <a:lumMod val="50000"/>
                </a:schemeClr>
              </a:solidFill>
            </a:rPr>
            <a:t> </a:t>
          </a:r>
          <a:endParaRPr lang="tr-TR" dirty="0">
            <a:solidFill>
              <a:schemeClr val="accent2">
                <a:lumMod val="50000"/>
              </a:schemeClr>
            </a:solidFill>
          </a:endParaRPr>
        </a:p>
      </dgm:t>
    </dgm:pt>
    <dgm:pt modelId="{F2F1C3C2-516B-4979-B504-427C2D5BBD2E}" type="parTrans" cxnId="{C40B272D-AD01-4B88-8FE6-9132569CE6A9}">
      <dgm:prSet/>
      <dgm:spPr/>
      <dgm:t>
        <a:bodyPr/>
        <a:lstStyle/>
        <a:p>
          <a:endParaRPr lang="tr-TR"/>
        </a:p>
      </dgm:t>
    </dgm:pt>
    <dgm:pt modelId="{3BC43358-6154-4FB6-A37E-8D712AC33A22}" type="sibTrans" cxnId="{C40B272D-AD01-4B88-8FE6-9132569CE6A9}">
      <dgm:prSet/>
      <dgm:spPr/>
      <dgm:t>
        <a:bodyPr/>
        <a:lstStyle/>
        <a:p>
          <a:endParaRPr lang="tr-TR"/>
        </a:p>
      </dgm:t>
    </dgm:pt>
    <dgm:pt modelId="{FC854C73-B8D8-4FB1-A84E-7D64D85AA82E}">
      <dgm:prSet phldrT="[Metin]"/>
      <dgm:spPr/>
      <dgm:t>
        <a:bodyPr/>
        <a:lstStyle/>
        <a:p>
          <a:pPr algn="just"/>
          <a:r>
            <a:rPr lang="tr-TR" dirty="0" smtClean="0">
              <a:latin typeface="Times New Roman" panose="02020603050405020304" pitchFamily="18" charset="0"/>
              <a:cs typeface="Times New Roman" panose="02020603050405020304" pitchFamily="18" charset="0"/>
            </a:rPr>
            <a:t>Merkezi Yönetim Bütçe Kanunun hazırlanma süreci Cumhurbaşkanı tarafından hazırlanan orta vadeli programın Eylül ayının ilk haftasında Resmî Gazetede yayımlanması ile başlar.</a:t>
          </a:r>
          <a:endParaRPr lang="tr-TR" dirty="0">
            <a:latin typeface="Times New Roman" panose="02020603050405020304" pitchFamily="18" charset="0"/>
            <a:cs typeface="Times New Roman" panose="02020603050405020304" pitchFamily="18" charset="0"/>
          </a:endParaRPr>
        </a:p>
      </dgm:t>
    </dgm:pt>
    <dgm:pt modelId="{2F4301CC-43A7-46B3-97B4-FF858252C862}" type="parTrans" cxnId="{4FD2FF25-A041-4A06-A2AD-C78A79FE371F}">
      <dgm:prSet/>
      <dgm:spPr/>
      <dgm:t>
        <a:bodyPr/>
        <a:lstStyle/>
        <a:p>
          <a:endParaRPr lang="tr-TR"/>
        </a:p>
      </dgm:t>
    </dgm:pt>
    <dgm:pt modelId="{39D715C0-213F-48E6-BCB5-9EEAE7E4D8DE}" type="sibTrans" cxnId="{4FD2FF25-A041-4A06-A2AD-C78A79FE371F}">
      <dgm:prSet/>
      <dgm:spPr/>
      <dgm:t>
        <a:bodyPr/>
        <a:lstStyle/>
        <a:p>
          <a:endParaRPr lang="tr-TR"/>
        </a:p>
      </dgm:t>
    </dgm:pt>
    <dgm:pt modelId="{7A291097-E431-4E7A-A216-F07EBB34F1FB}">
      <dgm:prSet phldrT="[Metin]"/>
      <dgm:spPr/>
      <dgm:t>
        <a:bodyPr/>
        <a:lstStyle/>
        <a:p>
          <a:pPr algn="just"/>
          <a:r>
            <a:rPr lang="tr-TR" dirty="0" smtClean="0">
              <a:latin typeface="Times New Roman" panose="02020603050405020304" pitchFamily="18" charset="0"/>
              <a:cs typeface="Times New Roman" panose="02020603050405020304" pitchFamily="18" charset="0"/>
            </a:rPr>
            <a:t>Kamu idarelerinin ödenek teklif tavanlarını içeren ve Cumhurbaşkanı tarafından onaylanan orta vadeli malî plan, en geç Eylül ayının on beşine kadar Resmî Gazetede yayımlanır.</a:t>
          </a:r>
          <a:endParaRPr lang="tr-TR" dirty="0">
            <a:latin typeface="Times New Roman" panose="02020603050405020304" pitchFamily="18" charset="0"/>
            <a:cs typeface="Times New Roman" panose="02020603050405020304" pitchFamily="18" charset="0"/>
          </a:endParaRPr>
        </a:p>
      </dgm:t>
    </dgm:pt>
    <dgm:pt modelId="{43F079DF-3062-4598-88FA-057656635D0C}" type="parTrans" cxnId="{CEA2EE8F-5CB3-405A-956B-3D9BB896E92B}">
      <dgm:prSet/>
      <dgm:spPr/>
      <dgm:t>
        <a:bodyPr/>
        <a:lstStyle/>
        <a:p>
          <a:endParaRPr lang="tr-TR"/>
        </a:p>
      </dgm:t>
    </dgm:pt>
    <dgm:pt modelId="{63BD8E81-1FF2-4A05-A387-1195A7004F88}" type="sibTrans" cxnId="{CEA2EE8F-5CB3-405A-956B-3D9BB896E92B}">
      <dgm:prSet/>
      <dgm:spPr/>
      <dgm:t>
        <a:bodyPr/>
        <a:lstStyle/>
        <a:p>
          <a:endParaRPr lang="tr-TR"/>
        </a:p>
      </dgm:t>
    </dgm:pt>
    <dgm:pt modelId="{8A0B1CAB-B9C2-4171-B3F7-EB6CB329D57F}">
      <dgm:prSet phldrT="[Metin]"/>
      <dgm:spPr/>
      <dgm:t>
        <a:bodyPr/>
        <a:lstStyle/>
        <a:p>
          <a:pPr algn="just"/>
          <a:r>
            <a:rPr lang="tr-TR" dirty="0" smtClean="0">
              <a:latin typeface="Times New Roman" panose="02020603050405020304" pitchFamily="18" charset="0"/>
              <a:cs typeface="Times New Roman" panose="02020603050405020304" pitchFamily="18" charset="0"/>
            </a:rPr>
            <a:t>Kamu idareleri Merkez ve merkez dışı birimlerinin ödenek taleplerini dikkate alarak gider tekliflerini hazırlar. Bütçe Çağrısı ve eki Bütçe Hazırlama Rehberinde belirtilen esaslara uyulur.</a:t>
          </a:r>
          <a:endParaRPr lang="tr-TR" dirty="0">
            <a:latin typeface="Times New Roman" panose="02020603050405020304" pitchFamily="18" charset="0"/>
            <a:cs typeface="Times New Roman" panose="02020603050405020304" pitchFamily="18" charset="0"/>
          </a:endParaRPr>
        </a:p>
      </dgm:t>
    </dgm:pt>
    <dgm:pt modelId="{7FB62401-B788-4DE8-84F2-6197B83BCE35}" type="parTrans" cxnId="{695D51B7-9B22-40DA-A7F6-7D9FFFBD0068}">
      <dgm:prSet/>
      <dgm:spPr/>
      <dgm:t>
        <a:bodyPr/>
        <a:lstStyle/>
        <a:p>
          <a:endParaRPr lang="tr-TR"/>
        </a:p>
      </dgm:t>
    </dgm:pt>
    <dgm:pt modelId="{AFA86D80-8C1C-4332-B8AD-626C8ADFA8DA}" type="sibTrans" cxnId="{695D51B7-9B22-40DA-A7F6-7D9FFFBD0068}">
      <dgm:prSet/>
      <dgm:spPr/>
      <dgm:t>
        <a:bodyPr/>
        <a:lstStyle/>
        <a:p>
          <a:endParaRPr lang="tr-TR"/>
        </a:p>
      </dgm:t>
    </dgm:pt>
    <dgm:pt modelId="{FF6430E8-D404-462A-96D8-17BC5CE043A9}" type="pres">
      <dgm:prSet presAssocID="{38F8A362-9850-490E-86B2-3225C52F313A}" presName="vert0" presStyleCnt="0">
        <dgm:presLayoutVars>
          <dgm:dir/>
          <dgm:animOne val="branch"/>
          <dgm:animLvl val="lvl"/>
        </dgm:presLayoutVars>
      </dgm:prSet>
      <dgm:spPr/>
      <dgm:t>
        <a:bodyPr/>
        <a:lstStyle/>
        <a:p>
          <a:endParaRPr lang="tr-TR"/>
        </a:p>
      </dgm:t>
    </dgm:pt>
    <dgm:pt modelId="{A5E39995-FFC2-4FBD-86F1-C25151908094}" type="pres">
      <dgm:prSet presAssocID="{CBCA78C5-A1E8-4456-A9FF-51A39896E996}" presName="thickLine" presStyleLbl="alignNode1" presStyleIdx="0" presStyleCnt="1"/>
      <dgm:spPr/>
    </dgm:pt>
    <dgm:pt modelId="{47A4C7E6-4D13-4148-8D35-E923D1755EF2}" type="pres">
      <dgm:prSet presAssocID="{CBCA78C5-A1E8-4456-A9FF-51A39896E996}" presName="horz1" presStyleCnt="0"/>
      <dgm:spPr/>
    </dgm:pt>
    <dgm:pt modelId="{152A7FE8-1F55-4AFB-BF9D-B749D870B994}" type="pres">
      <dgm:prSet presAssocID="{CBCA78C5-A1E8-4456-A9FF-51A39896E996}" presName="tx1" presStyleLbl="revTx" presStyleIdx="0" presStyleCnt="4" custScaleX="143834"/>
      <dgm:spPr/>
      <dgm:t>
        <a:bodyPr/>
        <a:lstStyle/>
        <a:p>
          <a:endParaRPr lang="tr-TR"/>
        </a:p>
      </dgm:t>
    </dgm:pt>
    <dgm:pt modelId="{DA442E49-5618-4D66-92F5-01F3CAA7CC93}" type="pres">
      <dgm:prSet presAssocID="{CBCA78C5-A1E8-4456-A9FF-51A39896E996}" presName="vert1" presStyleCnt="0"/>
      <dgm:spPr/>
    </dgm:pt>
    <dgm:pt modelId="{0706E5E0-A021-4BB0-BC7D-0ED65198A39A}" type="pres">
      <dgm:prSet presAssocID="{FC854C73-B8D8-4FB1-A84E-7D64D85AA82E}" presName="vertSpace2a" presStyleCnt="0"/>
      <dgm:spPr/>
    </dgm:pt>
    <dgm:pt modelId="{962D8245-A025-41DB-BEE9-FEF5E0B5CB00}" type="pres">
      <dgm:prSet presAssocID="{FC854C73-B8D8-4FB1-A84E-7D64D85AA82E}" presName="horz2" presStyleCnt="0"/>
      <dgm:spPr/>
    </dgm:pt>
    <dgm:pt modelId="{31E49894-74B9-4D49-A2E2-72354C8CDB62}" type="pres">
      <dgm:prSet presAssocID="{FC854C73-B8D8-4FB1-A84E-7D64D85AA82E}" presName="horzSpace2" presStyleCnt="0"/>
      <dgm:spPr/>
    </dgm:pt>
    <dgm:pt modelId="{836116CF-7FCD-470D-91D9-298ED115832A}" type="pres">
      <dgm:prSet presAssocID="{FC854C73-B8D8-4FB1-A84E-7D64D85AA82E}" presName="tx2" presStyleLbl="revTx" presStyleIdx="1" presStyleCnt="4"/>
      <dgm:spPr/>
      <dgm:t>
        <a:bodyPr/>
        <a:lstStyle/>
        <a:p>
          <a:endParaRPr lang="tr-TR"/>
        </a:p>
      </dgm:t>
    </dgm:pt>
    <dgm:pt modelId="{B2031455-F40B-467F-AD21-0470986F2AE1}" type="pres">
      <dgm:prSet presAssocID="{FC854C73-B8D8-4FB1-A84E-7D64D85AA82E}" presName="vert2" presStyleCnt="0"/>
      <dgm:spPr/>
    </dgm:pt>
    <dgm:pt modelId="{FEA81E75-E68B-41AD-A550-EC1074FABE32}" type="pres">
      <dgm:prSet presAssocID="{FC854C73-B8D8-4FB1-A84E-7D64D85AA82E}" presName="thinLine2b" presStyleLbl="callout" presStyleIdx="0" presStyleCnt="3"/>
      <dgm:spPr/>
    </dgm:pt>
    <dgm:pt modelId="{81B51835-E7D0-48EB-8187-0D78E20A3A7A}" type="pres">
      <dgm:prSet presAssocID="{FC854C73-B8D8-4FB1-A84E-7D64D85AA82E}" presName="vertSpace2b" presStyleCnt="0"/>
      <dgm:spPr/>
    </dgm:pt>
    <dgm:pt modelId="{DF254735-8353-48CC-BE07-D057BCD6B65D}" type="pres">
      <dgm:prSet presAssocID="{7A291097-E431-4E7A-A216-F07EBB34F1FB}" presName="horz2" presStyleCnt="0"/>
      <dgm:spPr/>
    </dgm:pt>
    <dgm:pt modelId="{7F00B7BA-A5E6-4EA9-A030-1E30D3F86D53}" type="pres">
      <dgm:prSet presAssocID="{7A291097-E431-4E7A-A216-F07EBB34F1FB}" presName="horzSpace2" presStyleCnt="0"/>
      <dgm:spPr/>
    </dgm:pt>
    <dgm:pt modelId="{D21CE091-963F-4C59-B21A-F47BB9448159}" type="pres">
      <dgm:prSet presAssocID="{7A291097-E431-4E7A-A216-F07EBB34F1FB}" presName="tx2" presStyleLbl="revTx" presStyleIdx="2" presStyleCnt="4"/>
      <dgm:spPr/>
      <dgm:t>
        <a:bodyPr/>
        <a:lstStyle/>
        <a:p>
          <a:endParaRPr lang="tr-TR"/>
        </a:p>
      </dgm:t>
    </dgm:pt>
    <dgm:pt modelId="{A63FADA5-CF6D-4DB1-BB91-3CADAAF09FB8}" type="pres">
      <dgm:prSet presAssocID="{7A291097-E431-4E7A-A216-F07EBB34F1FB}" presName="vert2" presStyleCnt="0"/>
      <dgm:spPr/>
    </dgm:pt>
    <dgm:pt modelId="{8D3E13A2-75C6-4FCB-99A7-F4EEAA0A148C}" type="pres">
      <dgm:prSet presAssocID="{7A291097-E431-4E7A-A216-F07EBB34F1FB}" presName="thinLine2b" presStyleLbl="callout" presStyleIdx="1" presStyleCnt="3"/>
      <dgm:spPr/>
    </dgm:pt>
    <dgm:pt modelId="{69AD61D7-2B24-4B43-86B2-11B9737E89CB}" type="pres">
      <dgm:prSet presAssocID="{7A291097-E431-4E7A-A216-F07EBB34F1FB}" presName="vertSpace2b" presStyleCnt="0"/>
      <dgm:spPr/>
    </dgm:pt>
    <dgm:pt modelId="{8A3EF3C7-F8BD-4B84-9BEF-F91BAF9AE5F0}" type="pres">
      <dgm:prSet presAssocID="{8A0B1CAB-B9C2-4171-B3F7-EB6CB329D57F}" presName="horz2" presStyleCnt="0"/>
      <dgm:spPr/>
    </dgm:pt>
    <dgm:pt modelId="{6BC3C003-343F-49CD-A668-27B6E6071094}" type="pres">
      <dgm:prSet presAssocID="{8A0B1CAB-B9C2-4171-B3F7-EB6CB329D57F}" presName="horzSpace2" presStyleCnt="0"/>
      <dgm:spPr/>
    </dgm:pt>
    <dgm:pt modelId="{D642CF22-0F08-4772-9882-238BB826B9F2}" type="pres">
      <dgm:prSet presAssocID="{8A0B1CAB-B9C2-4171-B3F7-EB6CB329D57F}" presName="tx2" presStyleLbl="revTx" presStyleIdx="3" presStyleCnt="4"/>
      <dgm:spPr/>
      <dgm:t>
        <a:bodyPr/>
        <a:lstStyle/>
        <a:p>
          <a:endParaRPr lang="tr-TR"/>
        </a:p>
      </dgm:t>
    </dgm:pt>
    <dgm:pt modelId="{81E24B71-4ABB-4625-AE45-096405E041A1}" type="pres">
      <dgm:prSet presAssocID="{8A0B1CAB-B9C2-4171-B3F7-EB6CB329D57F}" presName="vert2" presStyleCnt="0"/>
      <dgm:spPr/>
    </dgm:pt>
    <dgm:pt modelId="{9820AAE8-AF48-4CF1-BCD0-17F3B585682F}" type="pres">
      <dgm:prSet presAssocID="{8A0B1CAB-B9C2-4171-B3F7-EB6CB329D57F}" presName="thinLine2b" presStyleLbl="callout" presStyleIdx="2" presStyleCnt="3"/>
      <dgm:spPr/>
    </dgm:pt>
    <dgm:pt modelId="{95DA5999-15B2-4A7E-B755-8C44BFE2440E}" type="pres">
      <dgm:prSet presAssocID="{8A0B1CAB-B9C2-4171-B3F7-EB6CB329D57F}" presName="vertSpace2b" presStyleCnt="0"/>
      <dgm:spPr/>
    </dgm:pt>
  </dgm:ptLst>
  <dgm:cxnLst>
    <dgm:cxn modelId="{CEA2EE8F-5CB3-405A-956B-3D9BB896E92B}" srcId="{CBCA78C5-A1E8-4456-A9FF-51A39896E996}" destId="{7A291097-E431-4E7A-A216-F07EBB34F1FB}" srcOrd="1" destOrd="0" parTransId="{43F079DF-3062-4598-88FA-057656635D0C}" sibTransId="{63BD8E81-1FF2-4A05-A387-1195A7004F88}"/>
    <dgm:cxn modelId="{1E30B5C7-6351-4618-B9B2-55FFDC7C93C1}" type="presOf" srcId="{7A291097-E431-4E7A-A216-F07EBB34F1FB}" destId="{D21CE091-963F-4C59-B21A-F47BB9448159}" srcOrd="0" destOrd="0" presId="urn:microsoft.com/office/officeart/2008/layout/LinedList"/>
    <dgm:cxn modelId="{8F8D0E0B-D512-4E72-849D-94F81DE37572}" type="presOf" srcId="{8A0B1CAB-B9C2-4171-B3F7-EB6CB329D57F}" destId="{D642CF22-0F08-4772-9882-238BB826B9F2}" srcOrd="0" destOrd="0" presId="urn:microsoft.com/office/officeart/2008/layout/LinedList"/>
    <dgm:cxn modelId="{5CA661BD-9C57-41EA-B6E6-CBC591EFFC19}" type="presOf" srcId="{FC854C73-B8D8-4FB1-A84E-7D64D85AA82E}" destId="{836116CF-7FCD-470D-91D9-298ED115832A}" srcOrd="0" destOrd="0" presId="urn:microsoft.com/office/officeart/2008/layout/LinedList"/>
    <dgm:cxn modelId="{C15B9857-34E2-4C3A-BD32-7BE7719F53E5}" type="presOf" srcId="{CBCA78C5-A1E8-4456-A9FF-51A39896E996}" destId="{152A7FE8-1F55-4AFB-BF9D-B749D870B994}" srcOrd="0" destOrd="0" presId="urn:microsoft.com/office/officeart/2008/layout/LinedList"/>
    <dgm:cxn modelId="{657833ED-C54D-4611-90B7-39D70C47A827}" type="presOf" srcId="{38F8A362-9850-490E-86B2-3225C52F313A}" destId="{FF6430E8-D404-462A-96D8-17BC5CE043A9}" srcOrd="0" destOrd="0" presId="urn:microsoft.com/office/officeart/2008/layout/LinedList"/>
    <dgm:cxn modelId="{695D51B7-9B22-40DA-A7F6-7D9FFFBD0068}" srcId="{CBCA78C5-A1E8-4456-A9FF-51A39896E996}" destId="{8A0B1CAB-B9C2-4171-B3F7-EB6CB329D57F}" srcOrd="2" destOrd="0" parTransId="{7FB62401-B788-4DE8-84F2-6197B83BCE35}" sibTransId="{AFA86D80-8C1C-4332-B8AD-626C8ADFA8DA}"/>
    <dgm:cxn modelId="{C40B272D-AD01-4B88-8FE6-9132569CE6A9}" srcId="{38F8A362-9850-490E-86B2-3225C52F313A}" destId="{CBCA78C5-A1E8-4456-A9FF-51A39896E996}" srcOrd="0" destOrd="0" parTransId="{F2F1C3C2-516B-4979-B504-427C2D5BBD2E}" sibTransId="{3BC43358-6154-4FB6-A37E-8D712AC33A22}"/>
    <dgm:cxn modelId="{4FD2FF25-A041-4A06-A2AD-C78A79FE371F}" srcId="{CBCA78C5-A1E8-4456-A9FF-51A39896E996}" destId="{FC854C73-B8D8-4FB1-A84E-7D64D85AA82E}" srcOrd="0" destOrd="0" parTransId="{2F4301CC-43A7-46B3-97B4-FF858252C862}" sibTransId="{39D715C0-213F-48E6-BCB5-9EEAE7E4D8DE}"/>
    <dgm:cxn modelId="{C5BE3C45-4AFD-40D2-A024-B7F27774C729}" type="presParOf" srcId="{FF6430E8-D404-462A-96D8-17BC5CE043A9}" destId="{A5E39995-FFC2-4FBD-86F1-C25151908094}" srcOrd="0" destOrd="0" presId="urn:microsoft.com/office/officeart/2008/layout/LinedList"/>
    <dgm:cxn modelId="{E33AAA4F-3039-487F-8AC2-2A458BF62DE6}" type="presParOf" srcId="{FF6430E8-D404-462A-96D8-17BC5CE043A9}" destId="{47A4C7E6-4D13-4148-8D35-E923D1755EF2}" srcOrd="1" destOrd="0" presId="urn:microsoft.com/office/officeart/2008/layout/LinedList"/>
    <dgm:cxn modelId="{B5D1DA74-A5D0-485E-8204-F48B3D86E32C}" type="presParOf" srcId="{47A4C7E6-4D13-4148-8D35-E923D1755EF2}" destId="{152A7FE8-1F55-4AFB-BF9D-B749D870B994}" srcOrd="0" destOrd="0" presId="urn:microsoft.com/office/officeart/2008/layout/LinedList"/>
    <dgm:cxn modelId="{3AC61AB2-2BE0-4B44-8C67-C5FFD9FC3FC1}" type="presParOf" srcId="{47A4C7E6-4D13-4148-8D35-E923D1755EF2}" destId="{DA442E49-5618-4D66-92F5-01F3CAA7CC93}" srcOrd="1" destOrd="0" presId="urn:microsoft.com/office/officeart/2008/layout/LinedList"/>
    <dgm:cxn modelId="{0A2AF16F-D81E-456D-9761-09EE797D604B}" type="presParOf" srcId="{DA442E49-5618-4D66-92F5-01F3CAA7CC93}" destId="{0706E5E0-A021-4BB0-BC7D-0ED65198A39A}" srcOrd="0" destOrd="0" presId="urn:microsoft.com/office/officeart/2008/layout/LinedList"/>
    <dgm:cxn modelId="{9D083726-2E25-46E9-9E1E-AF15FCEEAF22}" type="presParOf" srcId="{DA442E49-5618-4D66-92F5-01F3CAA7CC93}" destId="{962D8245-A025-41DB-BEE9-FEF5E0B5CB00}" srcOrd="1" destOrd="0" presId="urn:microsoft.com/office/officeart/2008/layout/LinedList"/>
    <dgm:cxn modelId="{791FDF25-91B9-4E0D-9DE5-9255425A4B74}" type="presParOf" srcId="{962D8245-A025-41DB-BEE9-FEF5E0B5CB00}" destId="{31E49894-74B9-4D49-A2E2-72354C8CDB62}" srcOrd="0" destOrd="0" presId="urn:microsoft.com/office/officeart/2008/layout/LinedList"/>
    <dgm:cxn modelId="{82AB4B54-A4CB-46DB-A220-7FAAEF477E19}" type="presParOf" srcId="{962D8245-A025-41DB-BEE9-FEF5E0B5CB00}" destId="{836116CF-7FCD-470D-91D9-298ED115832A}" srcOrd="1" destOrd="0" presId="urn:microsoft.com/office/officeart/2008/layout/LinedList"/>
    <dgm:cxn modelId="{F102F245-DFA8-4FCB-8B43-5CCC8FDF2A44}" type="presParOf" srcId="{962D8245-A025-41DB-BEE9-FEF5E0B5CB00}" destId="{B2031455-F40B-467F-AD21-0470986F2AE1}" srcOrd="2" destOrd="0" presId="urn:microsoft.com/office/officeart/2008/layout/LinedList"/>
    <dgm:cxn modelId="{A30B6648-F3AA-424B-BDF0-44D900F7D7FA}" type="presParOf" srcId="{DA442E49-5618-4D66-92F5-01F3CAA7CC93}" destId="{FEA81E75-E68B-41AD-A550-EC1074FABE32}" srcOrd="2" destOrd="0" presId="urn:microsoft.com/office/officeart/2008/layout/LinedList"/>
    <dgm:cxn modelId="{C9500349-26D5-463E-AF05-74C2CEB6C1CA}" type="presParOf" srcId="{DA442E49-5618-4D66-92F5-01F3CAA7CC93}" destId="{81B51835-E7D0-48EB-8187-0D78E20A3A7A}" srcOrd="3" destOrd="0" presId="urn:microsoft.com/office/officeart/2008/layout/LinedList"/>
    <dgm:cxn modelId="{DBE1E85B-9ED6-4212-B8A6-3DCD2021226F}" type="presParOf" srcId="{DA442E49-5618-4D66-92F5-01F3CAA7CC93}" destId="{DF254735-8353-48CC-BE07-D057BCD6B65D}" srcOrd="4" destOrd="0" presId="urn:microsoft.com/office/officeart/2008/layout/LinedList"/>
    <dgm:cxn modelId="{88A614C9-3794-43AA-AE8E-53AB0A7C6A8F}" type="presParOf" srcId="{DF254735-8353-48CC-BE07-D057BCD6B65D}" destId="{7F00B7BA-A5E6-4EA9-A030-1E30D3F86D53}" srcOrd="0" destOrd="0" presId="urn:microsoft.com/office/officeart/2008/layout/LinedList"/>
    <dgm:cxn modelId="{531F9060-DB69-4363-9CC9-7152924A9A90}" type="presParOf" srcId="{DF254735-8353-48CC-BE07-D057BCD6B65D}" destId="{D21CE091-963F-4C59-B21A-F47BB9448159}" srcOrd="1" destOrd="0" presId="urn:microsoft.com/office/officeart/2008/layout/LinedList"/>
    <dgm:cxn modelId="{BAA22960-9AA3-4E6A-8A8A-EA74056D8630}" type="presParOf" srcId="{DF254735-8353-48CC-BE07-D057BCD6B65D}" destId="{A63FADA5-CF6D-4DB1-BB91-3CADAAF09FB8}" srcOrd="2" destOrd="0" presId="urn:microsoft.com/office/officeart/2008/layout/LinedList"/>
    <dgm:cxn modelId="{83EF0794-7EBB-42E7-ACE6-8660F43F890D}" type="presParOf" srcId="{DA442E49-5618-4D66-92F5-01F3CAA7CC93}" destId="{8D3E13A2-75C6-4FCB-99A7-F4EEAA0A148C}" srcOrd="5" destOrd="0" presId="urn:microsoft.com/office/officeart/2008/layout/LinedList"/>
    <dgm:cxn modelId="{C60FA5D0-0533-4282-88C3-AB249E8A57A9}" type="presParOf" srcId="{DA442E49-5618-4D66-92F5-01F3CAA7CC93}" destId="{69AD61D7-2B24-4B43-86B2-11B9737E89CB}" srcOrd="6" destOrd="0" presId="urn:microsoft.com/office/officeart/2008/layout/LinedList"/>
    <dgm:cxn modelId="{8A949AB4-FE86-423D-A0C3-5594C049FC79}" type="presParOf" srcId="{DA442E49-5618-4D66-92F5-01F3CAA7CC93}" destId="{8A3EF3C7-F8BD-4B84-9BEF-F91BAF9AE5F0}" srcOrd="7" destOrd="0" presId="urn:microsoft.com/office/officeart/2008/layout/LinedList"/>
    <dgm:cxn modelId="{798F261D-83CF-4176-99F3-DC2F2ADAEB79}" type="presParOf" srcId="{8A3EF3C7-F8BD-4B84-9BEF-F91BAF9AE5F0}" destId="{6BC3C003-343F-49CD-A668-27B6E6071094}" srcOrd="0" destOrd="0" presId="urn:microsoft.com/office/officeart/2008/layout/LinedList"/>
    <dgm:cxn modelId="{05A21EA7-58E4-4746-B2D0-0EC22AF82115}" type="presParOf" srcId="{8A3EF3C7-F8BD-4B84-9BEF-F91BAF9AE5F0}" destId="{D642CF22-0F08-4772-9882-238BB826B9F2}" srcOrd="1" destOrd="0" presId="urn:microsoft.com/office/officeart/2008/layout/LinedList"/>
    <dgm:cxn modelId="{F9C4428C-B403-4D33-80B3-D803ADCA74C7}" type="presParOf" srcId="{8A3EF3C7-F8BD-4B84-9BEF-F91BAF9AE5F0}" destId="{81E24B71-4ABB-4625-AE45-096405E041A1}" srcOrd="2" destOrd="0" presId="urn:microsoft.com/office/officeart/2008/layout/LinedList"/>
    <dgm:cxn modelId="{5CCE6F3D-9CE2-4E0E-BB9C-F07284CB3F94}" type="presParOf" srcId="{DA442E49-5618-4D66-92F5-01F3CAA7CC93}" destId="{9820AAE8-AF48-4CF1-BCD0-17F3B585682F}" srcOrd="8" destOrd="0" presId="urn:microsoft.com/office/officeart/2008/layout/LinedList"/>
    <dgm:cxn modelId="{B1643ADF-579C-4D6C-8957-9C442290E9AC}" type="presParOf" srcId="{DA442E49-5618-4D66-92F5-01F3CAA7CC93}" destId="{95DA5999-15B2-4A7E-B755-8C44BFE2440E}"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02536A-3EA2-4E82-8A92-3D57EE3CE5C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859128B8-3EC2-4E30-8E26-33A6D6BDBCD7}">
      <dgm:prSet phldrT="[Metin]"/>
      <dgm:spPr>
        <a:solidFill>
          <a:schemeClr val="bg1"/>
        </a:solidFill>
        <a:ln>
          <a:solidFill>
            <a:srgbClr val="FF0000"/>
          </a:solidFill>
        </a:ln>
      </dgm:spPr>
      <dgm:t>
        <a:bodyPr/>
        <a:lstStyle/>
        <a:p>
          <a:r>
            <a:rPr lang="tr-TR" dirty="0" smtClean="0">
              <a:solidFill>
                <a:schemeClr val="tx1"/>
              </a:solidFill>
              <a:latin typeface="Times New Roman" panose="02020603050405020304" pitchFamily="18" charset="0"/>
              <a:cs typeface="Times New Roman" panose="02020603050405020304" pitchFamily="18" charset="0"/>
            </a:rPr>
            <a:t>PERSONEL GİDERLERİ TERTİPLERİNDEN</a:t>
          </a:r>
          <a:endParaRPr lang="tr-TR" dirty="0">
            <a:solidFill>
              <a:schemeClr val="tx1"/>
            </a:solidFill>
            <a:latin typeface="Times New Roman" panose="02020603050405020304" pitchFamily="18" charset="0"/>
            <a:cs typeface="Times New Roman" panose="02020603050405020304" pitchFamily="18" charset="0"/>
          </a:endParaRPr>
        </a:p>
      </dgm:t>
    </dgm:pt>
    <dgm:pt modelId="{22F2829C-5A4A-4849-8A00-D51C39C8D3FE}" type="parTrans" cxnId="{A68873D0-70D3-42B1-996C-12F20603E65E}">
      <dgm:prSet/>
      <dgm:spPr/>
      <dgm:t>
        <a:bodyPr/>
        <a:lstStyle/>
        <a:p>
          <a:endParaRPr lang="tr-TR"/>
        </a:p>
      </dgm:t>
    </dgm:pt>
    <dgm:pt modelId="{8E98CAD4-7E4C-45FC-858C-49A4B0B00544}" type="sibTrans" cxnId="{A68873D0-70D3-42B1-996C-12F20603E65E}">
      <dgm:prSet/>
      <dgm:spPr/>
      <dgm:t>
        <a:bodyPr/>
        <a:lstStyle/>
        <a:p>
          <a:endParaRPr lang="tr-TR"/>
        </a:p>
      </dgm:t>
    </dgm:pt>
    <dgm:pt modelId="{7C99EF7E-F352-417C-8426-20555E278AE7}">
      <dgm:prSet phldrT="[Metin]"/>
      <dgm:spPr>
        <a:solidFill>
          <a:schemeClr val="bg1"/>
        </a:solidFill>
        <a:ln>
          <a:solidFill>
            <a:srgbClr val="FF0000"/>
          </a:solidFill>
        </a:ln>
      </dgm:spPr>
      <dgm:t>
        <a:bodyPr/>
        <a:lstStyle/>
        <a:p>
          <a:r>
            <a:rPr lang="tr-TR" dirty="0" smtClean="0">
              <a:solidFill>
                <a:schemeClr val="tx1"/>
              </a:solidFill>
              <a:latin typeface="Times New Roman" panose="02020603050405020304" pitchFamily="18" charset="0"/>
              <a:cs typeface="Times New Roman" panose="02020603050405020304" pitchFamily="18" charset="0"/>
            </a:rPr>
            <a:t>AKTARMA YAPILMIŞ TERTİPLERDEN</a:t>
          </a:r>
          <a:endParaRPr lang="tr-TR" dirty="0">
            <a:solidFill>
              <a:schemeClr val="tx1"/>
            </a:solidFill>
            <a:latin typeface="Times New Roman" panose="02020603050405020304" pitchFamily="18" charset="0"/>
            <a:cs typeface="Times New Roman" panose="02020603050405020304" pitchFamily="18" charset="0"/>
          </a:endParaRPr>
        </a:p>
      </dgm:t>
    </dgm:pt>
    <dgm:pt modelId="{46172107-D74E-4C11-8D43-A31FBAA1B827}" type="parTrans" cxnId="{062550EA-DC6E-40EB-AA8B-9AD074792DD7}">
      <dgm:prSet/>
      <dgm:spPr/>
      <dgm:t>
        <a:bodyPr/>
        <a:lstStyle/>
        <a:p>
          <a:endParaRPr lang="tr-TR"/>
        </a:p>
      </dgm:t>
    </dgm:pt>
    <dgm:pt modelId="{2079EA94-E891-4E62-BE34-E1807DB7C902}" type="sibTrans" cxnId="{062550EA-DC6E-40EB-AA8B-9AD074792DD7}">
      <dgm:prSet/>
      <dgm:spPr/>
      <dgm:t>
        <a:bodyPr/>
        <a:lstStyle/>
        <a:p>
          <a:endParaRPr lang="tr-TR"/>
        </a:p>
      </dgm:t>
    </dgm:pt>
    <dgm:pt modelId="{752A6D68-BA14-407A-A97A-96D9AF36956F}">
      <dgm:prSet phldrT="[Metin]"/>
      <dgm:spPr>
        <a:solidFill>
          <a:schemeClr val="bg1"/>
        </a:solidFill>
        <a:ln>
          <a:solidFill>
            <a:srgbClr val="FF0000"/>
          </a:solidFill>
        </a:ln>
      </dgm:spPr>
      <dgm:t>
        <a:bodyPr/>
        <a:lstStyle/>
        <a:p>
          <a:r>
            <a:rPr lang="tr-TR" dirty="0" smtClean="0">
              <a:solidFill>
                <a:schemeClr val="tx1"/>
              </a:solidFill>
              <a:latin typeface="Times New Roman" panose="02020603050405020304" pitchFamily="18" charset="0"/>
              <a:cs typeface="Times New Roman" panose="02020603050405020304" pitchFamily="18" charset="0"/>
            </a:rPr>
            <a:t>YEDEK ÖDENEKTEN AKTARMA YAPILMIŞ TERTİPLERDEN</a:t>
          </a:r>
          <a:endParaRPr lang="tr-TR" dirty="0">
            <a:solidFill>
              <a:schemeClr val="tx1"/>
            </a:solidFill>
            <a:latin typeface="Times New Roman" panose="02020603050405020304" pitchFamily="18" charset="0"/>
            <a:cs typeface="Times New Roman" panose="02020603050405020304" pitchFamily="18" charset="0"/>
          </a:endParaRPr>
        </a:p>
      </dgm:t>
    </dgm:pt>
    <dgm:pt modelId="{0E83964E-4DFD-4F3C-B8AC-99F052B0D628}" type="parTrans" cxnId="{6AA62904-5F02-4D5E-9271-BDC896C69423}">
      <dgm:prSet/>
      <dgm:spPr/>
      <dgm:t>
        <a:bodyPr/>
        <a:lstStyle/>
        <a:p>
          <a:endParaRPr lang="tr-TR"/>
        </a:p>
      </dgm:t>
    </dgm:pt>
    <dgm:pt modelId="{96B4F55A-98DA-470B-B450-5C83EACF1BF3}" type="sibTrans" cxnId="{6AA62904-5F02-4D5E-9271-BDC896C69423}">
      <dgm:prSet/>
      <dgm:spPr/>
      <dgm:t>
        <a:bodyPr/>
        <a:lstStyle/>
        <a:p>
          <a:endParaRPr lang="tr-TR"/>
        </a:p>
      </dgm:t>
    </dgm:pt>
    <dgm:pt modelId="{8616D800-3198-4D4C-9AF1-0CA969F1E85B}" type="pres">
      <dgm:prSet presAssocID="{4902536A-3EA2-4E82-8A92-3D57EE3CE5CC}" presName="diagram" presStyleCnt="0">
        <dgm:presLayoutVars>
          <dgm:dir/>
          <dgm:resizeHandles val="exact"/>
        </dgm:presLayoutVars>
      </dgm:prSet>
      <dgm:spPr/>
      <dgm:t>
        <a:bodyPr/>
        <a:lstStyle/>
        <a:p>
          <a:endParaRPr lang="tr-TR"/>
        </a:p>
      </dgm:t>
    </dgm:pt>
    <dgm:pt modelId="{59F72568-0508-4241-9EFD-AF5E886C6706}" type="pres">
      <dgm:prSet presAssocID="{859128B8-3EC2-4E30-8E26-33A6D6BDBCD7}" presName="node" presStyleLbl="node1" presStyleIdx="0" presStyleCnt="3" custScaleX="32789" custScaleY="33857" custLinFactNeighborX="1833" custLinFactNeighborY="990">
        <dgm:presLayoutVars>
          <dgm:bulletEnabled val="1"/>
        </dgm:presLayoutVars>
      </dgm:prSet>
      <dgm:spPr/>
      <dgm:t>
        <a:bodyPr/>
        <a:lstStyle/>
        <a:p>
          <a:endParaRPr lang="tr-TR"/>
        </a:p>
      </dgm:t>
    </dgm:pt>
    <dgm:pt modelId="{583098E7-2A9B-42BE-AAEC-BD9085B61FC1}" type="pres">
      <dgm:prSet presAssocID="{8E98CAD4-7E4C-45FC-858C-49A4B0B00544}" presName="sibTrans" presStyleCnt="0"/>
      <dgm:spPr/>
    </dgm:pt>
    <dgm:pt modelId="{07AB5F0E-088D-4ED4-8D0B-B136BB984811}" type="pres">
      <dgm:prSet presAssocID="{7C99EF7E-F352-417C-8426-20555E278AE7}" presName="node" presStyleLbl="node1" presStyleIdx="1" presStyleCnt="3" custScaleX="34362" custScaleY="33655" custLinFactNeighborX="-263" custLinFactNeighborY="719">
        <dgm:presLayoutVars>
          <dgm:bulletEnabled val="1"/>
        </dgm:presLayoutVars>
      </dgm:prSet>
      <dgm:spPr/>
      <dgm:t>
        <a:bodyPr/>
        <a:lstStyle/>
        <a:p>
          <a:endParaRPr lang="tr-TR"/>
        </a:p>
      </dgm:t>
    </dgm:pt>
    <dgm:pt modelId="{987EDB19-7627-458F-8383-7D4C9231B325}" type="pres">
      <dgm:prSet presAssocID="{2079EA94-E891-4E62-BE34-E1807DB7C902}" presName="sibTrans" presStyleCnt="0"/>
      <dgm:spPr/>
    </dgm:pt>
    <dgm:pt modelId="{A425640A-F64B-45EF-BE25-95203C2A3016}" type="pres">
      <dgm:prSet presAssocID="{752A6D68-BA14-407A-A97A-96D9AF36956F}" presName="node" presStyleLbl="node1" presStyleIdx="2" presStyleCnt="3" custScaleX="35421" custScaleY="34320" custLinFactNeighborX="-1854" custLinFactNeighborY="837">
        <dgm:presLayoutVars>
          <dgm:bulletEnabled val="1"/>
        </dgm:presLayoutVars>
      </dgm:prSet>
      <dgm:spPr/>
      <dgm:t>
        <a:bodyPr/>
        <a:lstStyle/>
        <a:p>
          <a:endParaRPr lang="tr-TR"/>
        </a:p>
      </dgm:t>
    </dgm:pt>
  </dgm:ptLst>
  <dgm:cxnLst>
    <dgm:cxn modelId="{A68873D0-70D3-42B1-996C-12F20603E65E}" srcId="{4902536A-3EA2-4E82-8A92-3D57EE3CE5CC}" destId="{859128B8-3EC2-4E30-8E26-33A6D6BDBCD7}" srcOrd="0" destOrd="0" parTransId="{22F2829C-5A4A-4849-8A00-D51C39C8D3FE}" sibTransId="{8E98CAD4-7E4C-45FC-858C-49A4B0B00544}"/>
    <dgm:cxn modelId="{628D104B-614C-4579-9E61-A1FFDE8AE0B0}" type="presOf" srcId="{7C99EF7E-F352-417C-8426-20555E278AE7}" destId="{07AB5F0E-088D-4ED4-8D0B-B136BB984811}" srcOrd="0" destOrd="0" presId="urn:microsoft.com/office/officeart/2005/8/layout/default"/>
    <dgm:cxn modelId="{5A64B485-1D81-4D88-9B8E-4E6BE5F97DFC}" type="presOf" srcId="{4902536A-3EA2-4E82-8A92-3D57EE3CE5CC}" destId="{8616D800-3198-4D4C-9AF1-0CA969F1E85B}" srcOrd="0" destOrd="0" presId="urn:microsoft.com/office/officeart/2005/8/layout/default"/>
    <dgm:cxn modelId="{6BA916B1-C37A-4E37-AC0F-2BA2FFB8EA31}" type="presOf" srcId="{859128B8-3EC2-4E30-8E26-33A6D6BDBCD7}" destId="{59F72568-0508-4241-9EFD-AF5E886C6706}" srcOrd="0" destOrd="0" presId="urn:microsoft.com/office/officeart/2005/8/layout/default"/>
    <dgm:cxn modelId="{062550EA-DC6E-40EB-AA8B-9AD074792DD7}" srcId="{4902536A-3EA2-4E82-8A92-3D57EE3CE5CC}" destId="{7C99EF7E-F352-417C-8426-20555E278AE7}" srcOrd="1" destOrd="0" parTransId="{46172107-D74E-4C11-8D43-A31FBAA1B827}" sibTransId="{2079EA94-E891-4E62-BE34-E1807DB7C902}"/>
    <dgm:cxn modelId="{6AA62904-5F02-4D5E-9271-BDC896C69423}" srcId="{4902536A-3EA2-4E82-8A92-3D57EE3CE5CC}" destId="{752A6D68-BA14-407A-A97A-96D9AF36956F}" srcOrd="2" destOrd="0" parTransId="{0E83964E-4DFD-4F3C-B8AC-99F052B0D628}" sibTransId="{96B4F55A-98DA-470B-B450-5C83EACF1BF3}"/>
    <dgm:cxn modelId="{5899DEFF-BE44-48FB-9354-06A590B53A69}" type="presOf" srcId="{752A6D68-BA14-407A-A97A-96D9AF36956F}" destId="{A425640A-F64B-45EF-BE25-95203C2A3016}" srcOrd="0" destOrd="0" presId="urn:microsoft.com/office/officeart/2005/8/layout/default"/>
    <dgm:cxn modelId="{943234D2-A7D7-4B85-9E80-2E84DC0659F3}" type="presParOf" srcId="{8616D800-3198-4D4C-9AF1-0CA969F1E85B}" destId="{59F72568-0508-4241-9EFD-AF5E886C6706}" srcOrd="0" destOrd="0" presId="urn:microsoft.com/office/officeart/2005/8/layout/default"/>
    <dgm:cxn modelId="{295F4D08-2452-4F9F-AADE-5E96ECB81253}" type="presParOf" srcId="{8616D800-3198-4D4C-9AF1-0CA969F1E85B}" destId="{583098E7-2A9B-42BE-AAEC-BD9085B61FC1}" srcOrd="1" destOrd="0" presId="urn:microsoft.com/office/officeart/2005/8/layout/default"/>
    <dgm:cxn modelId="{1EFD98EA-D833-4B8B-8402-0B5844F5EA13}" type="presParOf" srcId="{8616D800-3198-4D4C-9AF1-0CA969F1E85B}" destId="{07AB5F0E-088D-4ED4-8D0B-B136BB984811}" srcOrd="2" destOrd="0" presId="urn:microsoft.com/office/officeart/2005/8/layout/default"/>
    <dgm:cxn modelId="{35D64F0E-71E9-446E-81CB-43C698ADAA31}" type="presParOf" srcId="{8616D800-3198-4D4C-9AF1-0CA969F1E85B}" destId="{987EDB19-7627-458F-8383-7D4C9231B325}" srcOrd="3" destOrd="0" presId="urn:microsoft.com/office/officeart/2005/8/layout/default"/>
    <dgm:cxn modelId="{1C6DDD02-3DC8-42E4-A5B2-E4F17E4EF73D}" type="presParOf" srcId="{8616D800-3198-4D4C-9AF1-0CA969F1E85B}" destId="{A425640A-F64B-45EF-BE25-95203C2A301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7828A9-DDB8-4F98-8CF1-CA90FD3070A0}"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841A31D1-B310-4AAF-8753-791528341685}">
      <dgm:prSet custT="1"/>
      <dgm:spPr>
        <a:solidFill>
          <a:schemeClr val="bg2"/>
        </a:solidFill>
      </dgm:spPr>
      <dgm:t>
        <a:bodyPr/>
        <a:lstStyle/>
        <a:p>
          <a:pPr rtl="0"/>
          <a:r>
            <a:rPr lang="tr-TR" sz="2400" dirty="0" smtClean="0">
              <a:solidFill>
                <a:schemeClr val="accent2">
                  <a:lumMod val="50000"/>
                </a:schemeClr>
              </a:solidFill>
              <a:latin typeface="Times New Roman" panose="02020603050405020304" pitchFamily="18" charset="0"/>
              <a:cs typeface="Times New Roman" panose="02020603050405020304" pitchFamily="18" charset="0"/>
            </a:rPr>
            <a:t>Yüklenme süresi </a:t>
          </a:r>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mali yılla sınırlıdır.</a:t>
          </a:r>
          <a:endParaRPr lang="tr-TR" sz="2400" dirty="0">
            <a:solidFill>
              <a:schemeClr val="accent2">
                <a:lumMod val="50000"/>
              </a:schemeClr>
            </a:solidFill>
            <a:latin typeface="Times New Roman" panose="02020603050405020304" pitchFamily="18" charset="0"/>
            <a:cs typeface="Times New Roman" panose="02020603050405020304" pitchFamily="18" charset="0"/>
          </a:endParaRPr>
        </a:p>
      </dgm:t>
    </dgm:pt>
    <dgm:pt modelId="{E50AF116-83BA-4D3A-8A7B-A6882B15FCDC}" type="parTrans" cxnId="{896F0E97-4CBA-468E-8EC3-AD88BF387DEC}">
      <dgm:prSet/>
      <dgm:spPr/>
      <dgm:t>
        <a:bodyPr/>
        <a:lstStyle/>
        <a:p>
          <a:endParaRPr lang="tr-TR"/>
        </a:p>
      </dgm:t>
    </dgm:pt>
    <dgm:pt modelId="{B88FB799-8599-4396-929B-2963D8A94544}" type="sibTrans" cxnId="{896F0E97-4CBA-468E-8EC3-AD88BF387DEC}">
      <dgm:prSet/>
      <dgm:spPr/>
      <dgm:t>
        <a:bodyPr/>
        <a:lstStyle/>
        <a:p>
          <a:endParaRPr lang="tr-TR"/>
        </a:p>
      </dgm:t>
    </dgm:pt>
    <dgm:pt modelId="{B4918B17-7E88-4613-843E-F666646735A4}">
      <dgm:prSet/>
      <dgm:spPr/>
      <dgm:t>
        <a:bodyPr/>
        <a:lstStyle/>
        <a:p>
          <a:pPr rtl="0"/>
          <a:r>
            <a:rPr lang="tr-TR" b="1" dirty="0" smtClean="0">
              <a:latin typeface="Times New Roman" panose="02020603050405020304" pitchFamily="18" charset="0"/>
              <a:cs typeface="Times New Roman" panose="02020603050405020304" pitchFamily="18" charset="0"/>
            </a:rPr>
            <a:t>Belirli işlerin yaptırılması ve hizmet alımları için Kanun mali yıl sınırlandırmasına düzenleme getirmiştir.</a:t>
          </a:r>
          <a:endParaRPr lang="tr-TR" dirty="0">
            <a:latin typeface="Times New Roman" panose="02020603050405020304" pitchFamily="18" charset="0"/>
            <a:cs typeface="Times New Roman" panose="02020603050405020304" pitchFamily="18" charset="0"/>
          </a:endParaRPr>
        </a:p>
      </dgm:t>
    </dgm:pt>
    <dgm:pt modelId="{1B070A58-F7C1-48A1-95A4-99F5592E5E4D}" type="parTrans" cxnId="{45AA18EE-B8A8-45C0-96D8-9BA246D67489}">
      <dgm:prSet/>
      <dgm:spPr/>
      <dgm:t>
        <a:bodyPr/>
        <a:lstStyle/>
        <a:p>
          <a:endParaRPr lang="tr-TR"/>
        </a:p>
      </dgm:t>
    </dgm:pt>
    <dgm:pt modelId="{8709353F-8490-4A20-8B6F-495C13452E7B}" type="sibTrans" cxnId="{45AA18EE-B8A8-45C0-96D8-9BA246D67489}">
      <dgm:prSet/>
      <dgm:spPr/>
      <dgm:t>
        <a:bodyPr/>
        <a:lstStyle/>
        <a:p>
          <a:endParaRPr lang="tr-TR"/>
        </a:p>
      </dgm:t>
    </dgm:pt>
    <dgm:pt modelId="{289303D9-74E6-41EA-AE93-9D1AF558A181}">
      <dgm:prSet custT="1"/>
      <dgm:spPr>
        <a:solidFill>
          <a:schemeClr val="bg2"/>
        </a:solidFill>
      </dgm:spPr>
      <dgm:t>
        <a:bodyPr/>
        <a:lstStyle/>
        <a:p>
          <a:pPr rtl="0"/>
          <a:r>
            <a:rPr lang="tr-TR" sz="2000" dirty="0" smtClean="0">
              <a:solidFill>
                <a:schemeClr val="accent2">
                  <a:lumMod val="50000"/>
                </a:schemeClr>
              </a:solidFill>
              <a:latin typeface="Times New Roman" panose="02020603050405020304" pitchFamily="18" charset="0"/>
              <a:cs typeface="Times New Roman" panose="02020603050405020304" pitchFamily="18" charset="0"/>
            </a:rPr>
            <a:t>Tahsis edilen </a:t>
          </a:r>
          <a:r>
            <a:rPr lang="tr-TR" sz="2000" b="1" dirty="0" smtClean="0">
              <a:solidFill>
                <a:schemeClr val="accent2">
                  <a:lumMod val="50000"/>
                </a:schemeClr>
              </a:solidFill>
              <a:latin typeface="Times New Roman" panose="02020603050405020304" pitchFamily="18" charset="0"/>
              <a:cs typeface="Times New Roman" panose="02020603050405020304" pitchFamily="18" charset="0"/>
            </a:rPr>
            <a:t>ödenek miktarınca</a:t>
          </a:r>
          <a:r>
            <a:rPr lang="tr-TR" sz="2000" dirty="0" smtClean="0">
              <a:solidFill>
                <a:schemeClr val="accent2">
                  <a:lumMod val="50000"/>
                </a:schemeClr>
              </a:solidFill>
              <a:latin typeface="Times New Roman" panose="02020603050405020304" pitchFamily="18" charset="0"/>
              <a:cs typeface="Times New Roman" panose="02020603050405020304" pitchFamily="18" charset="0"/>
            </a:rPr>
            <a:t> yüklenmeye girişilir.</a:t>
          </a:r>
          <a:endParaRPr lang="tr-TR" sz="2000" dirty="0">
            <a:solidFill>
              <a:schemeClr val="accent2">
                <a:lumMod val="50000"/>
              </a:schemeClr>
            </a:solidFill>
            <a:latin typeface="Times New Roman" panose="02020603050405020304" pitchFamily="18" charset="0"/>
            <a:cs typeface="Times New Roman" panose="02020603050405020304" pitchFamily="18" charset="0"/>
          </a:endParaRPr>
        </a:p>
      </dgm:t>
    </dgm:pt>
    <dgm:pt modelId="{5FFBD901-1062-4CAC-954C-AEE6363BCC32}" type="parTrans" cxnId="{0E4B6FA1-93FF-4BE4-91DC-308D11EBFBC5}">
      <dgm:prSet/>
      <dgm:spPr/>
      <dgm:t>
        <a:bodyPr/>
        <a:lstStyle/>
        <a:p>
          <a:endParaRPr lang="tr-TR"/>
        </a:p>
      </dgm:t>
    </dgm:pt>
    <dgm:pt modelId="{85124C63-8AAF-43C2-832E-39A27610F071}" type="sibTrans" cxnId="{0E4B6FA1-93FF-4BE4-91DC-308D11EBFBC5}">
      <dgm:prSet/>
      <dgm:spPr/>
      <dgm:t>
        <a:bodyPr/>
        <a:lstStyle/>
        <a:p>
          <a:endParaRPr lang="tr-TR"/>
        </a:p>
      </dgm:t>
    </dgm:pt>
    <dgm:pt modelId="{F1DE9455-61FA-4904-AD2F-5D25D4A30521}">
      <dgm:prSet/>
      <dgm:spPr>
        <a:solidFill>
          <a:schemeClr val="bg2"/>
        </a:solidFill>
      </dgm:spPr>
      <dgm:t>
        <a:bodyPr/>
        <a:lstStyle/>
        <a:p>
          <a:pPr rtl="0"/>
          <a:r>
            <a:rPr lang="tr-TR" dirty="0" smtClean="0">
              <a:solidFill>
                <a:schemeClr val="accent2">
                  <a:lumMod val="50000"/>
                </a:schemeClr>
              </a:solidFill>
              <a:latin typeface="Times New Roman" panose="02020603050405020304" pitchFamily="18" charset="0"/>
              <a:cs typeface="Times New Roman" panose="02020603050405020304" pitchFamily="18" charset="0"/>
            </a:rPr>
            <a:t>Yüklenmeye girişilen ilgili </a:t>
          </a:r>
          <a:r>
            <a:rPr lang="tr-TR" b="1" dirty="0" smtClean="0">
              <a:solidFill>
                <a:schemeClr val="accent2">
                  <a:lumMod val="50000"/>
                </a:schemeClr>
              </a:solidFill>
              <a:latin typeface="Times New Roman" panose="02020603050405020304" pitchFamily="18" charset="0"/>
              <a:cs typeface="Times New Roman" panose="02020603050405020304" pitchFamily="18" charset="0"/>
            </a:rPr>
            <a:t>ödenek tutarı saklı tutulur</a:t>
          </a:r>
          <a:r>
            <a:rPr lang="tr-TR" dirty="0" smtClean="0">
              <a:solidFill>
                <a:schemeClr val="accent2">
                  <a:lumMod val="50000"/>
                </a:schemeClr>
              </a:solidFill>
            </a:rPr>
            <a:t>.</a:t>
          </a:r>
          <a:endParaRPr lang="tr-TR" dirty="0">
            <a:solidFill>
              <a:schemeClr val="accent2">
                <a:lumMod val="50000"/>
              </a:schemeClr>
            </a:solidFill>
          </a:endParaRPr>
        </a:p>
      </dgm:t>
    </dgm:pt>
    <dgm:pt modelId="{D94433D7-4A8E-414D-ABE4-2D02647D3DEE}" type="parTrans" cxnId="{8EBA1031-842A-4E70-9C56-E2376F17D522}">
      <dgm:prSet/>
      <dgm:spPr/>
      <dgm:t>
        <a:bodyPr/>
        <a:lstStyle/>
        <a:p>
          <a:endParaRPr lang="tr-TR"/>
        </a:p>
      </dgm:t>
    </dgm:pt>
    <dgm:pt modelId="{1149EDBA-72AF-4A06-874C-15E52EFBB8CF}" type="sibTrans" cxnId="{8EBA1031-842A-4E70-9C56-E2376F17D522}">
      <dgm:prSet/>
      <dgm:spPr/>
      <dgm:t>
        <a:bodyPr/>
        <a:lstStyle/>
        <a:p>
          <a:endParaRPr lang="tr-TR"/>
        </a:p>
      </dgm:t>
    </dgm:pt>
    <dgm:pt modelId="{87C19D73-5C9E-4516-9D04-4E6E33E57A89}" type="pres">
      <dgm:prSet presAssocID="{317828A9-DDB8-4F98-8CF1-CA90FD3070A0}" presName="diagram" presStyleCnt="0">
        <dgm:presLayoutVars>
          <dgm:chPref val="1"/>
          <dgm:dir/>
          <dgm:animOne val="branch"/>
          <dgm:animLvl val="lvl"/>
          <dgm:resizeHandles/>
        </dgm:presLayoutVars>
      </dgm:prSet>
      <dgm:spPr/>
      <dgm:t>
        <a:bodyPr/>
        <a:lstStyle/>
        <a:p>
          <a:endParaRPr lang="tr-TR"/>
        </a:p>
      </dgm:t>
    </dgm:pt>
    <dgm:pt modelId="{CF260B3D-D967-4113-B241-ED6914855A95}" type="pres">
      <dgm:prSet presAssocID="{841A31D1-B310-4AAF-8753-791528341685}" presName="root" presStyleCnt="0"/>
      <dgm:spPr/>
    </dgm:pt>
    <dgm:pt modelId="{BFCCABAC-94B4-4340-ABE2-11A610E69B3B}" type="pres">
      <dgm:prSet presAssocID="{841A31D1-B310-4AAF-8753-791528341685}" presName="rootComposite" presStyleCnt="0"/>
      <dgm:spPr/>
    </dgm:pt>
    <dgm:pt modelId="{1AEAC964-8717-4445-9639-30AA5A3268BC}" type="pres">
      <dgm:prSet presAssocID="{841A31D1-B310-4AAF-8753-791528341685}" presName="rootText" presStyleLbl="node1" presStyleIdx="0" presStyleCnt="3" custLinFactNeighborX="6996" custLinFactNeighborY="66237"/>
      <dgm:spPr/>
      <dgm:t>
        <a:bodyPr/>
        <a:lstStyle/>
        <a:p>
          <a:endParaRPr lang="tr-TR"/>
        </a:p>
      </dgm:t>
    </dgm:pt>
    <dgm:pt modelId="{9B894F51-7D6F-4605-B860-351BFCE9A5AB}" type="pres">
      <dgm:prSet presAssocID="{841A31D1-B310-4AAF-8753-791528341685}" presName="rootConnector" presStyleLbl="node1" presStyleIdx="0" presStyleCnt="3"/>
      <dgm:spPr/>
      <dgm:t>
        <a:bodyPr/>
        <a:lstStyle/>
        <a:p>
          <a:endParaRPr lang="tr-TR"/>
        </a:p>
      </dgm:t>
    </dgm:pt>
    <dgm:pt modelId="{10C87DAF-5F44-470D-92F4-B4F12CC41B95}" type="pres">
      <dgm:prSet presAssocID="{841A31D1-B310-4AAF-8753-791528341685}" presName="childShape" presStyleCnt="0"/>
      <dgm:spPr/>
    </dgm:pt>
    <dgm:pt modelId="{96E8A2CA-85DB-46A5-94B0-5C47329EEE8F}" type="pres">
      <dgm:prSet presAssocID="{1B070A58-F7C1-48A1-95A4-99F5592E5E4D}" presName="Name13" presStyleLbl="parChTrans1D2" presStyleIdx="0" presStyleCnt="1"/>
      <dgm:spPr/>
      <dgm:t>
        <a:bodyPr/>
        <a:lstStyle/>
        <a:p>
          <a:endParaRPr lang="tr-TR"/>
        </a:p>
      </dgm:t>
    </dgm:pt>
    <dgm:pt modelId="{241CB618-2D75-4830-84EC-72A95DC92631}" type="pres">
      <dgm:prSet presAssocID="{B4918B17-7E88-4613-843E-F666646735A4}" presName="childText" presStyleLbl="bgAcc1" presStyleIdx="0" presStyleCnt="1" custScaleX="103062" custScaleY="63859" custLinFactNeighborX="36532" custLinFactNeighborY="46507">
        <dgm:presLayoutVars>
          <dgm:bulletEnabled val="1"/>
        </dgm:presLayoutVars>
      </dgm:prSet>
      <dgm:spPr/>
      <dgm:t>
        <a:bodyPr/>
        <a:lstStyle/>
        <a:p>
          <a:endParaRPr lang="tr-TR"/>
        </a:p>
      </dgm:t>
    </dgm:pt>
    <dgm:pt modelId="{E79ACE94-3E1E-44B8-9AB1-A1956D36E1AA}" type="pres">
      <dgm:prSet presAssocID="{289303D9-74E6-41EA-AE93-9D1AF558A181}" presName="root" presStyleCnt="0"/>
      <dgm:spPr/>
    </dgm:pt>
    <dgm:pt modelId="{054BAE46-C311-44B0-A4C6-EFE03F9E42F4}" type="pres">
      <dgm:prSet presAssocID="{289303D9-74E6-41EA-AE93-9D1AF558A181}" presName="rootComposite" presStyleCnt="0"/>
      <dgm:spPr/>
    </dgm:pt>
    <dgm:pt modelId="{5443E03C-7588-46F8-BDA4-A4A5125EE194}" type="pres">
      <dgm:prSet presAssocID="{289303D9-74E6-41EA-AE93-9D1AF558A181}" presName="rootText" presStyleLbl="node1" presStyleIdx="1" presStyleCnt="3" custLinFactNeighborX="2632" custLinFactNeighborY="68210"/>
      <dgm:spPr/>
      <dgm:t>
        <a:bodyPr/>
        <a:lstStyle/>
        <a:p>
          <a:endParaRPr lang="tr-TR"/>
        </a:p>
      </dgm:t>
    </dgm:pt>
    <dgm:pt modelId="{608C66CF-848F-495D-BE5F-6A11A3CCC76D}" type="pres">
      <dgm:prSet presAssocID="{289303D9-74E6-41EA-AE93-9D1AF558A181}" presName="rootConnector" presStyleLbl="node1" presStyleIdx="1" presStyleCnt="3"/>
      <dgm:spPr/>
      <dgm:t>
        <a:bodyPr/>
        <a:lstStyle/>
        <a:p>
          <a:endParaRPr lang="tr-TR"/>
        </a:p>
      </dgm:t>
    </dgm:pt>
    <dgm:pt modelId="{B7336F5F-1B3B-43B9-8484-8861F24AA64A}" type="pres">
      <dgm:prSet presAssocID="{289303D9-74E6-41EA-AE93-9D1AF558A181}" presName="childShape" presStyleCnt="0"/>
      <dgm:spPr/>
    </dgm:pt>
    <dgm:pt modelId="{9C5BAF15-64BB-4ED1-984B-13ADB85B2E48}" type="pres">
      <dgm:prSet presAssocID="{F1DE9455-61FA-4904-AD2F-5D25D4A30521}" presName="root" presStyleCnt="0"/>
      <dgm:spPr/>
    </dgm:pt>
    <dgm:pt modelId="{29FF4507-A4F5-46CC-AFF5-02B1EE3482C0}" type="pres">
      <dgm:prSet presAssocID="{F1DE9455-61FA-4904-AD2F-5D25D4A30521}" presName="rootComposite" presStyleCnt="0"/>
      <dgm:spPr/>
    </dgm:pt>
    <dgm:pt modelId="{F59DDE47-C90D-48B1-B688-FC9FCFADF16A}" type="pres">
      <dgm:prSet presAssocID="{F1DE9455-61FA-4904-AD2F-5D25D4A30521}" presName="rootText" presStyleLbl="node1" presStyleIdx="2" presStyleCnt="3" custLinFactNeighborX="349" custLinFactNeighborY="69782"/>
      <dgm:spPr/>
      <dgm:t>
        <a:bodyPr/>
        <a:lstStyle/>
        <a:p>
          <a:endParaRPr lang="tr-TR"/>
        </a:p>
      </dgm:t>
    </dgm:pt>
    <dgm:pt modelId="{78D30C89-7487-4209-A7AD-245B40E8F984}" type="pres">
      <dgm:prSet presAssocID="{F1DE9455-61FA-4904-AD2F-5D25D4A30521}" presName="rootConnector" presStyleLbl="node1" presStyleIdx="2" presStyleCnt="3"/>
      <dgm:spPr/>
      <dgm:t>
        <a:bodyPr/>
        <a:lstStyle/>
        <a:p>
          <a:endParaRPr lang="tr-TR"/>
        </a:p>
      </dgm:t>
    </dgm:pt>
    <dgm:pt modelId="{091FC0B0-23D2-4223-AF09-85C6FFD46CEA}" type="pres">
      <dgm:prSet presAssocID="{F1DE9455-61FA-4904-AD2F-5D25D4A30521}" presName="childShape" presStyleCnt="0"/>
      <dgm:spPr/>
    </dgm:pt>
  </dgm:ptLst>
  <dgm:cxnLst>
    <dgm:cxn modelId="{18D2D6F4-D808-40D3-A199-B470F1D27106}" type="presOf" srcId="{F1DE9455-61FA-4904-AD2F-5D25D4A30521}" destId="{F59DDE47-C90D-48B1-B688-FC9FCFADF16A}" srcOrd="0" destOrd="0" presId="urn:microsoft.com/office/officeart/2005/8/layout/hierarchy3"/>
    <dgm:cxn modelId="{45AA18EE-B8A8-45C0-96D8-9BA246D67489}" srcId="{841A31D1-B310-4AAF-8753-791528341685}" destId="{B4918B17-7E88-4613-843E-F666646735A4}" srcOrd="0" destOrd="0" parTransId="{1B070A58-F7C1-48A1-95A4-99F5592E5E4D}" sibTransId="{8709353F-8490-4A20-8B6F-495C13452E7B}"/>
    <dgm:cxn modelId="{E7AFA572-D564-49C6-9945-1452D72B2995}" type="presOf" srcId="{289303D9-74E6-41EA-AE93-9D1AF558A181}" destId="{608C66CF-848F-495D-BE5F-6A11A3CCC76D}" srcOrd="1" destOrd="0" presId="urn:microsoft.com/office/officeart/2005/8/layout/hierarchy3"/>
    <dgm:cxn modelId="{0E4B6FA1-93FF-4BE4-91DC-308D11EBFBC5}" srcId="{317828A9-DDB8-4F98-8CF1-CA90FD3070A0}" destId="{289303D9-74E6-41EA-AE93-9D1AF558A181}" srcOrd="1" destOrd="0" parTransId="{5FFBD901-1062-4CAC-954C-AEE6363BCC32}" sibTransId="{85124C63-8AAF-43C2-832E-39A27610F071}"/>
    <dgm:cxn modelId="{8EBA1031-842A-4E70-9C56-E2376F17D522}" srcId="{317828A9-DDB8-4F98-8CF1-CA90FD3070A0}" destId="{F1DE9455-61FA-4904-AD2F-5D25D4A30521}" srcOrd="2" destOrd="0" parTransId="{D94433D7-4A8E-414D-ABE4-2D02647D3DEE}" sibTransId="{1149EDBA-72AF-4A06-874C-15E52EFBB8CF}"/>
    <dgm:cxn modelId="{3B9F9ECA-3DEF-47D4-9724-E54ACA6B8AE4}" type="presOf" srcId="{841A31D1-B310-4AAF-8753-791528341685}" destId="{1AEAC964-8717-4445-9639-30AA5A3268BC}" srcOrd="0" destOrd="0" presId="urn:microsoft.com/office/officeart/2005/8/layout/hierarchy3"/>
    <dgm:cxn modelId="{D1AF5C49-C981-4619-A482-FB2788392FC7}" type="presOf" srcId="{B4918B17-7E88-4613-843E-F666646735A4}" destId="{241CB618-2D75-4830-84EC-72A95DC92631}" srcOrd="0" destOrd="0" presId="urn:microsoft.com/office/officeart/2005/8/layout/hierarchy3"/>
    <dgm:cxn modelId="{A6B4458B-292A-4812-89DB-892A930B47E4}" type="presOf" srcId="{289303D9-74E6-41EA-AE93-9D1AF558A181}" destId="{5443E03C-7588-46F8-BDA4-A4A5125EE194}" srcOrd="0" destOrd="0" presId="urn:microsoft.com/office/officeart/2005/8/layout/hierarchy3"/>
    <dgm:cxn modelId="{896F0E97-4CBA-468E-8EC3-AD88BF387DEC}" srcId="{317828A9-DDB8-4F98-8CF1-CA90FD3070A0}" destId="{841A31D1-B310-4AAF-8753-791528341685}" srcOrd="0" destOrd="0" parTransId="{E50AF116-83BA-4D3A-8A7B-A6882B15FCDC}" sibTransId="{B88FB799-8599-4396-929B-2963D8A94544}"/>
    <dgm:cxn modelId="{F4E3D28C-F7B2-4A1F-860F-0E300A53E6D9}" type="presOf" srcId="{317828A9-DDB8-4F98-8CF1-CA90FD3070A0}" destId="{87C19D73-5C9E-4516-9D04-4E6E33E57A89}" srcOrd="0" destOrd="0" presId="urn:microsoft.com/office/officeart/2005/8/layout/hierarchy3"/>
    <dgm:cxn modelId="{0743DDAE-DB90-4D0D-9E56-2F0CC8F753D2}" type="presOf" srcId="{F1DE9455-61FA-4904-AD2F-5D25D4A30521}" destId="{78D30C89-7487-4209-A7AD-245B40E8F984}" srcOrd="1" destOrd="0" presId="urn:microsoft.com/office/officeart/2005/8/layout/hierarchy3"/>
    <dgm:cxn modelId="{ABD8F835-A7FA-41C0-94C5-70A478F1D412}" type="presOf" srcId="{1B070A58-F7C1-48A1-95A4-99F5592E5E4D}" destId="{96E8A2CA-85DB-46A5-94B0-5C47329EEE8F}" srcOrd="0" destOrd="0" presId="urn:microsoft.com/office/officeart/2005/8/layout/hierarchy3"/>
    <dgm:cxn modelId="{5D38248E-FBC7-4ADF-B6A2-BEC103387CE3}" type="presOf" srcId="{841A31D1-B310-4AAF-8753-791528341685}" destId="{9B894F51-7D6F-4605-B860-351BFCE9A5AB}" srcOrd="1" destOrd="0" presId="urn:microsoft.com/office/officeart/2005/8/layout/hierarchy3"/>
    <dgm:cxn modelId="{665F6775-C644-45E9-9534-F641325FDB61}" type="presParOf" srcId="{87C19D73-5C9E-4516-9D04-4E6E33E57A89}" destId="{CF260B3D-D967-4113-B241-ED6914855A95}" srcOrd="0" destOrd="0" presId="urn:microsoft.com/office/officeart/2005/8/layout/hierarchy3"/>
    <dgm:cxn modelId="{D00AB7AE-A732-46B2-86F6-F281198FD10B}" type="presParOf" srcId="{CF260B3D-D967-4113-B241-ED6914855A95}" destId="{BFCCABAC-94B4-4340-ABE2-11A610E69B3B}" srcOrd="0" destOrd="0" presId="urn:microsoft.com/office/officeart/2005/8/layout/hierarchy3"/>
    <dgm:cxn modelId="{8687641A-43E2-4DC8-8B8B-FA8AF45D9A78}" type="presParOf" srcId="{BFCCABAC-94B4-4340-ABE2-11A610E69B3B}" destId="{1AEAC964-8717-4445-9639-30AA5A3268BC}" srcOrd="0" destOrd="0" presId="urn:microsoft.com/office/officeart/2005/8/layout/hierarchy3"/>
    <dgm:cxn modelId="{D03550B6-6E4F-4768-B002-91A2478AD715}" type="presParOf" srcId="{BFCCABAC-94B4-4340-ABE2-11A610E69B3B}" destId="{9B894F51-7D6F-4605-B860-351BFCE9A5AB}" srcOrd="1" destOrd="0" presId="urn:microsoft.com/office/officeart/2005/8/layout/hierarchy3"/>
    <dgm:cxn modelId="{35229768-88D5-4FF3-82C4-E555BD62487C}" type="presParOf" srcId="{CF260B3D-D967-4113-B241-ED6914855A95}" destId="{10C87DAF-5F44-470D-92F4-B4F12CC41B95}" srcOrd="1" destOrd="0" presId="urn:microsoft.com/office/officeart/2005/8/layout/hierarchy3"/>
    <dgm:cxn modelId="{D4CB5B3F-3D27-4A43-A76D-116963A17BDC}" type="presParOf" srcId="{10C87DAF-5F44-470D-92F4-B4F12CC41B95}" destId="{96E8A2CA-85DB-46A5-94B0-5C47329EEE8F}" srcOrd="0" destOrd="0" presId="urn:microsoft.com/office/officeart/2005/8/layout/hierarchy3"/>
    <dgm:cxn modelId="{D5214AAA-53DB-4596-B124-0E1FE7CA4D72}" type="presParOf" srcId="{10C87DAF-5F44-470D-92F4-B4F12CC41B95}" destId="{241CB618-2D75-4830-84EC-72A95DC92631}" srcOrd="1" destOrd="0" presId="urn:microsoft.com/office/officeart/2005/8/layout/hierarchy3"/>
    <dgm:cxn modelId="{849306C5-845E-4660-B7CE-E895B6D74829}" type="presParOf" srcId="{87C19D73-5C9E-4516-9D04-4E6E33E57A89}" destId="{E79ACE94-3E1E-44B8-9AB1-A1956D36E1AA}" srcOrd="1" destOrd="0" presId="urn:microsoft.com/office/officeart/2005/8/layout/hierarchy3"/>
    <dgm:cxn modelId="{F8078045-5E05-47D3-B5E5-239B767E6642}" type="presParOf" srcId="{E79ACE94-3E1E-44B8-9AB1-A1956D36E1AA}" destId="{054BAE46-C311-44B0-A4C6-EFE03F9E42F4}" srcOrd="0" destOrd="0" presId="urn:microsoft.com/office/officeart/2005/8/layout/hierarchy3"/>
    <dgm:cxn modelId="{E3906955-3C86-4FCE-A910-717F35C717C8}" type="presParOf" srcId="{054BAE46-C311-44B0-A4C6-EFE03F9E42F4}" destId="{5443E03C-7588-46F8-BDA4-A4A5125EE194}" srcOrd="0" destOrd="0" presId="urn:microsoft.com/office/officeart/2005/8/layout/hierarchy3"/>
    <dgm:cxn modelId="{94DBC6CF-31B3-4505-9F8D-915B350BA142}" type="presParOf" srcId="{054BAE46-C311-44B0-A4C6-EFE03F9E42F4}" destId="{608C66CF-848F-495D-BE5F-6A11A3CCC76D}" srcOrd="1" destOrd="0" presId="urn:microsoft.com/office/officeart/2005/8/layout/hierarchy3"/>
    <dgm:cxn modelId="{30ED851F-88DB-49F9-955D-6DA8863585AE}" type="presParOf" srcId="{E79ACE94-3E1E-44B8-9AB1-A1956D36E1AA}" destId="{B7336F5F-1B3B-43B9-8484-8861F24AA64A}" srcOrd="1" destOrd="0" presId="urn:microsoft.com/office/officeart/2005/8/layout/hierarchy3"/>
    <dgm:cxn modelId="{4D788909-4F8D-42B1-BF6E-B5A80552AA87}" type="presParOf" srcId="{87C19D73-5C9E-4516-9D04-4E6E33E57A89}" destId="{9C5BAF15-64BB-4ED1-984B-13ADB85B2E48}" srcOrd="2" destOrd="0" presId="urn:microsoft.com/office/officeart/2005/8/layout/hierarchy3"/>
    <dgm:cxn modelId="{6FFA019C-C1D0-4ACF-85BE-99790FB01245}" type="presParOf" srcId="{9C5BAF15-64BB-4ED1-984B-13ADB85B2E48}" destId="{29FF4507-A4F5-46CC-AFF5-02B1EE3482C0}" srcOrd="0" destOrd="0" presId="urn:microsoft.com/office/officeart/2005/8/layout/hierarchy3"/>
    <dgm:cxn modelId="{BC28A6B4-A728-4157-84AC-B578783561AD}" type="presParOf" srcId="{29FF4507-A4F5-46CC-AFF5-02B1EE3482C0}" destId="{F59DDE47-C90D-48B1-B688-FC9FCFADF16A}" srcOrd="0" destOrd="0" presId="urn:microsoft.com/office/officeart/2005/8/layout/hierarchy3"/>
    <dgm:cxn modelId="{7947F970-84D3-45EC-959E-F50BF90F4EE0}" type="presParOf" srcId="{29FF4507-A4F5-46CC-AFF5-02B1EE3482C0}" destId="{78D30C89-7487-4209-A7AD-245B40E8F984}" srcOrd="1" destOrd="0" presId="urn:microsoft.com/office/officeart/2005/8/layout/hierarchy3"/>
    <dgm:cxn modelId="{68898347-CF22-437E-9753-C1BFEAB58D86}" type="presParOf" srcId="{9C5BAF15-64BB-4ED1-984B-13ADB85B2E48}" destId="{091FC0B0-23D2-4223-AF09-85C6FFD46CE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9EF8A7-4B59-40FB-B645-8E0B5991BCCE}"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tr-TR"/>
        </a:p>
      </dgm:t>
    </dgm:pt>
    <dgm:pt modelId="{0FA6535B-2742-4B5C-9E05-622D4BA52BCB}">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HARCAMA TALİMATI</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D66C1F5D-D93B-4450-8880-090E1CC49CB6}" type="parTrans" cxnId="{6896BF9C-C10B-4DCE-BF69-14C9C3584D4F}">
      <dgm:prSet/>
      <dgm:spPr/>
      <dgm:t>
        <a:bodyPr/>
        <a:lstStyle/>
        <a:p>
          <a:endParaRPr lang="tr-TR"/>
        </a:p>
      </dgm:t>
    </dgm:pt>
    <dgm:pt modelId="{18D474AB-FB7E-4FAD-8F80-5C9207BF6EA0}" type="sibTrans" cxnId="{6896BF9C-C10B-4DCE-BF69-14C9C3584D4F}">
      <dgm:prSet/>
      <dgm:spPr/>
      <dgm:t>
        <a:bodyPr/>
        <a:lstStyle/>
        <a:p>
          <a:endParaRPr lang="tr-TR"/>
        </a:p>
      </dgm:t>
    </dgm:pt>
    <dgm:pt modelId="{EA420CD2-E34D-43F0-9D4D-8C02C39727DA}">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İŞİN YAPTIRILMASI</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806FCB4F-D214-4AE9-9F4C-EECD869CABE1}" type="parTrans" cxnId="{A4811A7D-6D30-429A-A9DC-1E4EAD78ACCA}">
      <dgm:prSet/>
      <dgm:spPr/>
      <dgm:t>
        <a:bodyPr/>
        <a:lstStyle/>
        <a:p>
          <a:endParaRPr lang="tr-TR"/>
        </a:p>
      </dgm:t>
    </dgm:pt>
    <dgm:pt modelId="{5196E8DD-E3AA-4F59-BD17-9E9EE3A1E382}" type="sibTrans" cxnId="{A4811A7D-6D30-429A-A9DC-1E4EAD78ACCA}">
      <dgm:prSet/>
      <dgm:spPr/>
      <dgm:t>
        <a:bodyPr/>
        <a:lstStyle/>
        <a:p>
          <a:endParaRPr lang="tr-TR"/>
        </a:p>
      </dgm:t>
    </dgm:pt>
    <dgm:pt modelId="{28944612-0C7C-4196-A2C4-5F490A503597}">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MAL VEYA HİZMETİN TESLİM ALINMASI</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448E8BD3-BEDD-48DA-AA02-4C316C3EC753}" type="parTrans" cxnId="{EEAFB281-E7C7-4908-838D-6F4BCB20C19F}">
      <dgm:prSet/>
      <dgm:spPr/>
      <dgm:t>
        <a:bodyPr/>
        <a:lstStyle/>
        <a:p>
          <a:endParaRPr lang="tr-TR"/>
        </a:p>
      </dgm:t>
    </dgm:pt>
    <dgm:pt modelId="{95CD1955-0A36-4788-B512-2F7A9CC515E1}" type="sibTrans" cxnId="{EEAFB281-E7C7-4908-838D-6F4BCB20C19F}">
      <dgm:prSet/>
      <dgm:spPr/>
      <dgm:t>
        <a:bodyPr/>
        <a:lstStyle/>
        <a:p>
          <a:endParaRPr lang="tr-TR"/>
        </a:p>
      </dgm:t>
    </dgm:pt>
    <dgm:pt modelId="{6C913E51-C048-4C41-A103-E1BD3AB75EF2}">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TESLİM ALMAYA İLİŞKİN İŞLEMLERİN YAPILMASI</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DC051E74-9892-4EB6-B856-008553AEA352}" type="parTrans" cxnId="{707EB974-135C-4F03-AACD-DCAAFA99D054}">
      <dgm:prSet/>
      <dgm:spPr/>
      <dgm:t>
        <a:bodyPr/>
        <a:lstStyle/>
        <a:p>
          <a:endParaRPr lang="tr-TR"/>
        </a:p>
      </dgm:t>
    </dgm:pt>
    <dgm:pt modelId="{66418CF9-6B43-428E-8962-1449B65EC330}" type="sibTrans" cxnId="{707EB974-135C-4F03-AACD-DCAAFA99D054}">
      <dgm:prSet/>
      <dgm:spPr/>
      <dgm:t>
        <a:bodyPr/>
        <a:lstStyle/>
        <a:p>
          <a:endParaRPr lang="tr-TR"/>
        </a:p>
      </dgm:t>
    </dgm:pt>
    <dgm:pt modelId="{3DA034A9-F56C-4886-B0CC-53BF1DF8B01B}">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BELGELENDİRİLMESİ</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F509A1A4-7C4F-4FDE-AF0F-C80597A47103}" type="parTrans" cxnId="{EB84ED25-4D53-440F-8165-862977A2E5AC}">
      <dgm:prSet/>
      <dgm:spPr/>
      <dgm:t>
        <a:bodyPr/>
        <a:lstStyle/>
        <a:p>
          <a:endParaRPr lang="tr-TR"/>
        </a:p>
      </dgm:t>
    </dgm:pt>
    <dgm:pt modelId="{ACB80395-2B32-4B2C-AA3C-1B713A727A18}" type="sibTrans" cxnId="{EB84ED25-4D53-440F-8165-862977A2E5AC}">
      <dgm:prSet/>
      <dgm:spPr/>
      <dgm:t>
        <a:bodyPr/>
        <a:lstStyle/>
        <a:p>
          <a:endParaRPr lang="tr-TR"/>
        </a:p>
      </dgm:t>
    </dgm:pt>
    <dgm:pt modelId="{F473ED9E-4EB4-44F7-8083-8E702BBDBEDF}">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ÖDEME İÇİN GEREKLİ BELGELERİN HAZIRLANMASI</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EDD871CF-56C2-48B6-96A2-70BC46F1AE1B}" type="parTrans" cxnId="{C4C96ABD-DBD5-49BD-AEC4-DB03BAB582A0}">
      <dgm:prSet/>
      <dgm:spPr/>
      <dgm:t>
        <a:bodyPr/>
        <a:lstStyle/>
        <a:p>
          <a:endParaRPr lang="tr-TR"/>
        </a:p>
      </dgm:t>
    </dgm:pt>
    <dgm:pt modelId="{BBEB5860-7FEF-4F36-9B4F-8D7FE47E4EF1}" type="sibTrans" cxnId="{C4C96ABD-DBD5-49BD-AEC4-DB03BAB582A0}">
      <dgm:prSet/>
      <dgm:spPr/>
      <dgm:t>
        <a:bodyPr/>
        <a:lstStyle/>
        <a:p>
          <a:endParaRPr lang="tr-TR"/>
        </a:p>
      </dgm:t>
    </dgm:pt>
    <dgm:pt modelId="{018C40F9-D5F5-4339-9833-A7FDD1E5A5DC}" type="pres">
      <dgm:prSet presAssocID="{F99EF8A7-4B59-40FB-B645-8E0B5991BCCE}" presName="diagram" presStyleCnt="0">
        <dgm:presLayoutVars>
          <dgm:dir/>
          <dgm:resizeHandles val="exact"/>
        </dgm:presLayoutVars>
      </dgm:prSet>
      <dgm:spPr/>
      <dgm:t>
        <a:bodyPr/>
        <a:lstStyle/>
        <a:p>
          <a:endParaRPr lang="tr-TR"/>
        </a:p>
      </dgm:t>
    </dgm:pt>
    <dgm:pt modelId="{40B9D850-957E-4EC2-BB47-196AFE15B431}" type="pres">
      <dgm:prSet presAssocID="{0FA6535B-2742-4B5C-9E05-622D4BA52BCB}" presName="node" presStyleLbl="node1" presStyleIdx="0" presStyleCnt="6">
        <dgm:presLayoutVars>
          <dgm:bulletEnabled val="1"/>
        </dgm:presLayoutVars>
      </dgm:prSet>
      <dgm:spPr/>
      <dgm:t>
        <a:bodyPr/>
        <a:lstStyle/>
        <a:p>
          <a:endParaRPr lang="tr-TR"/>
        </a:p>
      </dgm:t>
    </dgm:pt>
    <dgm:pt modelId="{68B30701-CF37-488A-8429-6C0ED0757C0E}" type="pres">
      <dgm:prSet presAssocID="{18D474AB-FB7E-4FAD-8F80-5C9207BF6EA0}" presName="sibTrans" presStyleLbl="sibTrans2D1" presStyleIdx="0" presStyleCnt="5"/>
      <dgm:spPr/>
      <dgm:t>
        <a:bodyPr/>
        <a:lstStyle/>
        <a:p>
          <a:endParaRPr lang="tr-TR"/>
        </a:p>
      </dgm:t>
    </dgm:pt>
    <dgm:pt modelId="{FF76BA40-77EC-4FE2-8978-D78AF56DC891}" type="pres">
      <dgm:prSet presAssocID="{18D474AB-FB7E-4FAD-8F80-5C9207BF6EA0}" presName="connectorText" presStyleLbl="sibTrans2D1" presStyleIdx="0" presStyleCnt="5"/>
      <dgm:spPr/>
      <dgm:t>
        <a:bodyPr/>
        <a:lstStyle/>
        <a:p>
          <a:endParaRPr lang="tr-TR"/>
        </a:p>
      </dgm:t>
    </dgm:pt>
    <dgm:pt modelId="{30002807-0FF2-414B-A550-B2472A267F4E}" type="pres">
      <dgm:prSet presAssocID="{EA420CD2-E34D-43F0-9D4D-8C02C39727DA}" presName="node" presStyleLbl="node1" presStyleIdx="1" presStyleCnt="6">
        <dgm:presLayoutVars>
          <dgm:bulletEnabled val="1"/>
        </dgm:presLayoutVars>
      </dgm:prSet>
      <dgm:spPr/>
      <dgm:t>
        <a:bodyPr/>
        <a:lstStyle/>
        <a:p>
          <a:endParaRPr lang="tr-TR"/>
        </a:p>
      </dgm:t>
    </dgm:pt>
    <dgm:pt modelId="{16C8ADE7-17D2-437E-8066-BBB28007FB30}" type="pres">
      <dgm:prSet presAssocID="{5196E8DD-E3AA-4F59-BD17-9E9EE3A1E382}" presName="sibTrans" presStyleLbl="sibTrans2D1" presStyleIdx="1" presStyleCnt="5"/>
      <dgm:spPr/>
      <dgm:t>
        <a:bodyPr/>
        <a:lstStyle/>
        <a:p>
          <a:endParaRPr lang="tr-TR"/>
        </a:p>
      </dgm:t>
    </dgm:pt>
    <dgm:pt modelId="{F6AB9B7C-1BB7-4718-A792-2E69D6D3790A}" type="pres">
      <dgm:prSet presAssocID="{5196E8DD-E3AA-4F59-BD17-9E9EE3A1E382}" presName="connectorText" presStyleLbl="sibTrans2D1" presStyleIdx="1" presStyleCnt="5"/>
      <dgm:spPr/>
      <dgm:t>
        <a:bodyPr/>
        <a:lstStyle/>
        <a:p>
          <a:endParaRPr lang="tr-TR"/>
        </a:p>
      </dgm:t>
    </dgm:pt>
    <dgm:pt modelId="{FED64A68-7A35-45C9-9664-6E076C3F5296}" type="pres">
      <dgm:prSet presAssocID="{28944612-0C7C-4196-A2C4-5F490A503597}" presName="node" presStyleLbl="node1" presStyleIdx="2" presStyleCnt="6">
        <dgm:presLayoutVars>
          <dgm:bulletEnabled val="1"/>
        </dgm:presLayoutVars>
      </dgm:prSet>
      <dgm:spPr/>
      <dgm:t>
        <a:bodyPr/>
        <a:lstStyle/>
        <a:p>
          <a:endParaRPr lang="tr-TR"/>
        </a:p>
      </dgm:t>
    </dgm:pt>
    <dgm:pt modelId="{2B643E6E-EFD9-4668-BB00-FCB4EF1C92FD}" type="pres">
      <dgm:prSet presAssocID="{95CD1955-0A36-4788-B512-2F7A9CC515E1}" presName="sibTrans" presStyleLbl="sibTrans2D1" presStyleIdx="2" presStyleCnt="5"/>
      <dgm:spPr/>
      <dgm:t>
        <a:bodyPr/>
        <a:lstStyle/>
        <a:p>
          <a:endParaRPr lang="tr-TR"/>
        </a:p>
      </dgm:t>
    </dgm:pt>
    <dgm:pt modelId="{874BD2B5-1179-4B57-9C5F-847B7DDBBBA3}" type="pres">
      <dgm:prSet presAssocID="{95CD1955-0A36-4788-B512-2F7A9CC515E1}" presName="connectorText" presStyleLbl="sibTrans2D1" presStyleIdx="2" presStyleCnt="5"/>
      <dgm:spPr/>
      <dgm:t>
        <a:bodyPr/>
        <a:lstStyle/>
        <a:p>
          <a:endParaRPr lang="tr-TR"/>
        </a:p>
      </dgm:t>
    </dgm:pt>
    <dgm:pt modelId="{9E4E0156-7236-4D03-90AC-48F6E2B8B512}" type="pres">
      <dgm:prSet presAssocID="{6C913E51-C048-4C41-A103-E1BD3AB75EF2}" presName="node" presStyleLbl="node1" presStyleIdx="3" presStyleCnt="6">
        <dgm:presLayoutVars>
          <dgm:bulletEnabled val="1"/>
        </dgm:presLayoutVars>
      </dgm:prSet>
      <dgm:spPr/>
      <dgm:t>
        <a:bodyPr/>
        <a:lstStyle/>
        <a:p>
          <a:endParaRPr lang="tr-TR"/>
        </a:p>
      </dgm:t>
    </dgm:pt>
    <dgm:pt modelId="{3ADFBE75-0407-43E7-BB24-9521E3B4C51D}" type="pres">
      <dgm:prSet presAssocID="{66418CF9-6B43-428E-8962-1449B65EC330}" presName="sibTrans" presStyleLbl="sibTrans2D1" presStyleIdx="3" presStyleCnt="5"/>
      <dgm:spPr/>
      <dgm:t>
        <a:bodyPr/>
        <a:lstStyle/>
        <a:p>
          <a:endParaRPr lang="tr-TR"/>
        </a:p>
      </dgm:t>
    </dgm:pt>
    <dgm:pt modelId="{0D724591-317E-46EB-9BAF-9B0AEB9A9465}" type="pres">
      <dgm:prSet presAssocID="{66418CF9-6B43-428E-8962-1449B65EC330}" presName="connectorText" presStyleLbl="sibTrans2D1" presStyleIdx="3" presStyleCnt="5"/>
      <dgm:spPr/>
      <dgm:t>
        <a:bodyPr/>
        <a:lstStyle/>
        <a:p>
          <a:endParaRPr lang="tr-TR"/>
        </a:p>
      </dgm:t>
    </dgm:pt>
    <dgm:pt modelId="{C5BFAC8F-0361-4D1F-9C4E-C220DC57FEAA}" type="pres">
      <dgm:prSet presAssocID="{3DA034A9-F56C-4886-B0CC-53BF1DF8B01B}" presName="node" presStyleLbl="node1" presStyleIdx="4" presStyleCnt="6">
        <dgm:presLayoutVars>
          <dgm:bulletEnabled val="1"/>
        </dgm:presLayoutVars>
      </dgm:prSet>
      <dgm:spPr/>
      <dgm:t>
        <a:bodyPr/>
        <a:lstStyle/>
        <a:p>
          <a:endParaRPr lang="tr-TR"/>
        </a:p>
      </dgm:t>
    </dgm:pt>
    <dgm:pt modelId="{2EB05952-EF1A-4123-B586-7A5F5147BA99}" type="pres">
      <dgm:prSet presAssocID="{ACB80395-2B32-4B2C-AA3C-1B713A727A18}" presName="sibTrans" presStyleLbl="sibTrans2D1" presStyleIdx="4" presStyleCnt="5"/>
      <dgm:spPr/>
      <dgm:t>
        <a:bodyPr/>
        <a:lstStyle/>
        <a:p>
          <a:endParaRPr lang="tr-TR"/>
        </a:p>
      </dgm:t>
    </dgm:pt>
    <dgm:pt modelId="{31A81F4F-D1BD-4AA2-A8CA-78B05A5D9CD5}" type="pres">
      <dgm:prSet presAssocID="{ACB80395-2B32-4B2C-AA3C-1B713A727A18}" presName="connectorText" presStyleLbl="sibTrans2D1" presStyleIdx="4" presStyleCnt="5"/>
      <dgm:spPr/>
      <dgm:t>
        <a:bodyPr/>
        <a:lstStyle/>
        <a:p>
          <a:endParaRPr lang="tr-TR"/>
        </a:p>
      </dgm:t>
    </dgm:pt>
    <dgm:pt modelId="{7443A442-F4AA-4E8E-8F9B-E636F27EC1B6}" type="pres">
      <dgm:prSet presAssocID="{F473ED9E-4EB4-44F7-8083-8E702BBDBEDF}" presName="node" presStyleLbl="node1" presStyleIdx="5" presStyleCnt="6">
        <dgm:presLayoutVars>
          <dgm:bulletEnabled val="1"/>
        </dgm:presLayoutVars>
      </dgm:prSet>
      <dgm:spPr/>
      <dgm:t>
        <a:bodyPr/>
        <a:lstStyle/>
        <a:p>
          <a:endParaRPr lang="tr-TR"/>
        </a:p>
      </dgm:t>
    </dgm:pt>
  </dgm:ptLst>
  <dgm:cxnLst>
    <dgm:cxn modelId="{84081D88-2210-410F-BB88-F01A0CF0F1C5}" type="presOf" srcId="{5196E8DD-E3AA-4F59-BD17-9E9EE3A1E382}" destId="{F6AB9B7C-1BB7-4718-A792-2E69D6D3790A}" srcOrd="1" destOrd="0" presId="urn:microsoft.com/office/officeart/2005/8/layout/process5"/>
    <dgm:cxn modelId="{2EDF5FBA-3204-4F97-81E5-479EE70B0BFA}" type="presOf" srcId="{66418CF9-6B43-428E-8962-1449B65EC330}" destId="{3ADFBE75-0407-43E7-BB24-9521E3B4C51D}" srcOrd="0" destOrd="0" presId="urn:microsoft.com/office/officeart/2005/8/layout/process5"/>
    <dgm:cxn modelId="{A4811A7D-6D30-429A-A9DC-1E4EAD78ACCA}" srcId="{F99EF8A7-4B59-40FB-B645-8E0B5991BCCE}" destId="{EA420CD2-E34D-43F0-9D4D-8C02C39727DA}" srcOrd="1" destOrd="0" parTransId="{806FCB4F-D214-4AE9-9F4C-EECD869CABE1}" sibTransId="{5196E8DD-E3AA-4F59-BD17-9E9EE3A1E382}"/>
    <dgm:cxn modelId="{10472FF7-F73C-488E-8FD3-3F3DB429FCE8}" type="presOf" srcId="{18D474AB-FB7E-4FAD-8F80-5C9207BF6EA0}" destId="{FF76BA40-77EC-4FE2-8978-D78AF56DC891}" srcOrd="1" destOrd="0" presId="urn:microsoft.com/office/officeart/2005/8/layout/process5"/>
    <dgm:cxn modelId="{DD26052C-AB40-4092-B221-5D5E872F2049}" type="presOf" srcId="{3DA034A9-F56C-4886-B0CC-53BF1DF8B01B}" destId="{C5BFAC8F-0361-4D1F-9C4E-C220DC57FEAA}" srcOrd="0" destOrd="0" presId="urn:microsoft.com/office/officeart/2005/8/layout/process5"/>
    <dgm:cxn modelId="{0D15F733-B5E4-4761-AE8C-A958B098FD9B}" type="presOf" srcId="{66418CF9-6B43-428E-8962-1449B65EC330}" destId="{0D724591-317E-46EB-9BAF-9B0AEB9A9465}" srcOrd="1" destOrd="0" presId="urn:microsoft.com/office/officeart/2005/8/layout/process5"/>
    <dgm:cxn modelId="{E402D109-DA36-4881-83D0-EE7D3E28E48D}" type="presOf" srcId="{95CD1955-0A36-4788-B512-2F7A9CC515E1}" destId="{2B643E6E-EFD9-4668-BB00-FCB4EF1C92FD}" srcOrd="0" destOrd="0" presId="urn:microsoft.com/office/officeart/2005/8/layout/process5"/>
    <dgm:cxn modelId="{8350010B-AA74-4985-89E7-D12A7C0F99F7}" type="presOf" srcId="{6C913E51-C048-4C41-A103-E1BD3AB75EF2}" destId="{9E4E0156-7236-4D03-90AC-48F6E2B8B512}" srcOrd="0" destOrd="0" presId="urn:microsoft.com/office/officeart/2005/8/layout/process5"/>
    <dgm:cxn modelId="{6896BF9C-C10B-4DCE-BF69-14C9C3584D4F}" srcId="{F99EF8A7-4B59-40FB-B645-8E0B5991BCCE}" destId="{0FA6535B-2742-4B5C-9E05-622D4BA52BCB}" srcOrd="0" destOrd="0" parTransId="{D66C1F5D-D93B-4450-8880-090E1CC49CB6}" sibTransId="{18D474AB-FB7E-4FAD-8F80-5C9207BF6EA0}"/>
    <dgm:cxn modelId="{6D1243B0-9A6F-41D6-B30D-27AEF62F8519}" type="presOf" srcId="{95CD1955-0A36-4788-B512-2F7A9CC515E1}" destId="{874BD2B5-1179-4B57-9C5F-847B7DDBBBA3}" srcOrd="1" destOrd="0" presId="urn:microsoft.com/office/officeart/2005/8/layout/process5"/>
    <dgm:cxn modelId="{EB84ED25-4D53-440F-8165-862977A2E5AC}" srcId="{F99EF8A7-4B59-40FB-B645-8E0B5991BCCE}" destId="{3DA034A9-F56C-4886-B0CC-53BF1DF8B01B}" srcOrd="4" destOrd="0" parTransId="{F509A1A4-7C4F-4FDE-AF0F-C80597A47103}" sibTransId="{ACB80395-2B32-4B2C-AA3C-1B713A727A18}"/>
    <dgm:cxn modelId="{4471D79C-144C-49B9-9358-2E987CF0EA2F}" type="presOf" srcId="{ACB80395-2B32-4B2C-AA3C-1B713A727A18}" destId="{2EB05952-EF1A-4123-B586-7A5F5147BA99}" srcOrd="0" destOrd="0" presId="urn:microsoft.com/office/officeart/2005/8/layout/process5"/>
    <dgm:cxn modelId="{0A4735B7-003C-4D7A-AC86-9C5806C9EC5B}" type="presOf" srcId="{5196E8DD-E3AA-4F59-BD17-9E9EE3A1E382}" destId="{16C8ADE7-17D2-437E-8066-BBB28007FB30}" srcOrd="0" destOrd="0" presId="urn:microsoft.com/office/officeart/2005/8/layout/process5"/>
    <dgm:cxn modelId="{C4C96ABD-DBD5-49BD-AEC4-DB03BAB582A0}" srcId="{F99EF8A7-4B59-40FB-B645-8E0B5991BCCE}" destId="{F473ED9E-4EB4-44F7-8083-8E702BBDBEDF}" srcOrd="5" destOrd="0" parTransId="{EDD871CF-56C2-48B6-96A2-70BC46F1AE1B}" sibTransId="{BBEB5860-7FEF-4F36-9B4F-8D7FE47E4EF1}"/>
    <dgm:cxn modelId="{EEAFB281-E7C7-4908-838D-6F4BCB20C19F}" srcId="{F99EF8A7-4B59-40FB-B645-8E0B5991BCCE}" destId="{28944612-0C7C-4196-A2C4-5F490A503597}" srcOrd="2" destOrd="0" parTransId="{448E8BD3-BEDD-48DA-AA02-4C316C3EC753}" sibTransId="{95CD1955-0A36-4788-B512-2F7A9CC515E1}"/>
    <dgm:cxn modelId="{B323E4BD-789D-4023-9661-2C9159DD8AA9}" type="presOf" srcId="{28944612-0C7C-4196-A2C4-5F490A503597}" destId="{FED64A68-7A35-45C9-9664-6E076C3F5296}" srcOrd="0" destOrd="0" presId="urn:microsoft.com/office/officeart/2005/8/layout/process5"/>
    <dgm:cxn modelId="{F681523B-2B9C-4563-8775-DF385490BA32}" type="presOf" srcId="{18D474AB-FB7E-4FAD-8F80-5C9207BF6EA0}" destId="{68B30701-CF37-488A-8429-6C0ED0757C0E}" srcOrd="0" destOrd="0" presId="urn:microsoft.com/office/officeart/2005/8/layout/process5"/>
    <dgm:cxn modelId="{9855AA06-F4F0-4AD4-9E18-4083BAD6C58D}" type="presOf" srcId="{F473ED9E-4EB4-44F7-8083-8E702BBDBEDF}" destId="{7443A442-F4AA-4E8E-8F9B-E636F27EC1B6}" srcOrd="0" destOrd="0" presId="urn:microsoft.com/office/officeart/2005/8/layout/process5"/>
    <dgm:cxn modelId="{5E9B41AA-153B-4602-8165-B272F8F69D10}" type="presOf" srcId="{F99EF8A7-4B59-40FB-B645-8E0B5991BCCE}" destId="{018C40F9-D5F5-4339-9833-A7FDD1E5A5DC}" srcOrd="0" destOrd="0" presId="urn:microsoft.com/office/officeart/2005/8/layout/process5"/>
    <dgm:cxn modelId="{6C61EFD9-B21A-414C-8F9E-CF02F344D163}" type="presOf" srcId="{ACB80395-2B32-4B2C-AA3C-1B713A727A18}" destId="{31A81F4F-D1BD-4AA2-A8CA-78B05A5D9CD5}" srcOrd="1" destOrd="0" presId="urn:microsoft.com/office/officeart/2005/8/layout/process5"/>
    <dgm:cxn modelId="{1F06FA4B-54D5-4230-BB61-697BD146C5D4}" type="presOf" srcId="{0FA6535B-2742-4B5C-9E05-622D4BA52BCB}" destId="{40B9D850-957E-4EC2-BB47-196AFE15B431}" srcOrd="0" destOrd="0" presId="urn:microsoft.com/office/officeart/2005/8/layout/process5"/>
    <dgm:cxn modelId="{14CCEE4C-840F-41BF-B7EF-58215AE2DC8E}" type="presOf" srcId="{EA420CD2-E34D-43F0-9D4D-8C02C39727DA}" destId="{30002807-0FF2-414B-A550-B2472A267F4E}" srcOrd="0" destOrd="0" presId="urn:microsoft.com/office/officeart/2005/8/layout/process5"/>
    <dgm:cxn modelId="{707EB974-135C-4F03-AACD-DCAAFA99D054}" srcId="{F99EF8A7-4B59-40FB-B645-8E0B5991BCCE}" destId="{6C913E51-C048-4C41-A103-E1BD3AB75EF2}" srcOrd="3" destOrd="0" parTransId="{DC051E74-9892-4EB6-B856-008553AEA352}" sibTransId="{66418CF9-6B43-428E-8962-1449B65EC330}"/>
    <dgm:cxn modelId="{E599914E-1BFD-4538-8F03-C79B7BC6F84B}" type="presParOf" srcId="{018C40F9-D5F5-4339-9833-A7FDD1E5A5DC}" destId="{40B9D850-957E-4EC2-BB47-196AFE15B431}" srcOrd="0" destOrd="0" presId="urn:microsoft.com/office/officeart/2005/8/layout/process5"/>
    <dgm:cxn modelId="{75150EC0-C1C5-423C-A555-4E0CDFFD2254}" type="presParOf" srcId="{018C40F9-D5F5-4339-9833-A7FDD1E5A5DC}" destId="{68B30701-CF37-488A-8429-6C0ED0757C0E}" srcOrd="1" destOrd="0" presId="urn:microsoft.com/office/officeart/2005/8/layout/process5"/>
    <dgm:cxn modelId="{F9E6FC16-557B-4D17-B325-B62D49ED5D4D}" type="presParOf" srcId="{68B30701-CF37-488A-8429-6C0ED0757C0E}" destId="{FF76BA40-77EC-4FE2-8978-D78AF56DC891}" srcOrd="0" destOrd="0" presId="urn:microsoft.com/office/officeart/2005/8/layout/process5"/>
    <dgm:cxn modelId="{2EB4CDA4-20D5-4294-BA61-F0315D5AA401}" type="presParOf" srcId="{018C40F9-D5F5-4339-9833-A7FDD1E5A5DC}" destId="{30002807-0FF2-414B-A550-B2472A267F4E}" srcOrd="2" destOrd="0" presId="urn:microsoft.com/office/officeart/2005/8/layout/process5"/>
    <dgm:cxn modelId="{750FBB6B-4BD8-4CBC-9B39-7E520E4EB474}" type="presParOf" srcId="{018C40F9-D5F5-4339-9833-A7FDD1E5A5DC}" destId="{16C8ADE7-17D2-437E-8066-BBB28007FB30}" srcOrd="3" destOrd="0" presId="urn:microsoft.com/office/officeart/2005/8/layout/process5"/>
    <dgm:cxn modelId="{363263B4-55A9-42F1-8FCB-267255DFE67F}" type="presParOf" srcId="{16C8ADE7-17D2-437E-8066-BBB28007FB30}" destId="{F6AB9B7C-1BB7-4718-A792-2E69D6D3790A}" srcOrd="0" destOrd="0" presId="urn:microsoft.com/office/officeart/2005/8/layout/process5"/>
    <dgm:cxn modelId="{0C9FD02D-E587-4882-AABB-619191C2438D}" type="presParOf" srcId="{018C40F9-D5F5-4339-9833-A7FDD1E5A5DC}" destId="{FED64A68-7A35-45C9-9664-6E076C3F5296}" srcOrd="4" destOrd="0" presId="urn:microsoft.com/office/officeart/2005/8/layout/process5"/>
    <dgm:cxn modelId="{88207381-EB9E-415D-8B07-FCEDD7121387}" type="presParOf" srcId="{018C40F9-D5F5-4339-9833-A7FDD1E5A5DC}" destId="{2B643E6E-EFD9-4668-BB00-FCB4EF1C92FD}" srcOrd="5" destOrd="0" presId="urn:microsoft.com/office/officeart/2005/8/layout/process5"/>
    <dgm:cxn modelId="{A82D6F13-2B0A-409B-B647-1E410F9111AF}" type="presParOf" srcId="{2B643E6E-EFD9-4668-BB00-FCB4EF1C92FD}" destId="{874BD2B5-1179-4B57-9C5F-847B7DDBBBA3}" srcOrd="0" destOrd="0" presId="urn:microsoft.com/office/officeart/2005/8/layout/process5"/>
    <dgm:cxn modelId="{779405C0-D3E4-48DE-8E8D-2C1265D56133}" type="presParOf" srcId="{018C40F9-D5F5-4339-9833-A7FDD1E5A5DC}" destId="{9E4E0156-7236-4D03-90AC-48F6E2B8B512}" srcOrd="6" destOrd="0" presId="urn:microsoft.com/office/officeart/2005/8/layout/process5"/>
    <dgm:cxn modelId="{FCB5572E-1EF1-46D4-AC13-E2009939028E}" type="presParOf" srcId="{018C40F9-D5F5-4339-9833-A7FDD1E5A5DC}" destId="{3ADFBE75-0407-43E7-BB24-9521E3B4C51D}" srcOrd="7" destOrd="0" presId="urn:microsoft.com/office/officeart/2005/8/layout/process5"/>
    <dgm:cxn modelId="{85296523-21DB-4ADE-B03A-4CA298FECD93}" type="presParOf" srcId="{3ADFBE75-0407-43E7-BB24-9521E3B4C51D}" destId="{0D724591-317E-46EB-9BAF-9B0AEB9A9465}" srcOrd="0" destOrd="0" presId="urn:microsoft.com/office/officeart/2005/8/layout/process5"/>
    <dgm:cxn modelId="{E57CAF46-4414-40F6-A155-4341A0D812C5}" type="presParOf" srcId="{018C40F9-D5F5-4339-9833-A7FDD1E5A5DC}" destId="{C5BFAC8F-0361-4D1F-9C4E-C220DC57FEAA}" srcOrd="8" destOrd="0" presId="urn:microsoft.com/office/officeart/2005/8/layout/process5"/>
    <dgm:cxn modelId="{B8AA3163-4B07-45B3-A2B1-CDDF5A3FB3DF}" type="presParOf" srcId="{018C40F9-D5F5-4339-9833-A7FDD1E5A5DC}" destId="{2EB05952-EF1A-4123-B586-7A5F5147BA99}" srcOrd="9" destOrd="0" presId="urn:microsoft.com/office/officeart/2005/8/layout/process5"/>
    <dgm:cxn modelId="{BD6C4938-2E91-4481-928C-AEE56B8E0CFE}" type="presParOf" srcId="{2EB05952-EF1A-4123-B586-7A5F5147BA99}" destId="{31A81F4F-D1BD-4AA2-A8CA-78B05A5D9CD5}" srcOrd="0" destOrd="0" presId="urn:microsoft.com/office/officeart/2005/8/layout/process5"/>
    <dgm:cxn modelId="{6DD908CE-B552-4727-B5CE-D52DE8EE4647}" type="presParOf" srcId="{018C40F9-D5F5-4339-9833-A7FDD1E5A5DC}" destId="{7443A442-F4AA-4E8E-8F9B-E636F27EC1B6}"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D10496-C624-4F4D-8131-D145995D4DED}" type="doc">
      <dgm:prSet loTypeId="urn:microsoft.com/office/officeart/2005/8/layout/vList3" loCatId="list" qsTypeId="urn:microsoft.com/office/officeart/2005/8/quickstyle/simple1" qsCatId="simple" csTypeId="urn:microsoft.com/office/officeart/2005/8/colors/accent1_2" csCatId="accent1" phldr="1"/>
      <dgm:spPr/>
    </dgm:pt>
    <dgm:pt modelId="{578189F3-D7C6-446A-8512-875C109CD4A6}">
      <dgm:prSet custT="1"/>
      <dgm:spPr>
        <a:solidFill>
          <a:schemeClr val="bg2"/>
        </a:solidFill>
      </dgm:spPr>
      <dgm:t>
        <a:bodyPr/>
        <a:lstStyle/>
        <a:p>
          <a:pPr algn="just"/>
          <a:r>
            <a:rPr lang="tr-TR" sz="2000" b="1" dirty="0" smtClean="0">
              <a:solidFill>
                <a:schemeClr val="accent2">
                  <a:lumMod val="50000"/>
                </a:schemeClr>
              </a:solidFill>
              <a:latin typeface="Times New Roman" panose="02020603050405020304" pitchFamily="18" charset="0"/>
              <a:cs typeface="Times New Roman" panose="02020603050405020304" pitchFamily="18" charset="0"/>
            </a:rPr>
            <a:t>Üst yönetici tarafından uygun görülmesi halinde bütçede açılacak bir tertibe gelir ve şart kılındığı amaca harcanmak üzere açılacak bir tertibe ödenek kaydedilir. </a:t>
          </a:r>
          <a:endParaRPr lang="tr-TR" sz="20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0D51E307-00C0-4294-8CBE-6E0B01469183}" type="parTrans" cxnId="{8B9DCCFD-3445-4DD5-B004-A8345F2F3C6C}">
      <dgm:prSet/>
      <dgm:spPr/>
      <dgm:t>
        <a:bodyPr/>
        <a:lstStyle/>
        <a:p>
          <a:endParaRPr lang="tr-TR"/>
        </a:p>
      </dgm:t>
    </dgm:pt>
    <dgm:pt modelId="{D2355BF1-3210-405A-ADAA-BF54DE50051C}" type="sibTrans" cxnId="{8B9DCCFD-3445-4DD5-B004-A8345F2F3C6C}">
      <dgm:prSet/>
      <dgm:spPr/>
      <dgm:t>
        <a:bodyPr/>
        <a:lstStyle/>
        <a:p>
          <a:endParaRPr lang="tr-TR"/>
        </a:p>
      </dgm:t>
    </dgm:pt>
    <dgm:pt modelId="{02E44AFF-C7B2-4228-B23C-BF80985604DB}">
      <dgm:prSet custT="1"/>
      <dgm:spPr>
        <a:solidFill>
          <a:schemeClr val="bg2"/>
        </a:solidFill>
      </dgm:spPr>
      <dgm:t>
        <a:bodyPr/>
        <a:lstStyle/>
        <a:p>
          <a:pPr algn="just"/>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Bu ödenekten amaç dışında başka bir tertibe aktarma yapılamaz.</a:t>
          </a:r>
          <a:endParaRPr lang="tr-TR" sz="24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30169777-5C26-4DB9-B10E-537686D460BA}" type="parTrans" cxnId="{968C7459-7CD4-4422-9E40-F93B12589E72}">
      <dgm:prSet/>
      <dgm:spPr/>
      <dgm:t>
        <a:bodyPr/>
        <a:lstStyle/>
        <a:p>
          <a:endParaRPr lang="tr-TR"/>
        </a:p>
      </dgm:t>
    </dgm:pt>
    <dgm:pt modelId="{5DD23EC1-5A53-4E48-84BA-75A9651315CA}" type="sibTrans" cxnId="{968C7459-7CD4-4422-9E40-F93B12589E72}">
      <dgm:prSet/>
      <dgm:spPr/>
      <dgm:t>
        <a:bodyPr/>
        <a:lstStyle/>
        <a:p>
          <a:endParaRPr lang="tr-TR"/>
        </a:p>
      </dgm:t>
    </dgm:pt>
    <dgm:pt modelId="{FB6A3C25-AC47-4707-A658-ED1BC0FF6208}">
      <dgm:prSet/>
      <dgm:spPr>
        <a:solidFill>
          <a:schemeClr val="bg2"/>
        </a:solidFill>
      </dgm:spPr>
      <dgm:t>
        <a:bodyPr/>
        <a:lstStyle/>
        <a:p>
          <a:pPr algn="just"/>
          <a:r>
            <a:rPr lang="tr-TR" b="1" dirty="0" smtClean="0">
              <a:solidFill>
                <a:schemeClr val="accent2">
                  <a:lumMod val="50000"/>
                </a:schemeClr>
              </a:solidFill>
              <a:latin typeface="Times New Roman" panose="02020603050405020304" pitchFamily="18" charset="0"/>
              <a:cs typeface="Times New Roman" panose="02020603050405020304" pitchFamily="18" charset="0"/>
            </a:rPr>
            <a:t>Malî yıl sonuna kadar harcanmamış olan tutarlar, bağış ve yardımın amacı gerçekleşinceye kadar ertesi yıl bütçesine devir olunarak ödenek kaydedilir.</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142CCB13-46AA-4858-82E2-2A113201289A}" type="parTrans" cxnId="{B8B707A5-B894-43A5-93D1-CD6FB33E9408}">
      <dgm:prSet/>
      <dgm:spPr/>
      <dgm:t>
        <a:bodyPr/>
        <a:lstStyle/>
        <a:p>
          <a:endParaRPr lang="tr-TR"/>
        </a:p>
      </dgm:t>
    </dgm:pt>
    <dgm:pt modelId="{4E3F1C95-ECA2-4978-911C-221A1D6C872C}" type="sibTrans" cxnId="{B8B707A5-B894-43A5-93D1-CD6FB33E9408}">
      <dgm:prSet/>
      <dgm:spPr/>
      <dgm:t>
        <a:bodyPr/>
        <a:lstStyle/>
        <a:p>
          <a:endParaRPr lang="tr-TR"/>
        </a:p>
      </dgm:t>
    </dgm:pt>
    <dgm:pt modelId="{43F124B8-AA7D-47E2-A906-631B954110C6}" type="pres">
      <dgm:prSet presAssocID="{A3D10496-C624-4F4D-8131-D145995D4DED}" presName="linearFlow" presStyleCnt="0">
        <dgm:presLayoutVars>
          <dgm:dir/>
          <dgm:resizeHandles val="exact"/>
        </dgm:presLayoutVars>
      </dgm:prSet>
      <dgm:spPr/>
    </dgm:pt>
    <dgm:pt modelId="{385E55A6-3618-4881-97A6-DDE222F0AF86}" type="pres">
      <dgm:prSet presAssocID="{578189F3-D7C6-446A-8512-875C109CD4A6}" presName="composite" presStyleCnt="0"/>
      <dgm:spPr/>
    </dgm:pt>
    <dgm:pt modelId="{A1DBEF7A-F681-4A89-B341-3560E4DFE2BF}" type="pres">
      <dgm:prSet presAssocID="{578189F3-D7C6-446A-8512-875C109CD4A6}" presName="imgShp" presStyleLbl="fgImgPlace1" presStyleIdx="0" presStyleCnt="3" custLinFactX="-13165" custLinFactNeighborX="-100000" custLinFactNeighborY="393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8000" r="-8000"/>
          </a:stretch>
        </a:blipFill>
      </dgm:spPr>
    </dgm:pt>
    <dgm:pt modelId="{77E82D15-8BFD-4A4F-8D76-460FA40B9582}" type="pres">
      <dgm:prSet presAssocID="{578189F3-D7C6-446A-8512-875C109CD4A6}" presName="txShp" presStyleLbl="node1" presStyleIdx="0" presStyleCnt="3" custScaleY="112797" custLinFactNeighborX="-10647" custLinFactNeighborY="7073">
        <dgm:presLayoutVars>
          <dgm:bulletEnabled val="1"/>
        </dgm:presLayoutVars>
      </dgm:prSet>
      <dgm:spPr/>
      <dgm:t>
        <a:bodyPr/>
        <a:lstStyle/>
        <a:p>
          <a:endParaRPr lang="tr-TR"/>
        </a:p>
      </dgm:t>
    </dgm:pt>
    <dgm:pt modelId="{F6FFDDBB-D04B-40A1-A823-81B8D5F0C1C7}" type="pres">
      <dgm:prSet presAssocID="{D2355BF1-3210-405A-ADAA-BF54DE50051C}" presName="spacing" presStyleCnt="0"/>
      <dgm:spPr/>
    </dgm:pt>
    <dgm:pt modelId="{E9AE2145-E185-4921-B5CB-1AEA3318C138}" type="pres">
      <dgm:prSet presAssocID="{02E44AFF-C7B2-4228-B23C-BF80985604DB}" presName="composite" presStyleCnt="0"/>
      <dgm:spPr/>
    </dgm:pt>
    <dgm:pt modelId="{AE178060-8866-47E0-9FF9-1C2A1B6713AD}" type="pres">
      <dgm:prSet presAssocID="{02E44AFF-C7B2-4228-B23C-BF80985604DB}" presName="imgShp" presStyleLbl="fgImgPlace1" presStyleIdx="1" presStyleCnt="3" custLinFactX="-25560" custLinFactNeighborX="-100000" custLinFactNeighborY="-7859"/>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6CE7061C-D182-4E90-BBDB-4E074534E3E5}" type="pres">
      <dgm:prSet presAssocID="{02E44AFF-C7B2-4228-B23C-BF80985604DB}" presName="txShp" presStyleLbl="node1" presStyleIdx="1" presStyleCnt="3" custLinFactNeighborX="-10515" custLinFactNeighborY="-2358">
        <dgm:presLayoutVars>
          <dgm:bulletEnabled val="1"/>
        </dgm:presLayoutVars>
      </dgm:prSet>
      <dgm:spPr/>
      <dgm:t>
        <a:bodyPr/>
        <a:lstStyle/>
        <a:p>
          <a:endParaRPr lang="tr-TR"/>
        </a:p>
      </dgm:t>
    </dgm:pt>
    <dgm:pt modelId="{1F7CD72B-B1D9-41FB-B26D-69E14C7EC5BE}" type="pres">
      <dgm:prSet presAssocID="{5DD23EC1-5A53-4E48-84BA-75A9651315CA}" presName="spacing" presStyleCnt="0"/>
      <dgm:spPr/>
    </dgm:pt>
    <dgm:pt modelId="{72BB8907-A973-481A-A63B-9A709D7BE1B7}" type="pres">
      <dgm:prSet presAssocID="{FB6A3C25-AC47-4707-A658-ED1BC0FF6208}" presName="composite" presStyleCnt="0"/>
      <dgm:spPr/>
    </dgm:pt>
    <dgm:pt modelId="{49840203-938D-4F7C-92DB-78FB114EC163}" type="pres">
      <dgm:prSet presAssocID="{FB6A3C25-AC47-4707-A658-ED1BC0FF6208}" presName="imgShp" presStyleLbl="fgImgPlace1" presStyleIdx="2" presStyleCnt="3" custLinFactX="-25560" custLinFactNeighborX="-100000" custLinFactNeighborY="-5501"/>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33000" b="-33000"/>
          </a:stretch>
        </a:blipFill>
      </dgm:spPr>
    </dgm:pt>
    <dgm:pt modelId="{33EA6861-7A08-4979-9939-3FFCECEE9702}" type="pres">
      <dgm:prSet presAssocID="{FB6A3C25-AC47-4707-A658-ED1BC0FF6208}" presName="txShp" presStyleLbl="node1" presStyleIdx="2" presStyleCnt="3" custLinFactNeighborX="-10647" custLinFactNeighborY="-7859">
        <dgm:presLayoutVars>
          <dgm:bulletEnabled val="1"/>
        </dgm:presLayoutVars>
      </dgm:prSet>
      <dgm:spPr/>
      <dgm:t>
        <a:bodyPr/>
        <a:lstStyle/>
        <a:p>
          <a:endParaRPr lang="tr-TR"/>
        </a:p>
      </dgm:t>
    </dgm:pt>
  </dgm:ptLst>
  <dgm:cxnLst>
    <dgm:cxn modelId="{7EA67FD6-7F8A-4710-A24F-D157B6C5D760}" type="presOf" srcId="{A3D10496-C624-4F4D-8131-D145995D4DED}" destId="{43F124B8-AA7D-47E2-A906-631B954110C6}" srcOrd="0" destOrd="0" presId="urn:microsoft.com/office/officeart/2005/8/layout/vList3"/>
    <dgm:cxn modelId="{8B9DCCFD-3445-4DD5-B004-A8345F2F3C6C}" srcId="{A3D10496-C624-4F4D-8131-D145995D4DED}" destId="{578189F3-D7C6-446A-8512-875C109CD4A6}" srcOrd="0" destOrd="0" parTransId="{0D51E307-00C0-4294-8CBE-6E0B01469183}" sibTransId="{D2355BF1-3210-405A-ADAA-BF54DE50051C}"/>
    <dgm:cxn modelId="{B8B707A5-B894-43A5-93D1-CD6FB33E9408}" srcId="{A3D10496-C624-4F4D-8131-D145995D4DED}" destId="{FB6A3C25-AC47-4707-A658-ED1BC0FF6208}" srcOrd="2" destOrd="0" parTransId="{142CCB13-46AA-4858-82E2-2A113201289A}" sibTransId="{4E3F1C95-ECA2-4978-911C-221A1D6C872C}"/>
    <dgm:cxn modelId="{C3B5C765-E089-4659-AD7E-070590314C66}" type="presOf" srcId="{578189F3-D7C6-446A-8512-875C109CD4A6}" destId="{77E82D15-8BFD-4A4F-8D76-460FA40B9582}" srcOrd="0" destOrd="0" presId="urn:microsoft.com/office/officeart/2005/8/layout/vList3"/>
    <dgm:cxn modelId="{C1B1DA36-E8AD-47F2-A8F6-1147EE1763C5}" type="presOf" srcId="{02E44AFF-C7B2-4228-B23C-BF80985604DB}" destId="{6CE7061C-D182-4E90-BBDB-4E074534E3E5}" srcOrd="0" destOrd="0" presId="urn:microsoft.com/office/officeart/2005/8/layout/vList3"/>
    <dgm:cxn modelId="{968C7459-7CD4-4422-9E40-F93B12589E72}" srcId="{A3D10496-C624-4F4D-8131-D145995D4DED}" destId="{02E44AFF-C7B2-4228-B23C-BF80985604DB}" srcOrd="1" destOrd="0" parTransId="{30169777-5C26-4DB9-B10E-537686D460BA}" sibTransId="{5DD23EC1-5A53-4E48-84BA-75A9651315CA}"/>
    <dgm:cxn modelId="{7B839091-D249-408A-95C6-3E340CA18BC1}" type="presOf" srcId="{FB6A3C25-AC47-4707-A658-ED1BC0FF6208}" destId="{33EA6861-7A08-4979-9939-3FFCECEE9702}" srcOrd="0" destOrd="0" presId="urn:microsoft.com/office/officeart/2005/8/layout/vList3"/>
    <dgm:cxn modelId="{723FB8E8-43D8-4994-94F0-90F8F538B8EC}" type="presParOf" srcId="{43F124B8-AA7D-47E2-A906-631B954110C6}" destId="{385E55A6-3618-4881-97A6-DDE222F0AF86}" srcOrd="0" destOrd="0" presId="urn:microsoft.com/office/officeart/2005/8/layout/vList3"/>
    <dgm:cxn modelId="{A1F6519C-E72E-45E9-A990-19DEAE0566CB}" type="presParOf" srcId="{385E55A6-3618-4881-97A6-DDE222F0AF86}" destId="{A1DBEF7A-F681-4A89-B341-3560E4DFE2BF}" srcOrd="0" destOrd="0" presId="urn:microsoft.com/office/officeart/2005/8/layout/vList3"/>
    <dgm:cxn modelId="{76F72992-7920-405A-96F3-E5F6C4512EEF}" type="presParOf" srcId="{385E55A6-3618-4881-97A6-DDE222F0AF86}" destId="{77E82D15-8BFD-4A4F-8D76-460FA40B9582}" srcOrd="1" destOrd="0" presId="urn:microsoft.com/office/officeart/2005/8/layout/vList3"/>
    <dgm:cxn modelId="{18112D90-DEB8-463E-9012-E6182FD5E264}" type="presParOf" srcId="{43F124B8-AA7D-47E2-A906-631B954110C6}" destId="{F6FFDDBB-D04B-40A1-A823-81B8D5F0C1C7}" srcOrd="1" destOrd="0" presId="urn:microsoft.com/office/officeart/2005/8/layout/vList3"/>
    <dgm:cxn modelId="{64C409B5-8664-47D1-9112-E097FDAC41D5}" type="presParOf" srcId="{43F124B8-AA7D-47E2-A906-631B954110C6}" destId="{E9AE2145-E185-4921-B5CB-1AEA3318C138}" srcOrd="2" destOrd="0" presId="urn:microsoft.com/office/officeart/2005/8/layout/vList3"/>
    <dgm:cxn modelId="{8ACE3BCC-57E4-44DB-9A95-B7EE391DA5A1}" type="presParOf" srcId="{E9AE2145-E185-4921-B5CB-1AEA3318C138}" destId="{AE178060-8866-47E0-9FF9-1C2A1B6713AD}" srcOrd="0" destOrd="0" presId="urn:microsoft.com/office/officeart/2005/8/layout/vList3"/>
    <dgm:cxn modelId="{77198CFD-5486-4D31-8755-15BDA532038F}" type="presParOf" srcId="{E9AE2145-E185-4921-B5CB-1AEA3318C138}" destId="{6CE7061C-D182-4E90-BBDB-4E074534E3E5}" srcOrd="1" destOrd="0" presId="urn:microsoft.com/office/officeart/2005/8/layout/vList3"/>
    <dgm:cxn modelId="{BA0B2F7C-9272-4719-8364-9EE653C55DCA}" type="presParOf" srcId="{43F124B8-AA7D-47E2-A906-631B954110C6}" destId="{1F7CD72B-B1D9-41FB-B26D-69E14C7EC5BE}" srcOrd="3" destOrd="0" presId="urn:microsoft.com/office/officeart/2005/8/layout/vList3"/>
    <dgm:cxn modelId="{65712F6B-AB98-4954-9542-92C2E30B99D3}" type="presParOf" srcId="{43F124B8-AA7D-47E2-A906-631B954110C6}" destId="{72BB8907-A973-481A-A63B-9A709D7BE1B7}" srcOrd="4" destOrd="0" presId="urn:microsoft.com/office/officeart/2005/8/layout/vList3"/>
    <dgm:cxn modelId="{AA47DCB2-E86D-4151-8119-A6ADD4065210}" type="presParOf" srcId="{72BB8907-A973-481A-A63B-9A709D7BE1B7}" destId="{49840203-938D-4F7C-92DB-78FB114EC163}" srcOrd="0" destOrd="0" presId="urn:microsoft.com/office/officeart/2005/8/layout/vList3"/>
    <dgm:cxn modelId="{7279E73C-50BB-494A-A42C-721A58FC98BB}" type="presParOf" srcId="{72BB8907-A973-481A-A63B-9A709D7BE1B7}" destId="{33EA6861-7A08-4979-9939-3FFCECEE970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BD59E7-F4B7-4713-82C7-DE2668B78932}"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tr-TR"/>
        </a:p>
      </dgm:t>
    </dgm:pt>
    <dgm:pt modelId="{3F715034-24FF-4A11-8D68-658E75014E3D}">
      <dgm:prSet custT="1"/>
      <dgm:spPr>
        <a:solidFill>
          <a:schemeClr val="bg2"/>
        </a:solidFill>
      </dgm:spPr>
      <dgm:t>
        <a:bodyPr/>
        <a:lstStyle/>
        <a:p>
          <a:pPr algn="just" rtl="0"/>
          <a:r>
            <a:rPr lang="tr-TR" sz="1800" b="1" dirty="0" smtClean="0">
              <a:solidFill>
                <a:schemeClr val="accent2">
                  <a:lumMod val="50000"/>
                </a:schemeClr>
              </a:solidFill>
              <a:latin typeface="Times New Roman" panose="02020603050405020304" pitchFamily="18" charset="0"/>
              <a:cs typeface="Times New Roman" panose="02020603050405020304" pitchFamily="18" charset="0"/>
            </a:rPr>
            <a:t>Bağış ve yardımlar, kullanılmadığı veya amaç dışı kullanıldığı için geri istenildiği takdirde, bütçeye gider kaydıyla ilgilisine geri verilir. Şartlı bağış ve yardımın zamanında kullanılmaması nedeniyle doğacak zararlar ile amaç dışı kullanım nedeniyle yapılan harcamalar sorumluluğu tespit edilenlere ödettirilir.</a:t>
          </a:r>
          <a:endParaRPr lang="tr-TR" sz="1800" dirty="0">
            <a:solidFill>
              <a:schemeClr val="accent2">
                <a:lumMod val="50000"/>
              </a:schemeClr>
            </a:solidFill>
            <a:latin typeface="Times New Roman" panose="02020603050405020304" pitchFamily="18" charset="0"/>
            <a:cs typeface="Times New Roman" panose="02020603050405020304" pitchFamily="18" charset="0"/>
          </a:endParaRPr>
        </a:p>
      </dgm:t>
    </dgm:pt>
    <dgm:pt modelId="{4507D72F-A006-4698-8B90-01CD76F87B77}" type="parTrans" cxnId="{12D3D61F-F74E-46BF-B525-32F5B172BD8F}">
      <dgm:prSet/>
      <dgm:spPr/>
      <dgm:t>
        <a:bodyPr/>
        <a:lstStyle/>
        <a:p>
          <a:endParaRPr lang="tr-TR"/>
        </a:p>
      </dgm:t>
    </dgm:pt>
    <dgm:pt modelId="{6787BD96-0472-4316-A515-824474B6C019}" type="sibTrans" cxnId="{12D3D61F-F74E-46BF-B525-32F5B172BD8F}">
      <dgm:prSet/>
      <dgm:spPr/>
      <dgm:t>
        <a:bodyPr/>
        <a:lstStyle/>
        <a:p>
          <a:endParaRPr lang="tr-TR"/>
        </a:p>
      </dgm:t>
    </dgm:pt>
    <dgm:pt modelId="{EB32CA8D-A514-43A0-A63D-3FE4F88AD066}" type="pres">
      <dgm:prSet presAssocID="{27BD59E7-F4B7-4713-82C7-DE2668B78932}" presName="linear" presStyleCnt="0">
        <dgm:presLayoutVars>
          <dgm:animLvl val="lvl"/>
          <dgm:resizeHandles val="exact"/>
        </dgm:presLayoutVars>
      </dgm:prSet>
      <dgm:spPr/>
      <dgm:t>
        <a:bodyPr/>
        <a:lstStyle/>
        <a:p>
          <a:endParaRPr lang="tr-TR"/>
        </a:p>
      </dgm:t>
    </dgm:pt>
    <dgm:pt modelId="{52535421-F322-4B90-A368-1626DB387544}" type="pres">
      <dgm:prSet presAssocID="{3F715034-24FF-4A11-8D68-658E75014E3D}" presName="parentText" presStyleLbl="node1" presStyleIdx="0" presStyleCnt="1" custScaleY="895624" custLinFactNeighborX="378" custLinFactNeighborY="12798">
        <dgm:presLayoutVars>
          <dgm:chMax val="0"/>
          <dgm:bulletEnabled val="1"/>
        </dgm:presLayoutVars>
      </dgm:prSet>
      <dgm:spPr/>
      <dgm:t>
        <a:bodyPr/>
        <a:lstStyle/>
        <a:p>
          <a:endParaRPr lang="tr-TR"/>
        </a:p>
      </dgm:t>
    </dgm:pt>
  </dgm:ptLst>
  <dgm:cxnLst>
    <dgm:cxn modelId="{12D3D61F-F74E-46BF-B525-32F5B172BD8F}" srcId="{27BD59E7-F4B7-4713-82C7-DE2668B78932}" destId="{3F715034-24FF-4A11-8D68-658E75014E3D}" srcOrd="0" destOrd="0" parTransId="{4507D72F-A006-4698-8B90-01CD76F87B77}" sibTransId="{6787BD96-0472-4316-A515-824474B6C019}"/>
    <dgm:cxn modelId="{7085F176-9B65-4374-B137-2624CC183232}" type="presOf" srcId="{3F715034-24FF-4A11-8D68-658E75014E3D}" destId="{52535421-F322-4B90-A368-1626DB387544}" srcOrd="0" destOrd="0" presId="urn:microsoft.com/office/officeart/2005/8/layout/vList2"/>
    <dgm:cxn modelId="{70B27DAB-8AFF-4D67-AC11-F427FC2657A3}" type="presOf" srcId="{27BD59E7-F4B7-4713-82C7-DE2668B78932}" destId="{EB32CA8D-A514-43A0-A63D-3FE4F88AD066}" srcOrd="0" destOrd="0" presId="urn:microsoft.com/office/officeart/2005/8/layout/vList2"/>
    <dgm:cxn modelId="{DDEC4D8D-3D43-4E7E-B403-634271D57004}" type="presParOf" srcId="{EB32CA8D-A514-43A0-A63D-3FE4F88AD066}" destId="{52535421-F322-4B90-A368-1626DB38754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CA48BA-45A0-4A11-9DAA-91DA96EBC9E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tr-TR"/>
        </a:p>
      </dgm:t>
    </dgm:pt>
    <dgm:pt modelId="{AB51304B-1755-449D-AC26-55543283A49D}">
      <dgm:prSet phldrT="[Metin]"/>
      <dgm:spPr/>
      <dgm:t>
        <a:bodyPr/>
        <a:lstStyle/>
        <a:p>
          <a:r>
            <a:rPr lang="tr-TR" b="1" dirty="0" smtClean="0">
              <a:latin typeface="Times New Roman" panose="02020603050405020304" pitchFamily="18" charset="0"/>
              <a:cs typeface="Times New Roman" panose="02020603050405020304" pitchFamily="18" charset="0"/>
            </a:rPr>
            <a:t>Üst yöneticiler </a:t>
          </a:r>
          <a:r>
            <a:rPr lang="tr-TR" dirty="0" smtClean="0">
              <a:latin typeface="Times New Roman" panose="02020603050405020304" pitchFamily="18" charset="0"/>
              <a:cs typeface="Times New Roman" panose="02020603050405020304" pitchFamily="18" charset="0"/>
            </a:rPr>
            <a:t>ve bütçeyle ödenek tahsis edilen </a:t>
          </a:r>
          <a:r>
            <a:rPr lang="tr-TR" b="1" dirty="0" smtClean="0">
              <a:latin typeface="Times New Roman" panose="02020603050405020304" pitchFamily="18" charset="0"/>
              <a:cs typeface="Times New Roman" panose="02020603050405020304" pitchFamily="18" charset="0"/>
            </a:rPr>
            <a:t>harcama yetkilileri </a:t>
          </a:r>
          <a:r>
            <a:rPr lang="tr-TR" dirty="0" smtClean="0">
              <a:latin typeface="Times New Roman" panose="02020603050405020304" pitchFamily="18" charset="0"/>
              <a:cs typeface="Times New Roman" panose="02020603050405020304" pitchFamily="18" charset="0"/>
            </a:rPr>
            <a:t>tarafından,</a:t>
          </a:r>
          <a:endParaRPr lang="tr-TR" dirty="0">
            <a:latin typeface="Times New Roman" panose="02020603050405020304" pitchFamily="18" charset="0"/>
            <a:cs typeface="Times New Roman" panose="02020603050405020304" pitchFamily="18" charset="0"/>
          </a:endParaRPr>
        </a:p>
      </dgm:t>
    </dgm:pt>
    <dgm:pt modelId="{809A3B6F-6708-44EE-8532-C575B327EFB5}" type="parTrans" cxnId="{9F09E480-CDAC-46A1-B598-C5024C142B45}">
      <dgm:prSet/>
      <dgm:spPr/>
      <dgm:t>
        <a:bodyPr/>
        <a:lstStyle/>
        <a:p>
          <a:endParaRPr lang="tr-TR"/>
        </a:p>
      </dgm:t>
    </dgm:pt>
    <dgm:pt modelId="{5E7F9D50-8DA9-43D8-AB84-822EB8A1851F}" type="sibTrans" cxnId="{9F09E480-CDAC-46A1-B598-C5024C142B45}">
      <dgm:prSet/>
      <dgm:spPr/>
      <dgm:t>
        <a:bodyPr/>
        <a:lstStyle/>
        <a:p>
          <a:endParaRPr lang="tr-TR"/>
        </a:p>
      </dgm:t>
    </dgm:pt>
    <dgm:pt modelId="{B8905A78-47B2-4E5C-A744-731BEC5E0650}">
      <dgm:prSet phldrT="[Metin]"/>
      <dgm:spPr/>
      <dgm:t>
        <a:bodyPr/>
        <a:lstStyle/>
        <a:p>
          <a:r>
            <a:rPr lang="tr-TR" b="1" dirty="0" smtClean="0">
              <a:latin typeface="Times New Roman" panose="02020603050405020304" pitchFamily="18" charset="0"/>
              <a:cs typeface="Times New Roman" panose="02020603050405020304" pitchFamily="18" charset="0"/>
            </a:rPr>
            <a:t>Hesap verme sorumluluğu </a:t>
          </a:r>
          <a:r>
            <a:rPr lang="tr-TR" dirty="0" smtClean="0">
              <a:latin typeface="Times New Roman" panose="02020603050405020304" pitchFamily="18" charset="0"/>
              <a:cs typeface="Times New Roman" panose="02020603050405020304" pitchFamily="18" charset="0"/>
            </a:rPr>
            <a:t>çerçevesinde her yıl hazırlanır.</a:t>
          </a:r>
        </a:p>
      </dgm:t>
    </dgm:pt>
    <dgm:pt modelId="{7DB93766-0B0F-46FE-B49B-9139B6FCFE66}" type="parTrans" cxnId="{8536C928-ABC5-412A-A96B-51167AEA23CF}">
      <dgm:prSet/>
      <dgm:spPr/>
      <dgm:t>
        <a:bodyPr/>
        <a:lstStyle/>
        <a:p>
          <a:endParaRPr lang="tr-TR"/>
        </a:p>
      </dgm:t>
    </dgm:pt>
    <dgm:pt modelId="{5CBDDFA8-1B42-4459-93CD-232CF24B4573}" type="sibTrans" cxnId="{8536C928-ABC5-412A-A96B-51167AEA23CF}">
      <dgm:prSet/>
      <dgm:spPr/>
      <dgm:t>
        <a:bodyPr/>
        <a:lstStyle/>
        <a:p>
          <a:endParaRPr lang="tr-TR"/>
        </a:p>
      </dgm:t>
    </dgm:pt>
    <dgm:pt modelId="{03766229-E100-4171-8EBC-ED49B1979107}">
      <dgm:prSet phldrT="[Metin]"/>
      <dgm:spPr/>
      <dgm:t>
        <a:bodyPr/>
        <a:lstStyle/>
        <a:p>
          <a:endParaRPr lang="tr-TR" dirty="0"/>
        </a:p>
      </dgm:t>
    </dgm:pt>
    <dgm:pt modelId="{5A561B4F-BA19-4B8F-B8B3-DCD48363BF63}" type="parTrans" cxnId="{8984BD4B-E97A-43CE-8A1F-52406578E2CE}">
      <dgm:prSet/>
      <dgm:spPr/>
      <dgm:t>
        <a:bodyPr/>
        <a:lstStyle/>
        <a:p>
          <a:endParaRPr lang="tr-TR"/>
        </a:p>
      </dgm:t>
    </dgm:pt>
    <dgm:pt modelId="{26186F72-11E6-47C6-AEE2-016B27BC7E39}" type="sibTrans" cxnId="{8984BD4B-E97A-43CE-8A1F-52406578E2CE}">
      <dgm:prSet/>
      <dgm:spPr/>
      <dgm:t>
        <a:bodyPr/>
        <a:lstStyle/>
        <a:p>
          <a:endParaRPr lang="tr-TR"/>
        </a:p>
      </dgm:t>
    </dgm:pt>
    <dgm:pt modelId="{0471E7C0-77A4-4F67-B38E-08ADC9A22CF5}">
      <dgm:prSet phldrT="[Metin]" custT="1"/>
      <dgm:spPr/>
      <dgm:t>
        <a:bodyPr anchor="ctr"/>
        <a:lstStyle/>
        <a:p>
          <a:r>
            <a:rPr lang="tr-TR" sz="2400" dirty="0" smtClean="0">
              <a:solidFill>
                <a:schemeClr val="accent2">
                  <a:lumMod val="50000"/>
                </a:schemeClr>
              </a:solidFill>
            </a:rPr>
            <a:t>*</a:t>
          </a:r>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Genel Bilgiler</a:t>
          </a:r>
        </a:p>
        <a:p>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*Amaç ve Hedefler</a:t>
          </a:r>
        </a:p>
        <a:p>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*Mali Bilgiler</a:t>
          </a:r>
        </a:p>
        <a:p>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*Performans Bilgileri</a:t>
          </a:r>
        </a:p>
        <a:p>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*Kurumsal Kabiliyet</a:t>
          </a:r>
        </a:p>
        <a:p>
          <a:r>
            <a:rPr lang="tr-TR" sz="2400" b="1" dirty="0" smtClean="0">
              <a:solidFill>
                <a:schemeClr val="accent2">
                  <a:lumMod val="50000"/>
                </a:schemeClr>
              </a:solidFill>
              <a:latin typeface="Times New Roman" panose="02020603050405020304" pitchFamily="18" charset="0"/>
              <a:cs typeface="Times New Roman" panose="02020603050405020304" pitchFamily="18" charset="0"/>
            </a:rPr>
            <a:t>*Öneri ve Tedbirler</a:t>
          </a:r>
          <a:endParaRPr lang="tr-TR" sz="24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BD088DBD-1C81-46B8-AC86-907577335A94}" type="sibTrans" cxnId="{89FB2136-CE5F-4E45-A83A-28A4B0660F9F}">
      <dgm:prSet/>
      <dgm:spPr/>
      <dgm:t>
        <a:bodyPr/>
        <a:lstStyle/>
        <a:p>
          <a:endParaRPr lang="tr-TR"/>
        </a:p>
      </dgm:t>
    </dgm:pt>
    <dgm:pt modelId="{EC60B758-2DB0-4894-900F-DA8B2F9C9844}" type="parTrans" cxnId="{89FB2136-CE5F-4E45-A83A-28A4B0660F9F}">
      <dgm:prSet/>
      <dgm:spPr/>
      <dgm:t>
        <a:bodyPr/>
        <a:lstStyle/>
        <a:p>
          <a:endParaRPr lang="tr-TR"/>
        </a:p>
      </dgm:t>
    </dgm:pt>
    <dgm:pt modelId="{ECAC2450-C750-41AA-9424-83D60D2D1DEF}" type="pres">
      <dgm:prSet presAssocID="{94CA48BA-45A0-4A11-9DAA-91DA96EBC9E4}" presName="vert0" presStyleCnt="0">
        <dgm:presLayoutVars>
          <dgm:dir/>
          <dgm:animOne val="branch"/>
          <dgm:animLvl val="lvl"/>
        </dgm:presLayoutVars>
      </dgm:prSet>
      <dgm:spPr/>
      <dgm:t>
        <a:bodyPr/>
        <a:lstStyle/>
        <a:p>
          <a:endParaRPr lang="tr-TR"/>
        </a:p>
      </dgm:t>
    </dgm:pt>
    <dgm:pt modelId="{1991C76E-F5D1-4C60-AE96-3A89D4F532F3}" type="pres">
      <dgm:prSet presAssocID="{0471E7C0-77A4-4F67-B38E-08ADC9A22CF5}" presName="thickLine" presStyleLbl="alignNode1" presStyleIdx="0" presStyleCnt="1"/>
      <dgm:spPr/>
    </dgm:pt>
    <dgm:pt modelId="{9C2E4D82-2A72-4D32-8E37-E5BCA5463E14}" type="pres">
      <dgm:prSet presAssocID="{0471E7C0-77A4-4F67-B38E-08ADC9A22CF5}" presName="horz1" presStyleCnt="0"/>
      <dgm:spPr/>
    </dgm:pt>
    <dgm:pt modelId="{D137DBB1-7034-4936-B81B-9779B316FA2D}" type="pres">
      <dgm:prSet presAssocID="{0471E7C0-77A4-4F67-B38E-08ADC9A22CF5}" presName="tx1" presStyleLbl="revTx" presStyleIdx="0" presStyleCnt="4" custScaleX="184058"/>
      <dgm:spPr/>
      <dgm:t>
        <a:bodyPr/>
        <a:lstStyle/>
        <a:p>
          <a:endParaRPr lang="tr-TR"/>
        </a:p>
      </dgm:t>
    </dgm:pt>
    <dgm:pt modelId="{1DADDA4D-CE7E-4DC0-B327-91E22FD074E8}" type="pres">
      <dgm:prSet presAssocID="{0471E7C0-77A4-4F67-B38E-08ADC9A22CF5}" presName="vert1" presStyleCnt="0"/>
      <dgm:spPr/>
    </dgm:pt>
    <dgm:pt modelId="{755918C7-4E37-4E25-BD31-CBF4AB8E87B8}" type="pres">
      <dgm:prSet presAssocID="{AB51304B-1755-449D-AC26-55543283A49D}" presName="vertSpace2a" presStyleCnt="0"/>
      <dgm:spPr/>
    </dgm:pt>
    <dgm:pt modelId="{1B8F948C-572E-4B4A-AC10-7D2200AC392D}" type="pres">
      <dgm:prSet presAssocID="{AB51304B-1755-449D-AC26-55543283A49D}" presName="horz2" presStyleCnt="0"/>
      <dgm:spPr/>
    </dgm:pt>
    <dgm:pt modelId="{8C087147-D5E4-4913-A0DA-A6BFB23D5456}" type="pres">
      <dgm:prSet presAssocID="{AB51304B-1755-449D-AC26-55543283A49D}" presName="horzSpace2" presStyleCnt="0"/>
      <dgm:spPr/>
    </dgm:pt>
    <dgm:pt modelId="{E8B86175-1FE2-43F9-9664-39E2A0F15F23}" type="pres">
      <dgm:prSet presAssocID="{AB51304B-1755-449D-AC26-55543283A49D}" presName="tx2" presStyleLbl="revTx" presStyleIdx="1" presStyleCnt="4"/>
      <dgm:spPr/>
      <dgm:t>
        <a:bodyPr/>
        <a:lstStyle/>
        <a:p>
          <a:endParaRPr lang="tr-TR"/>
        </a:p>
      </dgm:t>
    </dgm:pt>
    <dgm:pt modelId="{B91BA2C0-5494-44B6-AC6E-4E365056F2B4}" type="pres">
      <dgm:prSet presAssocID="{AB51304B-1755-449D-AC26-55543283A49D}" presName="vert2" presStyleCnt="0"/>
      <dgm:spPr/>
    </dgm:pt>
    <dgm:pt modelId="{E64FAEFE-BA3A-4057-8B1B-3712DB5E1399}" type="pres">
      <dgm:prSet presAssocID="{AB51304B-1755-449D-AC26-55543283A49D}" presName="thinLine2b" presStyleLbl="callout" presStyleIdx="0" presStyleCnt="3"/>
      <dgm:spPr/>
    </dgm:pt>
    <dgm:pt modelId="{077CF119-85F9-4F35-B37C-AF184FFF759F}" type="pres">
      <dgm:prSet presAssocID="{AB51304B-1755-449D-AC26-55543283A49D}" presName="vertSpace2b" presStyleCnt="0"/>
      <dgm:spPr/>
    </dgm:pt>
    <dgm:pt modelId="{C02900D7-A47C-46E7-96DF-6155997DBB9E}" type="pres">
      <dgm:prSet presAssocID="{B8905A78-47B2-4E5C-A744-731BEC5E0650}" presName="horz2" presStyleCnt="0"/>
      <dgm:spPr/>
    </dgm:pt>
    <dgm:pt modelId="{9520458D-CCD0-4D5E-BCA8-744D345097B8}" type="pres">
      <dgm:prSet presAssocID="{B8905A78-47B2-4E5C-A744-731BEC5E0650}" presName="horzSpace2" presStyleCnt="0"/>
      <dgm:spPr/>
    </dgm:pt>
    <dgm:pt modelId="{C101209C-1332-48F0-BE53-13887E2E0A91}" type="pres">
      <dgm:prSet presAssocID="{B8905A78-47B2-4E5C-A744-731BEC5E0650}" presName="tx2" presStyleLbl="revTx" presStyleIdx="2" presStyleCnt="4"/>
      <dgm:spPr/>
      <dgm:t>
        <a:bodyPr/>
        <a:lstStyle/>
        <a:p>
          <a:endParaRPr lang="tr-TR"/>
        </a:p>
      </dgm:t>
    </dgm:pt>
    <dgm:pt modelId="{E13C1016-E066-4E9A-9E11-87760707BB84}" type="pres">
      <dgm:prSet presAssocID="{B8905A78-47B2-4E5C-A744-731BEC5E0650}" presName="vert2" presStyleCnt="0"/>
      <dgm:spPr/>
    </dgm:pt>
    <dgm:pt modelId="{CEC41424-53AB-4F1F-94CF-62572AAD19B2}" type="pres">
      <dgm:prSet presAssocID="{B8905A78-47B2-4E5C-A744-731BEC5E0650}" presName="thinLine2b" presStyleLbl="callout" presStyleIdx="1" presStyleCnt="3"/>
      <dgm:spPr/>
    </dgm:pt>
    <dgm:pt modelId="{F7A1CDD4-6675-478F-9991-F6A9954A6F35}" type="pres">
      <dgm:prSet presAssocID="{B8905A78-47B2-4E5C-A744-731BEC5E0650}" presName="vertSpace2b" presStyleCnt="0"/>
      <dgm:spPr/>
    </dgm:pt>
    <dgm:pt modelId="{41790FA9-DD10-45EB-A3FB-0FFA70CF6124}" type="pres">
      <dgm:prSet presAssocID="{03766229-E100-4171-8EBC-ED49B1979107}" presName="horz2" presStyleCnt="0"/>
      <dgm:spPr/>
    </dgm:pt>
    <dgm:pt modelId="{9D8FDD4B-0897-4B95-9EF3-CCF80E36387F}" type="pres">
      <dgm:prSet presAssocID="{03766229-E100-4171-8EBC-ED49B1979107}" presName="horzSpace2" presStyleCnt="0"/>
      <dgm:spPr/>
    </dgm:pt>
    <dgm:pt modelId="{CC9B91A4-9903-4653-B2DF-6BB98D1B1D43}" type="pres">
      <dgm:prSet presAssocID="{03766229-E100-4171-8EBC-ED49B1979107}" presName="tx2" presStyleLbl="revTx" presStyleIdx="3" presStyleCnt="4"/>
      <dgm:spPr/>
      <dgm:t>
        <a:bodyPr/>
        <a:lstStyle/>
        <a:p>
          <a:endParaRPr lang="tr-TR"/>
        </a:p>
      </dgm:t>
    </dgm:pt>
    <dgm:pt modelId="{14B4CF03-A6E2-4918-8DE6-B53558678071}" type="pres">
      <dgm:prSet presAssocID="{03766229-E100-4171-8EBC-ED49B1979107}" presName="vert2" presStyleCnt="0"/>
      <dgm:spPr/>
    </dgm:pt>
    <dgm:pt modelId="{CA18442C-DBB3-484D-AE8C-C0D87589234E}" type="pres">
      <dgm:prSet presAssocID="{03766229-E100-4171-8EBC-ED49B1979107}" presName="thinLine2b" presStyleLbl="callout" presStyleIdx="2" presStyleCnt="3"/>
      <dgm:spPr/>
    </dgm:pt>
    <dgm:pt modelId="{D72170E5-FBD0-44EA-A6DE-4C08D44231CF}" type="pres">
      <dgm:prSet presAssocID="{03766229-E100-4171-8EBC-ED49B1979107}" presName="vertSpace2b" presStyleCnt="0"/>
      <dgm:spPr/>
    </dgm:pt>
  </dgm:ptLst>
  <dgm:cxnLst>
    <dgm:cxn modelId="{C968ADCF-0DAF-4F30-8A3C-2A6B57A8EED9}" type="presOf" srcId="{AB51304B-1755-449D-AC26-55543283A49D}" destId="{E8B86175-1FE2-43F9-9664-39E2A0F15F23}" srcOrd="0" destOrd="0" presId="urn:microsoft.com/office/officeart/2008/layout/LinedList"/>
    <dgm:cxn modelId="{F7FF82E8-91F2-447A-A09B-59FB80E35CC2}" type="presOf" srcId="{03766229-E100-4171-8EBC-ED49B1979107}" destId="{CC9B91A4-9903-4653-B2DF-6BB98D1B1D43}" srcOrd="0" destOrd="0" presId="urn:microsoft.com/office/officeart/2008/layout/LinedList"/>
    <dgm:cxn modelId="{87401342-516F-477E-B638-77006E5A954F}" type="presOf" srcId="{B8905A78-47B2-4E5C-A744-731BEC5E0650}" destId="{C101209C-1332-48F0-BE53-13887E2E0A91}" srcOrd="0" destOrd="0" presId="urn:microsoft.com/office/officeart/2008/layout/LinedList"/>
    <dgm:cxn modelId="{89FB2136-CE5F-4E45-A83A-28A4B0660F9F}" srcId="{94CA48BA-45A0-4A11-9DAA-91DA96EBC9E4}" destId="{0471E7C0-77A4-4F67-B38E-08ADC9A22CF5}" srcOrd="0" destOrd="0" parTransId="{EC60B758-2DB0-4894-900F-DA8B2F9C9844}" sibTransId="{BD088DBD-1C81-46B8-AC86-907577335A94}"/>
    <dgm:cxn modelId="{9F09E480-CDAC-46A1-B598-C5024C142B45}" srcId="{0471E7C0-77A4-4F67-B38E-08ADC9A22CF5}" destId="{AB51304B-1755-449D-AC26-55543283A49D}" srcOrd="0" destOrd="0" parTransId="{809A3B6F-6708-44EE-8532-C575B327EFB5}" sibTransId="{5E7F9D50-8DA9-43D8-AB84-822EB8A1851F}"/>
    <dgm:cxn modelId="{8984BD4B-E97A-43CE-8A1F-52406578E2CE}" srcId="{0471E7C0-77A4-4F67-B38E-08ADC9A22CF5}" destId="{03766229-E100-4171-8EBC-ED49B1979107}" srcOrd="2" destOrd="0" parTransId="{5A561B4F-BA19-4B8F-B8B3-DCD48363BF63}" sibTransId="{26186F72-11E6-47C6-AEE2-016B27BC7E39}"/>
    <dgm:cxn modelId="{7E6C35C6-77CB-4D1B-8A85-C9D26435E676}" type="presOf" srcId="{0471E7C0-77A4-4F67-B38E-08ADC9A22CF5}" destId="{D137DBB1-7034-4936-B81B-9779B316FA2D}" srcOrd="0" destOrd="0" presId="urn:microsoft.com/office/officeart/2008/layout/LinedList"/>
    <dgm:cxn modelId="{8536C928-ABC5-412A-A96B-51167AEA23CF}" srcId="{0471E7C0-77A4-4F67-B38E-08ADC9A22CF5}" destId="{B8905A78-47B2-4E5C-A744-731BEC5E0650}" srcOrd="1" destOrd="0" parTransId="{7DB93766-0B0F-46FE-B49B-9139B6FCFE66}" sibTransId="{5CBDDFA8-1B42-4459-93CD-232CF24B4573}"/>
    <dgm:cxn modelId="{979CD73F-3CF5-40A3-AC52-12D087706D99}" type="presOf" srcId="{94CA48BA-45A0-4A11-9DAA-91DA96EBC9E4}" destId="{ECAC2450-C750-41AA-9424-83D60D2D1DEF}" srcOrd="0" destOrd="0" presId="urn:microsoft.com/office/officeart/2008/layout/LinedList"/>
    <dgm:cxn modelId="{08DACD53-DE40-4015-BD46-19ED98B10B70}" type="presParOf" srcId="{ECAC2450-C750-41AA-9424-83D60D2D1DEF}" destId="{1991C76E-F5D1-4C60-AE96-3A89D4F532F3}" srcOrd="0" destOrd="0" presId="urn:microsoft.com/office/officeart/2008/layout/LinedList"/>
    <dgm:cxn modelId="{2E098AAF-13AF-46A5-B4A3-D6F91C954A99}" type="presParOf" srcId="{ECAC2450-C750-41AA-9424-83D60D2D1DEF}" destId="{9C2E4D82-2A72-4D32-8E37-E5BCA5463E14}" srcOrd="1" destOrd="0" presId="urn:microsoft.com/office/officeart/2008/layout/LinedList"/>
    <dgm:cxn modelId="{B3F3A674-3C03-4F3A-96B6-48ABB7119BC7}" type="presParOf" srcId="{9C2E4D82-2A72-4D32-8E37-E5BCA5463E14}" destId="{D137DBB1-7034-4936-B81B-9779B316FA2D}" srcOrd="0" destOrd="0" presId="urn:microsoft.com/office/officeart/2008/layout/LinedList"/>
    <dgm:cxn modelId="{C355EBCB-9A7B-4B87-8DA9-B8896BCFD92C}" type="presParOf" srcId="{9C2E4D82-2A72-4D32-8E37-E5BCA5463E14}" destId="{1DADDA4D-CE7E-4DC0-B327-91E22FD074E8}" srcOrd="1" destOrd="0" presId="urn:microsoft.com/office/officeart/2008/layout/LinedList"/>
    <dgm:cxn modelId="{38F8FC70-2452-4787-8573-070B02EE4159}" type="presParOf" srcId="{1DADDA4D-CE7E-4DC0-B327-91E22FD074E8}" destId="{755918C7-4E37-4E25-BD31-CBF4AB8E87B8}" srcOrd="0" destOrd="0" presId="urn:microsoft.com/office/officeart/2008/layout/LinedList"/>
    <dgm:cxn modelId="{FD2232F8-CE07-4213-B2EC-037C84573972}" type="presParOf" srcId="{1DADDA4D-CE7E-4DC0-B327-91E22FD074E8}" destId="{1B8F948C-572E-4B4A-AC10-7D2200AC392D}" srcOrd="1" destOrd="0" presId="urn:microsoft.com/office/officeart/2008/layout/LinedList"/>
    <dgm:cxn modelId="{FBC6B5D3-F26A-4A91-B320-E23FB43C84D3}" type="presParOf" srcId="{1B8F948C-572E-4B4A-AC10-7D2200AC392D}" destId="{8C087147-D5E4-4913-A0DA-A6BFB23D5456}" srcOrd="0" destOrd="0" presId="urn:microsoft.com/office/officeart/2008/layout/LinedList"/>
    <dgm:cxn modelId="{530FB7D1-B75B-409C-9810-45569D5BBE81}" type="presParOf" srcId="{1B8F948C-572E-4B4A-AC10-7D2200AC392D}" destId="{E8B86175-1FE2-43F9-9664-39E2A0F15F23}" srcOrd="1" destOrd="0" presId="urn:microsoft.com/office/officeart/2008/layout/LinedList"/>
    <dgm:cxn modelId="{A1510122-C4F7-4268-BFB9-3A3389ED996B}" type="presParOf" srcId="{1B8F948C-572E-4B4A-AC10-7D2200AC392D}" destId="{B91BA2C0-5494-44B6-AC6E-4E365056F2B4}" srcOrd="2" destOrd="0" presId="urn:microsoft.com/office/officeart/2008/layout/LinedList"/>
    <dgm:cxn modelId="{C578AF70-EE22-44CC-94F2-E4A2FFB4FD35}" type="presParOf" srcId="{1DADDA4D-CE7E-4DC0-B327-91E22FD074E8}" destId="{E64FAEFE-BA3A-4057-8B1B-3712DB5E1399}" srcOrd="2" destOrd="0" presId="urn:microsoft.com/office/officeart/2008/layout/LinedList"/>
    <dgm:cxn modelId="{029905BF-F511-4483-A089-A9F2A6680BD5}" type="presParOf" srcId="{1DADDA4D-CE7E-4DC0-B327-91E22FD074E8}" destId="{077CF119-85F9-4F35-B37C-AF184FFF759F}" srcOrd="3" destOrd="0" presId="urn:microsoft.com/office/officeart/2008/layout/LinedList"/>
    <dgm:cxn modelId="{D22EDB17-193F-40DD-B1D9-FE815CBB68D8}" type="presParOf" srcId="{1DADDA4D-CE7E-4DC0-B327-91E22FD074E8}" destId="{C02900D7-A47C-46E7-96DF-6155997DBB9E}" srcOrd="4" destOrd="0" presId="urn:microsoft.com/office/officeart/2008/layout/LinedList"/>
    <dgm:cxn modelId="{9F034178-6C39-413B-9837-C8A78FC2499F}" type="presParOf" srcId="{C02900D7-A47C-46E7-96DF-6155997DBB9E}" destId="{9520458D-CCD0-4D5E-BCA8-744D345097B8}" srcOrd="0" destOrd="0" presId="urn:microsoft.com/office/officeart/2008/layout/LinedList"/>
    <dgm:cxn modelId="{F0992080-7066-432E-9F3F-92800295E338}" type="presParOf" srcId="{C02900D7-A47C-46E7-96DF-6155997DBB9E}" destId="{C101209C-1332-48F0-BE53-13887E2E0A91}" srcOrd="1" destOrd="0" presId="urn:microsoft.com/office/officeart/2008/layout/LinedList"/>
    <dgm:cxn modelId="{CD122E6C-BED0-4F9A-819E-153202FD188D}" type="presParOf" srcId="{C02900D7-A47C-46E7-96DF-6155997DBB9E}" destId="{E13C1016-E066-4E9A-9E11-87760707BB84}" srcOrd="2" destOrd="0" presId="urn:microsoft.com/office/officeart/2008/layout/LinedList"/>
    <dgm:cxn modelId="{3DF9701A-2664-48D1-A89B-976F8F7B76F4}" type="presParOf" srcId="{1DADDA4D-CE7E-4DC0-B327-91E22FD074E8}" destId="{CEC41424-53AB-4F1F-94CF-62572AAD19B2}" srcOrd="5" destOrd="0" presId="urn:microsoft.com/office/officeart/2008/layout/LinedList"/>
    <dgm:cxn modelId="{CC5F2F72-3909-4EB2-93A2-0668F9084F09}" type="presParOf" srcId="{1DADDA4D-CE7E-4DC0-B327-91E22FD074E8}" destId="{F7A1CDD4-6675-478F-9991-F6A9954A6F35}" srcOrd="6" destOrd="0" presId="urn:microsoft.com/office/officeart/2008/layout/LinedList"/>
    <dgm:cxn modelId="{19F4D0B5-506B-4C57-95E7-204D2448D268}" type="presParOf" srcId="{1DADDA4D-CE7E-4DC0-B327-91E22FD074E8}" destId="{41790FA9-DD10-45EB-A3FB-0FFA70CF6124}" srcOrd="7" destOrd="0" presId="urn:microsoft.com/office/officeart/2008/layout/LinedList"/>
    <dgm:cxn modelId="{DC27BBD8-A516-4229-8A41-C1A88EFED513}" type="presParOf" srcId="{41790FA9-DD10-45EB-A3FB-0FFA70CF6124}" destId="{9D8FDD4B-0897-4B95-9EF3-CCF80E36387F}" srcOrd="0" destOrd="0" presId="urn:microsoft.com/office/officeart/2008/layout/LinedList"/>
    <dgm:cxn modelId="{11E74685-AD45-4124-B1C0-01BCCD63D5CD}" type="presParOf" srcId="{41790FA9-DD10-45EB-A3FB-0FFA70CF6124}" destId="{CC9B91A4-9903-4653-B2DF-6BB98D1B1D43}" srcOrd="1" destOrd="0" presId="urn:microsoft.com/office/officeart/2008/layout/LinedList"/>
    <dgm:cxn modelId="{688180C1-BFBD-4EB9-B4B1-631A8C27D5DC}" type="presParOf" srcId="{41790FA9-DD10-45EB-A3FB-0FFA70CF6124}" destId="{14B4CF03-A6E2-4918-8DE6-B53558678071}" srcOrd="2" destOrd="0" presId="urn:microsoft.com/office/officeart/2008/layout/LinedList"/>
    <dgm:cxn modelId="{21107901-8A4C-492C-9BE9-CD9E8C0E95E8}" type="presParOf" srcId="{1DADDA4D-CE7E-4DC0-B327-91E22FD074E8}" destId="{CA18442C-DBB3-484D-AE8C-C0D87589234E}" srcOrd="8" destOrd="0" presId="urn:microsoft.com/office/officeart/2008/layout/LinedList"/>
    <dgm:cxn modelId="{7441A420-8FDC-4019-A326-2311BC31BEB4}" type="presParOf" srcId="{1DADDA4D-CE7E-4DC0-B327-91E22FD074E8}" destId="{D72170E5-FBD0-44EA-A6DE-4C08D44231C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CF15DD3-53BF-455A-BF49-4C20ED537BF3}" type="doc">
      <dgm:prSet loTypeId="urn:microsoft.com/office/officeart/2005/8/layout/matrix1" loCatId="matrix" qsTypeId="urn:microsoft.com/office/officeart/2005/8/quickstyle/simple1" qsCatId="simple" csTypeId="urn:microsoft.com/office/officeart/2005/8/colors/accent1_3" csCatId="accent1" phldr="1"/>
      <dgm:spPr/>
      <dgm:t>
        <a:bodyPr/>
        <a:lstStyle/>
        <a:p>
          <a:endParaRPr lang="tr-TR"/>
        </a:p>
      </dgm:t>
    </dgm:pt>
    <dgm:pt modelId="{CA02435A-F71C-4980-AD76-9FCA030CF777}">
      <dgm:prSet phldrT="[Metin]" custT="1"/>
      <dgm:spPr>
        <a:solidFill>
          <a:schemeClr val="bg1"/>
        </a:solidFill>
      </dgm:spPr>
      <dgm:t>
        <a:bodyPr/>
        <a:lstStyle/>
        <a:p>
          <a:r>
            <a:rPr lang="tr-TR" sz="2400" b="1" dirty="0" smtClean="0">
              <a:latin typeface="Times New Roman" panose="02020603050405020304" pitchFamily="18" charset="0"/>
              <a:cs typeface="Times New Roman" panose="02020603050405020304" pitchFamily="18" charset="0"/>
            </a:rPr>
            <a:t>MALİ VE DİĞER KONTROLLER BÜTÜNÜDÜR.</a:t>
          </a:r>
          <a:endParaRPr lang="tr-TR" sz="2400" b="1" dirty="0">
            <a:latin typeface="Times New Roman" panose="02020603050405020304" pitchFamily="18" charset="0"/>
            <a:cs typeface="Times New Roman" panose="02020603050405020304" pitchFamily="18" charset="0"/>
          </a:endParaRPr>
        </a:p>
      </dgm:t>
    </dgm:pt>
    <dgm:pt modelId="{D1EC6A70-547A-41F0-9FFF-F420E37AEBD0}" type="parTrans" cxnId="{0904BD43-F421-49BE-BE4C-1ED4BDADA617}">
      <dgm:prSet/>
      <dgm:spPr/>
      <dgm:t>
        <a:bodyPr/>
        <a:lstStyle/>
        <a:p>
          <a:endParaRPr lang="tr-TR"/>
        </a:p>
      </dgm:t>
    </dgm:pt>
    <dgm:pt modelId="{D9239EFE-3280-4DB9-873F-4CE172CD3EA4}" type="sibTrans" cxnId="{0904BD43-F421-49BE-BE4C-1ED4BDADA617}">
      <dgm:prSet/>
      <dgm:spPr/>
      <dgm:t>
        <a:bodyPr/>
        <a:lstStyle/>
        <a:p>
          <a:endParaRPr lang="tr-TR"/>
        </a:p>
      </dgm:t>
    </dgm:pt>
    <dgm:pt modelId="{76B7652C-7022-4002-BB84-D39AA9B268D5}">
      <dgm:prSet phldrT="[Metin]" custT="1"/>
      <dgm:spPr>
        <a:solidFill>
          <a:schemeClr val="bg2"/>
        </a:solidFill>
      </dgm:spPr>
      <dgm:t>
        <a:bodyPr/>
        <a:lstStyle/>
        <a:p>
          <a:pPr algn="ctr"/>
          <a:r>
            <a:rPr lang="tr-TR" sz="2800" b="1" dirty="0" smtClean="0">
              <a:solidFill>
                <a:schemeClr val="accent2">
                  <a:lumMod val="50000"/>
                </a:schemeClr>
              </a:solidFill>
              <a:latin typeface="Times New Roman" panose="02020603050405020304" pitchFamily="18" charset="0"/>
              <a:cs typeface="Times New Roman" panose="02020603050405020304" pitchFamily="18" charset="0"/>
            </a:rPr>
            <a:t>Faaliyetlerin etkili, ekonomik ve verimli bir şekilde yürütülmesini,</a:t>
          </a:r>
          <a:endParaRPr lang="tr-TR" sz="28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BA3F5AEC-4E1E-4232-8244-44205BCD5FDE}" type="parTrans" cxnId="{712DCB66-4D89-443E-8D61-D33599CE1BD0}">
      <dgm:prSet/>
      <dgm:spPr/>
      <dgm:t>
        <a:bodyPr/>
        <a:lstStyle/>
        <a:p>
          <a:endParaRPr lang="tr-TR"/>
        </a:p>
      </dgm:t>
    </dgm:pt>
    <dgm:pt modelId="{DB9E48C0-3D06-47A6-A7F1-D06565DAC7CA}" type="sibTrans" cxnId="{712DCB66-4D89-443E-8D61-D33599CE1BD0}">
      <dgm:prSet/>
      <dgm:spPr/>
      <dgm:t>
        <a:bodyPr/>
        <a:lstStyle/>
        <a:p>
          <a:endParaRPr lang="tr-TR"/>
        </a:p>
      </dgm:t>
    </dgm:pt>
    <dgm:pt modelId="{50CF4735-CD65-4455-A9A7-79BC70027A90}">
      <dgm:prSet phldrT="[Metin]"/>
      <dgm:spPr>
        <a:solidFill>
          <a:schemeClr val="bg2"/>
        </a:solidFill>
      </dgm:spPr>
      <dgm:t>
        <a:bodyPr/>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varlık ve kaynakların korunmasını,</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5C15F16E-7940-47CF-8742-3C06114BC8B1}" type="parTrans" cxnId="{212DEE8C-82F2-4863-A29F-30DF216AF3CA}">
      <dgm:prSet/>
      <dgm:spPr/>
      <dgm:t>
        <a:bodyPr/>
        <a:lstStyle/>
        <a:p>
          <a:endParaRPr lang="tr-TR"/>
        </a:p>
      </dgm:t>
    </dgm:pt>
    <dgm:pt modelId="{AC27F798-27A4-478B-AA66-E64822F604A0}" type="sibTrans" cxnId="{212DEE8C-82F2-4863-A29F-30DF216AF3CA}">
      <dgm:prSet/>
      <dgm:spPr/>
      <dgm:t>
        <a:bodyPr/>
        <a:lstStyle/>
        <a:p>
          <a:endParaRPr lang="tr-TR"/>
        </a:p>
      </dgm:t>
    </dgm:pt>
    <dgm:pt modelId="{A06DA536-C379-4C36-B464-075DD8E081F0}">
      <dgm:prSet phldrT="[Metin]"/>
      <dgm:spPr>
        <a:solidFill>
          <a:schemeClr val="bg2"/>
        </a:solidFill>
      </dgm:spPr>
      <dgm:t>
        <a:bodyPr anchor="t"/>
        <a:lstStyle/>
        <a:p>
          <a:r>
            <a:rPr lang="tr-TR" b="1" dirty="0" smtClean="0">
              <a:solidFill>
                <a:schemeClr val="accent2">
                  <a:lumMod val="50000"/>
                </a:schemeClr>
              </a:solidFill>
              <a:latin typeface="Times New Roman" panose="02020603050405020304" pitchFamily="18" charset="0"/>
              <a:cs typeface="Times New Roman" panose="02020603050405020304" pitchFamily="18" charset="0"/>
            </a:rPr>
            <a:t>muhasebe kayıtlarının doğru ve tam olarak tutulmasını</a:t>
          </a:r>
          <a:endParaRPr lang="tr-TR"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B42AF4B2-4853-408E-B90D-EF20E36BBD4C}" type="parTrans" cxnId="{B6AC29A6-E9F9-4688-A9AD-00299BF5A3B0}">
      <dgm:prSet/>
      <dgm:spPr/>
      <dgm:t>
        <a:bodyPr/>
        <a:lstStyle/>
        <a:p>
          <a:endParaRPr lang="tr-TR"/>
        </a:p>
      </dgm:t>
    </dgm:pt>
    <dgm:pt modelId="{FD0694D6-C5BA-40A6-AB76-74A1F9B57AE5}" type="sibTrans" cxnId="{B6AC29A6-E9F9-4688-A9AD-00299BF5A3B0}">
      <dgm:prSet/>
      <dgm:spPr/>
      <dgm:t>
        <a:bodyPr/>
        <a:lstStyle/>
        <a:p>
          <a:endParaRPr lang="tr-TR"/>
        </a:p>
      </dgm:t>
    </dgm:pt>
    <dgm:pt modelId="{58B4C8E1-BB33-403B-A6AF-8B09FF997624}">
      <dgm:prSet phldrT="[Metin]" custT="1"/>
      <dgm:spPr>
        <a:solidFill>
          <a:schemeClr val="bg2"/>
        </a:solidFill>
      </dgm:spPr>
      <dgm:t>
        <a:bodyPr/>
        <a:lstStyle/>
        <a:p>
          <a:r>
            <a:rPr lang="tr-TR" sz="2800" b="1" dirty="0" smtClean="0">
              <a:solidFill>
                <a:schemeClr val="accent2">
                  <a:lumMod val="50000"/>
                </a:schemeClr>
              </a:solidFill>
              <a:latin typeface="Times New Roman" panose="02020603050405020304" pitchFamily="18" charset="0"/>
              <a:cs typeface="Times New Roman" panose="02020603050405020304" pitchFamily="18" charset="0"/>
            </a:rPr>
            <a:t>malî bilgi ve yönetim bilgisinin zamanında ve güvenilir olarak üretilmesini sağlayan</a:t>
          </a:r>
          <a:endParaRPr lang="tr-TR" sz="2800" b="1" dirty="0">
            <a:solidFill>
              <a:schemeClr val="accent2">
                <a:lumMod val="50000"/>
              </a:schemeClr>
            </a:solidFill>
            <a:latin typeface="Times New Roman" panose="02020603050405020304" pitchFamily="18" charset="0"/>
            <a:cs typeface="Times New Roman" panose="02020603050405020304" pitchFamily="18" charset="0"/>
          </a:endParaRPr>
        </a:p>
      </dgm:t>
    </dgm:pt>
    <dgm:pt modelId="{87C1A7F2-313C-4DF5-A74B-03ACE56BF853}" type="parTrans" cxnId="{F2A9D5FB-8E6E-41BB-9A0D-90A80FDF70F2}">
      <dgm:prSet/>
      <dgm:spPr/>
      <dgm:t>
        <a:bodyPr/>
        <a:lstStyle/>
        <a:p>
          <a:endParaRPr lang="tr-TR"/>
        </a:p>
      </dgm:t>
    </dgm:pt>
    <dgm:pt modelId="{84F054FA-630C-48AA-804D-2A5B03BEC7FF}" type="sibTrans" cxnId="{F2A9D5FB-8E6E-41BB-9A0D-90A80FDF70F2}">
      <dgm:prSet/>
      <dgm:spPr/>
      <dgm:t>
        <a:bodyPr/>
        <a:lstStyle/>
        <a:p>
          <a:endParaRPr lang="tr-TR"/>
        </a:p>
      </dgm:t>
    </dgm:pt>
    <dgm:pt modelId="{940AD4D9-1F40-4DC2-8FF0-D981F3C9BCFD}">
      <dgm:prSet/>
      <dgm:spPr/>
      <dgm:t>
        <a:bodyPr/>
        <a:lstStyle/>
        <a:p>
          <a:endParaRPr lang="tr-TR"/>
        </a:p>
      </dgm:t>
    </dgm:pt>
    <dgm:pt modelId="{081F613F-7031-4410-BDE0-E6B93D24F9FC}" type="parTrans" cxnId="{5080B64A-DE67-4D57-BC0A-3CD53C68E1EA}">
      <dgm:prSet/>
      <dgm:spPr/>
      <dgm:t>
        <a:bodyPr/>
        <a:lstStyle/>
        <a:p>
          <a:endParaRPr lang="tr-TR"/>
        </a:p>
      </dgm:t>
    </dgm:pt>
    <dgm:pt modelId="{D6F8ADCF-3BDD-401E-9832-B69FCAF274B5}" type="sibTrans" cxnId="{5080B64A-DE67-4D57-BC0A-3CD53C68E1EA}">
      <dgm:prSet/>
      <dgm:spPr/>
      <dgm:t>
        <a:bodyPr/>
        <a:lstStyle/>
        <a:p>
          <a:endParaRPr lang="tr-TR"/>
        </a:p>
      </dgm:t>
    </dgm:pt>
    <dgm:pt modelId="{296B48F5-96BD-4BC5-90E1-30C4D91DD412}">
      <dgm:prSet/>
      <dgm:spPr/>
      <dgm:t>
        <a:bodyPr/>
        <a:lstStyle/>
        <a:p>
          <a:endParaRPr lang="tr-TR"/>
        </a:p>
      </dgm:t>
    </dgm:pt>
    <dgm:pt modelId="{E411FF38-9E54-45FA-9D2B-B22BB4EC0064}" type="parTrans" cxnId="{74ED47A2-F6BD-454F-B2C4-4B815734B1CF}">
      <dgm:prSet/>
      <dgm:spPr/>
      <dgm:t>
        <a:bodyPr/>
        <a:lstStyle/>
        <a:p>
          <a:endParaRPr lang="tr-TR"/>
        </a:p>
      </dgm:t>
    </dgm:pt>
    <dgm:pt modelId="{DAB2213E-E8DA-4121-9311-B868E1D43723}" type="sibTrans" cxnId="{74ED47A2-F6BD-454F-B2C4-4B815734B1CF}">
      <dgm:prSet/>
      <dgm:spPr/>
      <dgm:t>
        <a:bodyPr/>
        <a:lstStyle/>
        <a:p>
          <a:endParaRPr lang="tr-TR"/>
        </a:p>
      </dgm:t>
    </dgm:pt>
    <dgm:pt modelId="{B7F9CE5F-6363-4E39-9AA7-87D31F4FA63E}" type="pres">
      <dgm:prSet presAssocID="{FCF15DD3-53BF-455A-BF49-4C20ED537BF3}" presName="diagram" presStyleCnt="0">
        <dgm:presLayoutVars>
          <dgm:chMax val="1"/>
          <dgm:dir/>
          <dgm:animLvl val="ctr"/>
          <dgm:resizeHandles val="exact"/>
        </dgm:presLayoutVars>
      </dgm:prSet>
      <dgm:spPr/>
      <dgm:t>
        <a:bodyPr/>
        <a:lstStyle/>
        <a:p>
          <a:endParaRPr lang="tr-TR"/>
        </a:p>
      </dgm:t>
    </dgm:pt>
    <dgm:pt modelId="{DFEEAB57-AB39-4786-8CD7-A952EB4CBEE5}" type="pres">
      <dgm:prSet presAssocID="{FCF15DD3-53BF-455A-BF49-4C20ED537BF3}" presName="matrix" presStyleCnt="0"/>
      <dgm:spPr/>
    </dgm:pt>
    <dgm:pt modelId="{6B940979-8541-4E03-B2E0-C20E70787EA2}" type="pres">
      <dgm:prSet presAssocID="{FCF15DD3-53BF-455A-BF49-4C20ED537BF3}" presName="tile1" presStyleLbl="node1" presStyleIdx="0" presStyleCnt="4"/>
      <dgm:spPr/>
      <dgm:t>
        <a:bodyPr/>
        <a:lstStyle/>
        <a:p>
          <a:endParaRPr lang="tr-TR"/>
        </a:p>
      </dgm:t>
    </dgm:pt>
    <dgm:pt modelId="{815F6E5B-1E2E-46E9-9B15-FF6A577FEF0A}" type="pres">
      <dgm:prSet presAssocID="{FCF15DD3-53BF-455A-BF49-4C20ED537BF3}" presName="tile1text" presStyleLbl="node1" presStyleIdx="0" presStyleCnt="4">
        <dgm:presLayoutVars>
          <dgm:chMax val="0"/>
          <dgm:chPref val="0"/>
          <dgm:bulletEnabled val="1"/>
        </dgm:presLayoutVars>
      </dgm:prSet>
      <dgm:spPr/>
      <dgm:t>
        <a:bodyPr/>
        <a:lstStyle/>
        <a:p>
          <a:endParaRPr lang="tr-TR"/>
        </a:p>
      </dgm:t>
    </dgm:pt>
    <dgm:pt modelId="{EE2AAE44-110C-4045-BBA1-78199AD7377A}" type="pres">
      <dgm:prSet presAssocID="{FCF15DD3-53BF-455A-BF49-4C20ED537BF3}" presName="tile2" presStyleLbl="node1" presStyleIdx="1" presStyleCnt="4" custLinFactNeighborX="7692" custLinFactNeighborY="-5414"/>
      <dgm:spPr/>
      <dgm:t>
        <a:bodyPr/>
        <a:lstStyle/>
        <a:p>
          <a:endParaRPr lang="tr-TR"/>
        </a:p>
      </dgm:t>
    </dgm:pt>
    <dgm:pt modelId="{6A80B0C8-C481-4D67-AB14-F4104A545BBF}" type="pres">
      <dgm:prSet presAssocID="{FCF15DD3-53BF-455A-BF49-4C20ED537BF3}" presName="tile2text" presStyleLbl="node1" presStyleIdx="1" presStyleCnt="4">
        <dgm:presLayoutVars>
          <dgm:chMax val="0"/>
          <dgm:chPref val="0"/>
          <dgm:bulletEnabled val="1"/>
        </dgm:presLayoutVars>
      </dgm:prSet>
      <dgm:spPr/>
      <dgm:t>
        <a:bodyPr/>
        <a:lstStyle/>
        <a:p>
          <a:endParaRPr lang="tr-TR"/>
        </a:p>
      </dgm:t>
    </dgm:pt>
    <dgm:pt modelId="{7FA0F483-C394-44E0-8CBC-9B68F97116D2}" type="pres">
      <dgm:prSet presAssocID="{FCF15DD3-53BF-455A-BF49-4C20ED537BF3}" presName="tile3" presStyleLbl="node1" presStyleIdx="2" presStyleCnt="4"/>
      <dgm:spPr/>
      <dgm:t>
        <a:bodyPr/>
        <a:lstStyle/>
        <a:p>
          <a:endParaRPr lang="tr-TR"/>
        </a:p>
      </dgm:t>
    </dgm:pt>
    <dgm:pt modelId="{F8578974-2562-4219-A947-6728677F013D}" type="pres">
      <dgm:prSet presAssocID="{FCF15DD3-53BF-455A-BF49-4C20ED537BF3}" presName="tile3text" presStyleLbl="node1" presStyleIdx="2" presStyleCnt="4">
        <dgm:presLayoutVars>
          <dgm:chMax val="0"/>
          <dgm:chPref val="0"/>
          <dgm:bulletEnabled val="1"/>
        </dgm:presLayoutVars>
      </dgm:prSet>
      <dgm:spPr/>
      <dgm:t>
        <a:bodyPr/>
        <a:lstStyle/>
        <a:p>
          <a:endParaRPr lang="tr-TR"/>
        </a:p>
      </dgm:t>
    </dgm:pt>
    <dgm:pt modelId="{E8AA9876-4172-43E0-B169-274CDECDAEBB}" type="pres">
      <dgm:prSet presAssocID="{FCF15DD3-53BF-455A-BF49-4C20ED537BF3}" presName="tile4" presStyleLbl="node1" presStyleIdx="3" presStyleCnt="4"/>
      <dgm:spPr/>
      <dgm:t>
        <a:bodyPr/>
        <a:lstStyle/>
        <a:p>
          <a:endParaRPr lang="tr-TR"/>
        </a:p>
      </dgm:t>
    </dgm:pt>
    <dgm:pt modelId="{9834932A-75D2-4A6C-87F8-C10EB311961B}" type="pres">
      <dgm:prSet presAssocID="{FCF15DD3-53BF-455A-BF49-4C20ED537BF3}" presName="tile4text" presStyleLbl="node1" presStyleIdx="3" presStyleCnt="4">
        <dgm:presLayoutVars>
          <dgm:chMax val="0"/>
          <dgm:chPref val="0"/>
          <dgm:bulletEnabled val="1"/>
        </dgm:presLayoutVars>
      </dgm:prSet>
      <dgm:spPr/>
      <dgm:t>
        <a:bodyPr/>
        <a:lstStyle/>
        <a:p>
          <a:endParaRPr lang="tr-TR"/>
        </a:p>
      </dgm:t>
    </dgm:pt>
    <dgm:pt modelId="{3E7459DA-EFEF-46EC-8D33-577D46038631}" type="pres">
      <dgm:prSet presAssocID="{FCF15DD3-53BF-455A-BF49-4C20ED537BF3}" presName="centerTile" presStyleLbl="fgShp" presStyleIdx="0" presStyleCnt="1">
        <dgm:presLayoutVars>
          <dgm:chMax val="0"/>
          <dgm:chPref val="0"/>
        </dgm:presLayoutVars>
      </dgm:prSet>
      <dgm:spPr/>
      <dgm:t>
        <a:bodyPr/>
        <a:lstStyle/>
        <a:p>
          <a:endParaRPr lang="tr-TR"/>
        </a:p>
      </dgm:t>
    </dgm:pt>
  </dgm:ptLst>
  <dgm:cxnLst>
    <dgm:cxn modelId="{712DCB66-4D89-443E-8D61-D33599CE1BD0}" srcId="{CA02435A-F71C-4980-AD76-9FCA030CF777}" destId="{76B7652C-7022-4002-BB84-D39AA9B268D5}" srcOrd="0" destOrd="0" parTransId="{BA3F5AEC-4E1E-4232-8244-44205BCD5FDE}" sibTransId="{DB9E48C0-3D06-47A6-A7F1-D06565DAC7CA}"/>
    <dgm:cxn modelId="{B6AC29A6-E9F9-4688-A9AD-00299BF5A3B0}" srcId="{CA02435A-F71C-4980-AD76-9FCA030CF777}" destId="{A06DA536-C379-4C36-B464-075DD8E081F0}" srcOrd="2" destOrd="0" parTransId="{B42AF4B2-4853-408E-B90D-EF20E36BBD4C}" sibTransId="{FD0694D6-C5BA-40A6-AB76-74A1F9B57AE5}"/>
    <dgm:cxn modelId="{F342ADB8-C9C5-4739-8162-8269739EBADF}" type="presOf" srcId="{76B7652C-7022-4002-BB84-D39AA9B268D5}" destId="{815F6E5B-1E2E-46E9-9B15-FF6A577FEF0A}" srcOrd="1" destOrd="0" presId="urn:microsoft.com/office/officeart/2005/8/layout/matrix1"/>
    <dgm:cxn modelId="{212DEE8C-82F2-4863-A29F-30DF216AF3CA}" srcId="{CA02435A-F71C-4980-AD76-9FCA030CF777}" destId="{50CF4735-CD65-4455-A9A7-79BC70027A90}" srcOrd="1" destOrd="0" parTransId="{5C15F16E-7940-47CF-8742-3C06114BC8B1}" sibTransId="{AC27F798-27A4-478B-AA66-E64822F604A0}"/>
    <dgm:cxn modelId="{B1C58CBC-0DCD-4EE8-BA34-E4FF80C70358}" type="presOf" srcId="{CA02435A-F71C-4980-AD76-9FCA030CF777}" destId="{3E7459DA-EFEF-46EC-8D33-577D46038631}" srcOrd="0" destOrd="0" presId="urn:microsoft.com/office/officeart/2005/8/layout/matrix1"/>
    <dgm:cxn modelId="{5080B64A-DE67-4D57-BC0A-3CD53C68E1EA}" srcId="{FCF15DD3-53BF-455A-BF49-4C20ED537BF3}" destId="{940AD4D9-1F40-4DC2-8FF0-D981F3C9BCFD}" srcOrd="1" destOrd="0" parTransId="{081F613F-7031-4410-BDE0-E6B93D24F9FC}" sibTransId="{D6F8ADCF-3BDD-401E-9832-B69FCAF274B5}"/>
    <dgm:cxn modelId="{8AC5BB3D-3B45-4A05-B433-20C6DFF78C8A}" type="presOf" srcId="{A06DA536-C379-4C36-B464-075DD8E081F0}" destId="{F8578974-2562-4219-A947-6728677F013D}" srcOrd="1" destOrd="0" presId="urn:microsoft.com/office/officeart/2005/8/layout/matrix1"/>
    <dgm:cxn modelId="{2DDF82DC-0348-4518-BF80-A735F5F53F03}" type="presOf" srcId="{58B4C8E1-BB33-403B-A6AF-8B09FF997624}" destId="{9834932A-75D2-4A6C-87F8-C10EB311961B}" srcOrd="1" destOrd="0" presId="urn:microsoft.com/office/officeart/2005/8/layout/matrix1"/>
    <dgm:cxn modelId="{0904BD43-F421-49BE-BE4C-1ED4BDADA617}" srcId="{FCF15DD3-53BF-455A-BF49-4C20ED537BF3}" destId="{CA02435A-F71C-4980-AD76-9FCA030CF777}" srcOrd="0" destOrd="0" parTransId="{D1EC6A70-547A-41F0-9FFF-F420E37AEBD0}" sibTransId="{D9239EFE-3280-4DB9-873F-4CE172CD3EA4}"/>
    <dgm:cxn modelId="{EB9E701F-E51A-4C5E-ACE4-F8A7F7F562DC}" type="presOf" srcId="{76B7652C-7022-4002-BB84-D39AA9B268D5}" destId="{6B940979-8541-4E03-B2E0-C20E70787EA2}" srcOrd="0" destOrd="0" presId="urn:microsoft.com/office/officeart/2005/8/layout/matrix1"/>
    <dgm:cxn modelId="{4E16F63C-B0EE-49FB-B278-FE8489160DF0}" type="presOf" srcId="{58B4C8E1-BB33-403B-A6AF-8B09FF997624}" destId="{E8AA9876-4172-43E0-B169-274CDECDAEBB}" srcOrd="0" destOrd="0" presId="urn:microsoft.com/office/officeart/2005/8/layout/matrix1"/>
    <dgm:cxn modelId="{D17D004D-21A7-4EAC-BA02-3775FA41B527}" type="presOf" srcId="{A06DA536-C379-4C36-B464-075DD8E081F0}" destId="{7FA0F483-C394-44E0-8CBC-9B68F97116D2}" srcOrd="0" destOrd="0" presId="urn:microsoft.com/office/officeart/2005/8/layout/matrix1"/>
    <dgm:cxn modelId="{52AB2F03-1575-4749-99E1-F49E46E09C95}" type="presOf" srcId="{FCF15DD3-53BF-455A-BF49-4C20ED537BF3}" destId="{B7F9CE5F-6363-4E39-9AA7-87D31F4FA63E}" srcOrd="0" destOrd="0" presId="urn:microsoft.com/office/officeart/2005/8/layout/matrix1"/>
    <dgm:cxn modelId="{F2A9D5FB-8E6E-41BB-9A0D-90A80FDF70F2}" srcId="{CA02435A-F71C-4980-AD76-9FCA030CF777}" destId="{58B4C8E1-BB33-403B-A6AF-8B09FF997624}" srcOrd="3" destOrd="0" parTransId="{87C1A7F2-313C-4DF5-A74B-03ACE56BF853}" sibTransId="{84F054FA-630C-48AA-804D-2A5B03BEC7FF}"/>
    <dgm:cxn modelId="{09974618-E01F-4B93-99B8-70DF0E816931}" type="presOf" srcId="{50CF4735-CD65-4455-A9A7-79BC70027A90}" destId="{EE2AAE44-110C-4045-BBA1-78199AD7377A}" srcOrd="0" destOrd="0" presId="urn:microsoft.com/office/officeart/2005/8/layout/matrix1"/>
    <dgm:cxn modelId="{D5474456-6AA1-4162-8679-FC4229553721}" type="presOf" srcId="{50CF4735-CD65-4455-A9A7-79BC70027A90}" destId="{6A80B0C8-C481-4D67-AB14-F4104A545BBF}" srcOrd="1" destOrd="0" presId="urn:microsoft.com/office/officeart/2005/8/layout/matrix1"/>
    <dgm:cxn modelId="{74ED47A2-F6BD-454F-B2C4-4B815734B1CF}" srcId="{CA02435A-F71C-4980-AD76-9FCA030CF777}" destId="{296B48F5-96BD-4BC5-90E1-30C4D91DD412}" srcOrd="4" destOrd="0" parTransId="{E411FF38-9E54-45FA-9D2B-B22BB4EC0064}" sibTransId="{DAB2213E-E8DA-4121-9311-B868E1D43723}"/>
    <dgm:cxn modelId="{E5002EF4-A92D-469E-B5A0-F75D40EC9A67}" type="presParOf" srcId="{B7F9CE5F-6363-4E39-9AA7-87D31F4FA63E}" destId="{DFEEAB57-AB39-4786-8CD7-A952EB4CBEE5}" srcOrd="0" destOrd="0" presId="urn:microsoft.com/office/officeart/2005/8/layout/matrix1"/>
    <dgm:cxn modelId="{A58BA999-688A-4793-B7E7-FA555CD63852}" type="presParOf" srcId="{DFEEAB57-AB39-4786-8CD7-A952EB4CBEE5}" destId="{6B940979-8541-4E03-B2E0-C20E70787EA2}" srcOrd="0" destOrd="0" presId="urn:microsoft.com/office/officeart/2005/8/layout/matrix1"/>
    <dgm:cxn modelId="{5657254D-2493-4FB3-901E-C6A954D39A0E}" type="presParOf" srcId="{DFEEAB57-AB39-4786-8CD7-A952EB4CBEE5}" destId="{815F6E5B-1E2E-46E9-9B15-FF6A577FEF0A}" srcOrd="1" destOrd="0" presId="urn:microsoft.com/office/officeart/2005/8/layout/matrix1"/>
    <dgm:cxn modelId="{131297C8-F8B3-4FBB-8FE9-1D75AF3CE63E}" type="presParOf" srcId="{DFEEAB57-AB39-4786-8CD7-A952EB4CBEE5}" destId="{EE2AAE44-110C-4045-BBA1-78199AD7377A}" srcOrd="2" destOrd="0" presId="urn:microsoft.com/office/officeart/2005/8/layout/matrix1"/>
    <dgm:cxn modelId="{2CDB80BE-290E-402B-B85E-D19C95B9E46B}" type="presParOf" srcId="{DFEEAB57-AB39-4786-8CD7-A952EB4CBEE5}" destId="{6A80B0C8-C481-4D67-AB14-F4104A545BBF}" srcOrd="3" destOrd="0" presId="urn:microsoft.com/office/officeart/2005/8/layout/matrix1"/>
    <dgm:cxn modelId="{8F56D6CF-2CA2-434A-8D7D-C66274CE60F6}" type="presParOf" srcId="{DFEEAB57-AB39-4786-8CD7-A952EB4CBEE5}" destId="{7FA0F483-C394-44E0-8CBC-9B68F97116D2}" srcOrd="4" destOrd="0" presId="urn:microsoft.com/office/officeart/2005/8/layout/matrix1"/>
    <dgm:cxn modelId="{C4EF27A8-C208-4B11-AD0F-57D3B292C022}" type="presParOf" srcId="{DFEEAB57-AB39-4786-8CD7-A952EB4CBEE5}" destId="{F8578974-2562-4219-A947-6728677F013D}" srcOrd="5" destOrd="0" presId="urn:microsoft.com/office/officeart/2005/8/layout/matrix1"/>
    <dgm:cxn modelId="{A48BE039-8379-4DBA-BFC6-E73EC1BB5D64}" type="presParOf" srcId="{DFEEAB57-AB39-4786-8CD7-A952EB4CBEE5}" destId="{E8AA9876-4172-43E0-B169-274CDECDAEBB}" srcOrd="6" destOrd="0" presId="urn:microsoft.com/office/officeart/2005/8/layout/matrix1"/>
    <dgm:cxn modelId="{378D17EC-F193-468E-B413-16C433453794}" type="presParOf" srcId="{DFEEAB57-AB39-4786-8CD7-A952EB4CBEE5}" destId="{9834932A-75D2-4A6C-87F8-C10EB311961B}" srcOrd="7" destOrd="0" presId="urn:microsoft.com/office/officeart/2005/8/layout/matrix1"/>
    <dgm:cxn modelId="{A7E0749D-F2CF-41CB-B7D4-47131AA684D7}" type="presParOf" srcId="{B7F9CE5F-6363-4E39-9AA7-87D31F4FA63E}" destId="{3E7459DA-EFEF-46EC-8D33-577D46038631}"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E7766-EC2B-413F-A2F6-3889459F0172}">
      <dsp:nvSpPr>
        <dsp:cNvPr id="0" name=""/>
        <dsp:cNvSpPr/>
      </dsp:nvSpPr>
      <dsp:spPr>
        <a:xfrm>
          <a:off x="0" y="61537"/>
          <a:ext cx="3123467" cy="1874080"/>
        </a:xfrm>
        <a:prstGeom prst="rect">
          <a:avLst/>
        </a:prstGeom>
        <a:solidFill>
          <a:schemeClr val="bg2"/>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solidFill>
                <a:schemeClr val="accent2">
                  <a:lumMod val="50000"/>
                </a:schemeClr>
              </a:solidFill>
            </a:rPr>
            <a:t>Harcama Yetkilileri</a:t>
          </a:r>
          <a:endParaRPr lang="tr-TR" sz="3700" kern="1200" dirty="0">
            <a:solidFill>
              <a:schemeClr val="accent2">
                <a:lumMod val="50000"/>
              </a:schemeClr>
            </a:solidFill>
          </a:endParaRPr>
        </a:p>
      </dsp:txBody>
      <dsp:txXfrm>
        <a:off x="0" y="61537"/>
        <a:ext cx="3123467" cy="1874080"/>
      </dsp:txXfrm>
    </dsp:sp>
    <dsp:sp modelId="{A2CFC232-B9B9-4AE7-91C3-F5CC3BEC3542}">
      <dsp:nvSpPr>
        <dsp:cNvPr id="0" name=""/>
        <dsp:cNvSpPr/>
      </dsp:nvSpPr>
      <dsp:spPr>
        <a:xfrm>
          <a:off x="3435813" y="61537"/>
          <a:ext cx="3123467" cy="1874080"/>
        </a:xfrm>
        <a:prstGeom prst="rect">
          <a:avLst/>
        </a:prstGeom>
        <a:solidFill>
          <a:schemeClr val="bg2"/>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solidFill>
                <a:schemeClr val="accent2">
                  <a:lumMod val="50000"/>
                </a:schemeClr>
              </a:solidFill>
            </a:rPr>
            <a:t>Mali Hizmetler Birimi</a:t>
          </a:r>
          <a:endParaRPr lang="tr-TR" sz="3700" kern="1200" dirty="0">
            <a:solidFill>
              <a:schemeClr val="accent2">
                <a:lumMod val="50000"/>
              </a:schemeClr>
            </a:solidFill>
          </a:endParaRPr>
        </a:p>
      </dsp:txBody>
      <dsp:txXfrm>
        <a:off x="3435813" y="61537"/>
        <a:ext cx="3123467" cy="1874080"/>
      </dsp:txXfrm>
    </dsp:sp>
    <dsp:sp modelId="{27553023-AD9C-4FCE-BCB3-ED63C6DC5F01}">
      <dsp:nvSpPr>
        <dsp:cNvPr id="0" name=""/>
        <dsp:cNvSpPr/>
      </dsp:nvSpPr>
      <dsp:spPr>
        <a:xfrm>
          <a:off x="6871627" y="61537"/>
          <a:ext cx="3123467" cy="1874080"/>
        </a:xfrm>
        <a:prstGeom prst="rect">
          <a:avLst/>
        </a:prstGeom>
        <a:solidFill>
          <a:schemeClr val="bg2"/>
        </a:solidFill>
        <a:ln>
          <a:noFill/>
        </a:ln>
        <a:effectLst>
          <a:outerShdw blurRad="38100" dist="25400" dir="2700000" algn="br" rotWithShape="0">
            <a:srgbClr val="000000">
              <a:alpha val="60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tr-TR" sz="3700" kern="1200" dirty="0" smtClean="0">
              <a:solidFill>
                <a:schemeClr val="accent2">
                  <a:lumMod val="50000"/>
                </a:schemeClr>
              </a:solidFill>
            </a:rPr>
            <a:t>İç Denetçiler</a:t>
          </a:r>
          <a:endParaRPr lang="tr-TR" sz="3700" kern="1200" dirty="0">
            <a:solidFill>
              <a:schemeClr val="accent2">
                <a:lumMod val="50000"/>
              </a:schemeClr>
            </a:solidFill>
          </a:endParaRPr>
        </a:p>
      </dsp:txBody>
      <dsp:txXfrm>
        <a:off x="6871627" y="61537"/>
        <a:ext cx="3123467" cy="1874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1C3EA-28EA-4000-BB26-CD6B1946ECA8}">
      <dsp:nvSpPr>
        <dsp:cNvPr id="0" name=""/>
        <dsp:cNvSpPr/>
      </dsp:nvSpPr>
      <dsp:spPr>
        <a:xfrm>
          <a:off x="0" y="0"/>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0583B1-3D4E-4F3A-9D6E-B593C09D5CCE}">
      <dsp:nvSpPr>
        <dsp:cNvPr id="0" name=""/>
        <dsp:cNvSpPr/>
      </dsp:nvSpPr>
      <dsp:spPr>
        <a:xfrm>
          <a:off x="0" y="0"/>
          <a:ext cx="3187216" cy="43523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tr-TR" sz="1800" b="1" kern="1200" dirty="0" smtClean="0">
              <a:solidFill>
                <a:schemeClr val="accent2">
                  <a:lumMod val="50000"/>
                </a:schemeClr>
              </a:solidFill>
              <a:latin typeface="Times New Roman" panose="02020603050405020304" pitchFamily="18" charset="0"/>
              <a:cs typeface="Times New Roman" panose="02020603050405020304" pitchFamily="18" charset="0"/>
            </a:rPr>
            <a:t>-</a:t>
          </a:r>
          <a:r>
            <a:rPr lang="tr-TR" sz="2000" b="1" kern="1200" dirty="0" smtClean="0">
              <a:solidFill>
                <a:schemeClr val="accent2">
                  <a:lumMod val="50000"/>
                </a:schemeClr>
              </a:solidFill>
              <a:latin typeface="Times New Roman" panose="02020603050405020304" pitchFamily="18" charset="0"/>
              <a:cs typeface="Times New Roman" panose="02020603050405020304" pitchFamily="18" charset="0"/>
            </a:rPr>
            <a:t>İç kontrole ilişkin sorumluluk, işlem sürecinde yer alan bütün görevlileri kapsar.</a:t>
          </a:r>
        </a:p>
        <a:p>
          <a:pPr lvl="0" algn="just" defTabSz="800100">
            <a:lnSpc>
              <a:spcPct val="90000"/>
            </a:lnSpc>
            <a:spcBef>
              <a:spcPct val="0"/>
            </a:spcBef>
            <a:spcAft>
              <a:spcPct val="35000"/>
            </a:spcAft>
          </a:pPr>
          <a:r>
            <a:rPr lang="tr-TR" sz="2000" b="1" kern="1200" dirty="0" smtClean="0">
              <a:solidFill>
                <a:schemeClr val="accent2">
                  <a:lumMod val="50000"/>
                </a:schemeClr>
              </a:solidFill>
              <a:latin typeface="Times New Roman" panose="02020603050405020304" pitchFamily="18" charset="0"/>
              <a:cs typeface="Times New Roman" panose="02020603050405020304" pitchFamily="18" charset="0"/>
            </a:rPr>
            <a:t>-İç kontrol faaliyetleri idarenin yönetim sorumluluğu çerçevesinde yürütülür.</a:t>
          </a:r>
        </a:p>
        <a:p>
          <a:pPr lvl="0" algn="just" defTabSz="800100">
            <a:lnSpc>
              <a:spcPct val="90000"/>
            </a:lnSpc>
            <a:spcBef>
              <a:spcPct val="0"/>
            </a:spcBef>
            <a:spcAft>
              <a:spcPct val="35000"/>
            </a:spcAft>
          </a:pPr>
          <a:r>
            <a:rPr lang="tr-TR" sz="2000" b="1" kern="1200" dirty="0" smtClean="0">
              <a:solidFill>
                <a:schemeClr val="accent2">
                  <a:lumMod val="50000"/>
                </a:schemeClr>
              </a:solidFill>
              <a:latin typeface="Times New Roman" panose="02020603050405020304" pitchFamily="18" charset="0"/>
              <a:cs typeface="Times New Roman" panose="02020603050405020304" pitchFamily="18" charset="0"/>
            </a:rPr>
            <a:t>-İç kontrol malî ve malî olmayan tüm işlemleri kapsar.</a:t>
          </a:r>
        </a:p>
        <a:p>
          <a:pPr lvl="0" algn="just" defTabSz="800100">
            <a:lnSpc>
              <a:spcPct val="90000"/>
            </a:lnSpc>
            <a:spcBef>
              <a:spcPct val="0"/>
            </a:spcBef>
            <a:spcAft>
              <a:spcPct val="35000"/>
            </a:spcAft>
          </a:pPr>
          <a:endParaRPr lang="tr-TR" sz="1800" b="1" kern="1200" dirty="0" smtClean="0">
            <a:solidFill>
              <a:schemeClr val="accent2">
                <a:lumMod val="50000"/>
              </a:schemeClr>
            </a:solidFill>
            <a:latin typeface="Times New Roman" panose="02020603050405020304" pitchFamily="18" charset="0"/>
            <a:cs typeface="Times New Roman" panose="02020603050405020304" pitchFamily="18" charset="0"/>
          </a:endParaRPr>
        </a:p>
        <a:p>
          <a:pPr lvl="0" algn="just" defTabSz="800100">
            <a:lnSpc>
              <a:spcPct val="90000"/>
            </a:lnSpc>
            <a:spcBef>
              <a:spcPct val="0"/>
            </a:spcBef>
            <a:spcAft>
              <a:spcPct val="35000"/>
            </a:spcAft>
          </a:pPr>
          <a:endParaRPr lang="tr-TR" sz="2000" kern="1200" dirty="0"/>
        </a:p>
      </dsp:txBody>
      <dsp:txXfrm>
        <a:off x="0" y="0"/>
        <a:ext cx="3187216" cy="4352314"/>
      </dsp:txXfrm>
    </dsp:sp>
    <dsp:sp modelId="{CB9C7999-D9DC-46F0-8B1E-9D5CCB4584B6}">
      <dsp:nvSpPr>
        <dsp:cNvPr id="0" name=""/>
        <dsp:cNvSpPr/>
      </dsp:nvSpPr>
      <dsp:spPr>
        <a:xfrm>
          <a:off x="3315991" y="68004"/>
          <a:ext cx="6739226" cy="13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just" defTabSz="1244600">
            <a:lnSpc>
              <a:spcPct val="90000"/>
            </a:lnSpc>
            <a:spcBef>
              <a:spcPct val="0"/>
            </a:spcBef>
            <a:spcAft>
              <a:spcPct val="35000"/>
            </a:spcAft>
          </a:pPr>
          <a:r>
            <a:rPr lang="tr-TR" sz="2800" b="0" kern="1200" dirty="0" smtClean="0">
              <a:latin typeface="Times New Roman" panose="02020603050405020304" pitchFamily="18" charset="0"/>
              <a:cs typeface="Times New Roman" panose="02020603050405020304" pitchFamily="18" charset="0"/>
            </a:rPr>
            <a:t>Üst yöneticiler, iç kontrol </a:t>
          </a:r>
          <a:r>
            <a:rPr lang="tr-TR" sz="2800" b="1" kern="1200" dirty="0" smtClean="0">
              <a:latin typeface="Times New Roman" panose="02020603050405020304" pitchFamily="18" charset="0"/>
              <a:cs typeface="Times New Roman" panose="02020603050405020304" pitchFamily="18" charset="0"/>
            </a:rPr>
            <a:t>sisteminin kurulması ve gözetilmesinden</a:t>
          </a:r>
          <a:r>
            <a:rPr lang="tr-TR" sz="2800" b="0" kern="1200" dirty="0" smtClean="0">
              <a:latin typeface="Times New Roman" panose="02020603050405020304" pitchFamily="18" charset="0"/>
              <a:cs typeface="Times New Roman" panose="02020603050405020304" pitchFamily="18" charset="0"/>
            </a:rPr>
            <a:t> sorumludur.</a:t>
          </a:r>
          <a:endParaRPr lang="tr-TR" sz="2800" b="0" kern="1200" dirty="0">
            <a:latin typeface="Times New Roman" panose="02020603050405020304" pitchFamily="18" charset="0"/>
            <a:cs typeface="Times New Roman" panose="02020603050405020304" pitchFamily="18" charset="0"/>
          </a:endParaRPr>
        </a:p>
      </dsp:txBody>
      <dsp:txXfrm>
        <a:off x="3315991" y="68004"/>
        <a:ext cx="6739226" cy="1360098"/>
      </dsp:txXfrm>
    </dsp:sp>
    <dsp:sp modelId="{ABFC3796-B5EE-430C-A118-D58AEC0CF199}">
      <dsp:nvSpPr>
        <dsp:cNvPr id="0" name=""/>
        <dsp:cNvSpPr/>
      </dsp:nvSpPr>
      <dsp:spPr>
        <a:xfrm>
          <a:off x="3187216" y="1428103"/>
          <a:ext cx="6868001"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EBB44C-5BDF-4926-AD24-B9AF88E965AB}">
      <dsp:nvSpPr>
        <dsp:cNvPr id="0" name=""/>
        <dsp:cNvSpPr/>
      </dsp:nvSpPr>
      <dsp:spPr>
        <a:xfrm>
          <a:off x="3315991" y="1496107"/>
          <a:ext cx="6739226" cy="13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just" defTabSz="1066800">
            <a:lnSpc>
              <a:spcPct val="90000"/>
            </a:lnSpc>
            <a:spcBef>
              <a:spcPct val="0"/>
            </a:spcBef>
            <a:spcAft>
              <a:spcPct val="35000"/>
            </a:spcAft>
          </a:pPr>
          <a:r>
            <a:rPr lang="tr-TR" sz="2400" kern="1200" dirty="0" smtClean="0">
              <a:latin typeface="Times New Roman" panose="02020603050405020304" pitchFamily="18" charset="0"/>
              <a:cs typeface="Times New Roman" panose="02020603050405020304" pitchFamily="18" charset="0"/>
            </a:rPr>
            <a:t>Harcama yetkilileri görev ve yetki alanları çerçevesinde, idari ve malî karar ve işlemlere ilişkin olarak </a:t>
          </a:r>
          <a:r>
            <a:rPr lang="tr-TR" sz="2400" b="1" kern="1200" dirty="0" smtClean="0">
              <a:latin typeface="Times New Roman" panose="02020603050405020304" pitchFamily="18" charset="0"/>
              <a:cs typeface="Times New Roman" panose="02020603050405020304" pitchFamily="18" charset="0"/>
            </a:rPr>
            <a:t>iç kontrolün işleyişinden </a:t>
          </a:r>
          <a:r>
            <a:rPr lang="tr-TR" sz="2400" kern="1200" dirty="0" smtClean="0">
              <a:latin typeface="Times New Roman" panose="02020603050405020304" pitchFamily="18" charset="0"/>
              <a:cs typeface="Times New Roman" panose="02020603050405020304" pitchFamily="18" charset="0"/>
            </a:rPr>
            <a:t>sorumludur</a:t>
          </a:r>
          <a:r>
            <a:rPr lang="tr-TR" sz="2500" kern="1200" dirty="0" smtClean="0">
              <a:latin typeface="Times New Roman" panose="02020603050405020304" pitchFamily="18" charset="0"/>
              <a:cs typeface="Times New Roman" panose="02020603050405020304" pitchFamily="18" charset="0"/>
            </a:rPr>
            <a:t>.</a:t>
          </a:r>
          <a:endParaRPr lang="tr-TR" sz="2500" kern="1200" dirty="0">
            <a:latin typeface="Times New Roman" panose="02020603050405020304" pitchFamily="18" charset="0"/>
            <a:cs typeface="Times New Roman" panose="02020603050405020304" pitchFamily="18" charset="0"/>
          </a:endParaRPr>
        </a:p>
      </dsp:txBody>
      <dsp:txXfrm>
        <a:off x="3315991" y="1496107"/>
        <a:ext cx="6739226" cy="1360098"/>
      </dsp:txXfrm>
    </dsp:sp>
    <dsp:sp modelId="{33E12BF7-CA8A-4748-9A7C-1C5D3B29A728}">
      <dsp:nvSpPr>
        <dsp:cNvPr id="0" name=""/>
        <dsp:cNvSpPr/>
      </dsp:nvSpPr>
      <dsp:spPr>
        <a:xfrm>
          <a:off x="3187216" y="2856206"/>
          <a:ext cx="6868001"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C60FC5-6745-43CD-9654-0F533E1C798F}">
      <dsp:nvSpPr>
        <dsp:cNvPr id="0" name=""/>
        <dsp:cNvSpPr/>
      </dsp:nvSpPr>
      <dsp:spPr>
        <a:xfrm>
          <a:off x="3315991" y="2924210"/>
          <a:ext cx="6739226" cy="13600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Malî hizmetler birimi, </a:t>
          </a:r>
          <a:r>
            <a:rPr lang="tr-TR" sz="1800" b="1" kern="1200" dirty="0" smtClean="0">
              <a:latin typeface="Times New Roman" panose="02020603050405020304" pitchFamily="18" charset="0"/>
              <a:cs typeface="Times New Roman" panose="02020603050405020304" pitchFamily="18" charset="0"/>
            </a:rPr>
            <a:t>iç kontrol sisteminin kurulması</a:t>
          </a:r>
          <a:r>
            <a:rPr lang="tr-TR" sz="1800" kern="1200" dirty="0" smtClean="0">
              <a:latin typeface="Times New Roman" panose="02020603050405020304" pitchFamily="18" charset="0"/>
              <a:cs typeface="Times New Roman" panose="02020603050405020304" pitchFamily="18" charset="0"/>
            </a:rPr>
            <a:t>, </a:t>
          </a:r>
          <a:r>
            <a:rPr lang="tr-TR" sz="1800" b="1" kern="1200" dirty="0" smtClean="0">
              <a:latin typeface="Times New Roman" panose="02020603050405020304" pitchFamily="18" charset="0"/>
              <a:cs typeface="Times New Roman" panose="02020603050405020304" pitchFamily="18" charset="0"/>
            </a:rPr>
            <a:t>standartlarının uygulanması ve geliştirilmesi</a:t>
          </a:r>
          <a:r>
            <a:rPr lang="tr-TR" sz="1800" kern="1200" dirty="0" smtClean="0">
              <a:latin typeface="Times New Roman" panose="02020603050405020304" pitchFamily="18" charset="0"/>
              <a:cs typeface="Times New Roman" panose="02020603050405020304" pitchFamily="18" charset="0"/>
            </a:rPr>
            <a:t> konularında çalışmalar yapar ve </a:t>
          </a:r>
          <a:r>
            <a:rPr lang="tr-TR" sz="1800" b="1" kern="1200" dirty="0" smtClean="0">
              <a:latin typeface="Times New Roman" panose="02020603050405020304" pitchFamily="18" charset="0"/>
              <a:cs typeface="Times New Roman" panose="02020603050405020304" pitchFamily="18" charset="0"/>
            </a:rPr>
            <a:t>ön malî kontrol </a:t>
          </a:r>
          <a:r>
            <a:rPr lang="tr-TR" sz="1800" kern="1200" dirty="0" smtClean="0">
              <a:latin typeface="Times New Roman" panose="02020603050405020304" pitchFamily="18" charset="0"/>
              <a:cs typeface="Times New Roman" panose="02020603050405020304" pitchFamily="18" charset="0"/>
            </a:rPr>
            <a:t>faaliyetini yürütür. Muhasebe yetkilileri, </a:t>
          </a:r>
          <a:r>
            <a:rPr lang="tr-TR" sz="1800" b="1" kern="1200" dirty="0" smtClean="0">
              <a:latin typeface="Times New Roman" panose="02020603050405020304" pitchFamily="18" charset="0"/>
              <a:cs typeface="Times New Roman" panose="02020603050405020304" pitchFamily="18" charset="0"/>
            </a:rPr>
            <a:t>muhasebe kayıtlarının usulüne ve standartlara uygun, saydam ve erişilebilir şekilde</a:t>
          </a:r>
          <a:r>
            <a:rPr lang="tr-TR" sz="1800" kern="1200" dirty="0" smtClean="0">
              <a:latin typeface="Times New Roman" panose="02020603050405020304" pitchFamily="18" charset="0"/>
              <a:cs typeface="Times New Roman" panose="02020603050405020304" pitchFamily="18" charset="0"/>
            </a:rPr>
            <a:t> tutulmasından sorumludur. </a:t>
          </a:r>
          <a:endParaRPr lang="tr-TR" sz="1800" kern="1200" dirty="0">
            <a:latin typeface="Times New Roman" panose="02020603050405020304" pitchFamily="18" charset="0"/>
            <a:cs typeface="Times New Roman" panose="02020603050405020304" pitchFamily="18" charset="0"/>
          </a:endParaRPr>
        </a:p>
      </dsp:txBody>
      <dsp:txXfrm>
        <a:off x="3315991" y="2924210"/>
        <a:ext cx="6739226" cy="1360098"/>
      </dsp:txXfrm>
    </dsp:sp>
    <dsp:sp modelId="{5E2A2D02-414F-43A8-975F-690AFC93F94C}">
      <dsp:nvSpPr>
        <dsp:cNvPr id="0" name=""/>
        <dsp:cNvSpPr/>
      </dsp:nvSpPr>
      <dsp:spPr>
        <a:xfrm>
          <a:off x="3187216" y="4284309"/>
          <a:ext cx="6868001"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6FAED-48C8-4781-A4A1-55705407B076}">
      <dsp:nvSpPr>
        <dsp:cNvPr id="0" name=""/>
        <dsp:cNvSpPr/>
      </dsp:nvSpPr>
      <dsp:spPr>
        <a:xfrm>
          <a:off x="4941" y="389716"/>
          <a:ext cx="2351517" cy="1620195"/>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6000" r="-46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3604D9-BEEE-4731-B660-DF13AA0420B4}">
      <dsp:nvSpPr>
        <dsp:cNvPr id="0" name=""/>
        <dsp:cNvSpPr/>
      </dsp:nvSpPr>
      <dsp:spPr>
        <a:xfrm>
          <a:off x="4941" y="2009911"/>
          <a:ext cx="2351517" cy="872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0" numCol="1" spcCol="1270" anchor="t" anchorCtr="0">
          <a:noAutofit/>
        </a:bodyPr>
        <a:lstStyle/>
        <a:p>
          <a:pPr lvl="0" algn="ctr" defTabSz="1066800">
            <a:lnSpc>
              <a:spcPct val="90000"/>
            </a:lnSpc>
            <a:spcBef>
              <a:spcPct val="0"/>
            </a:spcBef>
            <a:spcAft>
              <a:spcPct val="35000"/>
            </a:spcAft>
          </a:pPr>
          <a:r>
            <a:rPr lang="tr-TR" sz="2400" kern="1200" dirty="0" smtClean="0">
              <a:latin typeface="Times New Roman" panose="02020603050405020304" pitchFamily="18" charset="0"/>
              <a:cs typeface="Times New Roman" panose="02020603050405020304" pitchFamily="18" charset="0"/>
            </a:rPr>
            <a:t>Yetkililerin imzasını</a:t>
          </a:r>
          <a:endParaRPr lang="tr-TR" sz="2400" kern="1200" dirty="0">
            <a:latin typeface="Times New Roman" panose="02020603050405020304" pitchFamily="18" charset="0"/>
            <a:cs typeface="Times New Roman" panose="02020603050405020304" pitchFamily="18" charset="0"/>
          </a:endParaRPr>
        </a:p>
      </dsp:txBody>
      <dsp:txXfrm>
        <a:off x="4941" y="2009911"/>
        <a:ext cx="2351517" cy="872413"/>
      </dsp:txXfrm>
    </dsp:sp>
    <dsp:sp modelId="{B3737C19-1105-42A7-A31E-39D6C84D2DD9}">
      <dsp:nvSpPr>
        <dsp:cNvPr id="0" name=""/>
        <dsp:cNvSpPr/>
      </dsp:nvSpPr>
      <dsp:spPr>
        <a:xfrm>
          <a:off x="2591709" y="389716"/>
          <a:ext cx="2351517" cy="1620195"/>
        </a:xfrm>
        <a:prstGeom prst="roundRect">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4000" b="-4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D20020-B432-41B2-9AE5-5646858DF379}">
      <dsp:nvSpPr>
        <dsp:cNvPr id="0" name=""/>
        <dsp:cNvSpPr/>
      </dsp:nvSpPr>
      <dsp:spPr>
        <a:xfrm>
          <a:off x="2591709" y="2009911"/>
          <a:ext cx="2351517" cy="872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lvl="0" algn="ctr" defTabSz="800100">
            <a:lnSpc>
              <a:spcPct val="90000"/>
            </a:lnSpc>
            <a:spcBef>
              <a:spcPct val="0"/>
            </a:spcBef>
            <a:spcAft>
              <a:spcPct val="35000"/>
            </a:spcAft>
          </a:pPr>
          <a:r>
            <a:rPr lang="tr-TR" sz="1800" kern="1200" dirty="0" smtClean="0">
              <a:latin typeface="Times New Roman" panose="02020603050405020304" pitchFamily="18" charset="0"/>
              <a:cs typeface="Times New Roman" panose="02020603050405020304" pitchFamily="18" charset="0"/>
            </a:rPr>
            <a:t>Ödemeye ilişkin ilgili mevzuatında sayılan belgelerin tamam olmasını</a:t>
          </a:r>
          <a:endParaRPr lang="tr-TR" sz="1800" kern="1200" dirty="0">
            <a:latin typeface="Times New Roman" panose="02020603050405020304" pitchFamily="18" charset="0"/>
            <a:cs typeface="Times New Roman" panose="02020603050405020304" pitchFamily="18" charset="0"/>
          </a:endParaRPr>
        </a:p>
      </dsp:txBody>
      <dsp:txXfrm>
        <a:off x="2591709" y="2009911"/>
        <a:ext cx="2351517" cy="872413"/>
      </dsp:txXfrm>
    </dsp:sp>
    <dsp:sp modelId="{DEC08E0C-4D58-4B06-AEF8-1A3686FDD28E}">
      <dsp:nvSpPr>
        <dsp:cNvPr id="0" name=""/>
        <dsp:cNvSpPr/>
      </dsp:nvSpPr>
      <dsp:spPr>
        <a:xfrm>
          <a:off x="5178477" y="389716"/>
          <a:ext cx="2351517" cy="1620195"/>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000" b="-1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E6B626-FB8A-46A0-88A2-628CD45DEFCC}">
      <dsp:nvSpPr>
        <dsp:cNvPr id="0" name=""/>
        <dsp:cNvSpPr/>
      </dsp:nvSpPr>
      <dsp:spPr>
        <a:xfrm>
          <a:off x="5178477" y="2009911"/>
          <a:ext cx="2351517" cy="872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lvl="0" algn="ctr"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Maddi hata bulunup bulunmadığını</a:t>
          </a:r>
          <a:endParaRPr lang="tr-TR" sz="2000" kern="1200" dirty="0">
            <a:latin typeface="Times New Roman" panose="02020603050405020304" pitchFamily="18" charset="0"/>
            <a:cs typeface="Times New Roman" panose="02020603050405020304" pitchFamily="18" charset="0"/>
          </a:endParaRPr>
        </a:p>
      </dsp:txBody>
      <dsp:txXfrm>
        <a:off x="5178477" y="2009911"/>
        <a:ext cx="2351517" cy="872413"/>
      </dsp:txXfrm>
    </dsp:sp>
    <dsp:sp modelId="{D9843D29-63C4-4736-9AAE-639E4FB29584}">
      <dsp:nvSpPr>
        <dsp:cNvPr id="0" name=""/>
        <dsp:cNvSpPr/>
      </dsp:nvSpPr>
      <dsp:spPr>
        <a:xfrm>
          <a:off x="7765245" y="389716"/>
          <a:ext cx="2351517" cy="1620195"/>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49000" b="-49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A20F2A-CB51-41B7-B240-8BD8CFACC729}">
      <dsp:nvSpPr>
        <dsp:cNvPr id="0" name=""/>
        <dsp:cNvSpPr/>
      </dsp:nvSpPr>
      <dsp:spPr>
        <a:xfrm>
          <a:off x="7765245" y="2009911"/>
          <a:ext cx="2351517" cy="8724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0" numCol="1" spcCol="1270" anchor="t" anchorCtr="0">
          <a:noAutofit/>
        </a:bodyPr>
        <a:lstStyle/>
        <a:p>
          <a:pPr lvl="0" algn="ctr"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Hak sahibinin kimliğine ilişkin bilgileri</a:t>
          </a:r>
          <a:endParaRPr lang="tr-TR" sz="2000" kern="1200" dirty="0">
            <a:latin typeface="Times New Roman" panose="02020603050405020304" pitchFamily="18" charset="0"/>
            <a:cs typeface="Times New Roman" panose="02020603050405020304" pitchFamily="18" charset="0"/>
          </a:endParaRPr>
        </a:p>
      </dsp:txBody>
      <dsp:txXfrm>
        <a:off x="7765245" y="2009911"/>
        <a:ext cx="2351517" cy="87241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71D7C9-B2BF-4002-A35F-F7BEC3913814}">
      <dsp:nvSpPr>
        <dsp:cNvPr id="0" name=""/>
        <dsp:cNvSpPr/>
      </dsp:nvSpPr>
      <dsp:spPr>
        <a:xfrm>
          <a:off x="0" y="0"/>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FB2ABC-416F-4318-AB2D-5D154333363F}">
      <dsp:nvSpPr>
        <dsp:cNvPr id="0" name=""/>
        <dsp:cNvSpPr/>
      </dsp:nvSpPr>
      <dsp:spPr>
        <a:xfrm>
          <a:off x="0" y="0"/>
          <a:ext cx="3220897" cy="402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tr-TR" sz="2400" kern="1200" dirty="0" smtClean="0">
              <a:solidFill>
                <a:schemeClr val="accent2">
                  <a:lumMod val="50000"/>
                </a:schemeClr>
              </a:solidFill>
              <a:latin typeface="Times New Roman" panose="02020603050405020304" pitchFamily="18" charset="0"/>
              <a:cs typeface="Times New Roman" panose="02020603050405020304" pitchFamily="18" charset="0"/>
            </a:rPr>
            <a:t>Kamu idarelerinin </a:t>
          </a: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hesap verme sorumluluğu çerçevesinde</a:t>
          </a:r>
          <a:r>
            <a:rPr lang="tr-TR" sz="2400" kern="1200" dirty="0" smtClean="0">
              <a:solidFill>
                <a:schemeClr val="accent2">
                  <a:lumMod val="50000"/>
                </a:schemeClr>
              </a:solidFill>
              <a:latin typeface="Times New Roman" panose="02020603050405020304" pitchFamily="18" charset="0"/>
              <a:cs typeface="Times New Roman" panose="02020603050405020304" pitchFamily="18" charset="0"/>
            </a:rPr>
            <a:t>, yönetimin malî faaliyet, karar ve işlemlerinin; kanunlara, kurumsal amaç, hedef ve planlara uygunluk yönünden incelenmesi ve </a:t>
          </a:r>
          <a:r>
            <a:rPr lang="tr-TR" sz="2400" kern="1200" dirty="0" smtClean="0">
              <a:solidFill>
                <a:schemeClr val="accent2">
                  <a:lumMod val="50000"/>
                </a:schemeClr>
              </a:solidFill>
              <a:latin typeface="Times New Roman" panose="02020603050405020304" pitchFamily="18" charset="0"/>
              <a:cs typeface="Times New Roman" panose="02020603050405020304" pitchFamily="18" charset="0"/>
            </a:rPr>
            <a:t>sonuçların </a:t>
          </a: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Sayıştay tarafından</a:t>
          </a:r>
          <a:r>
            <a:rPr lang="tr-TR" sz="2400" kern="1200" dirty="0" smtClean="0">
              <a:solidFill>
                <a:schemeClr val="accent2">
                  <a:lumMod val="50000"/>
                </a:schemeClr>
              </a:solidFill>
              <a:latin typeface="Times New Roman" panose="02020603050405020304" pitchFamily="18" charset="0"/>
              <a:cs typeface="Times New Roman" panose="02020603050405020304" pitchFamily="18" charset="0"/>
            </a:rPr>
            <a:t> TBMM’ye raporlanmasıdır.</a:t>
          </a:r>
          <a:endParaRPr lang="tr-TR" sz="2400"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0" y="0"/>
        <a:ext cx="3220897" cy="4022725"/>
      </dsp:txXfrm>
    </dsp:sp>
    <dsp:sp modelId="{E11C96D2-2430-48F1-A4C9-B02480F7C967}">
      <dsp:nvSpPr>
        <dsp:cNvPr id="0" name=""/>
        <dsp:cNvSpPr/>
      </dsp:nvSpPr>
      <dsp:spPr>
        <a:xfrm>
          <a:off x="3348936" y="93496"/>
          <a:ext cx="6700672" cy="1869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r>
            <a:rPr lang="tr-TR" sz="5500" kern="1200" dirty="0" smtClean="0"/>
            <a:t>-Düzenlilik Denetimi</a:t>
          </a:r>
        </a:p>
      </dsp:txBody>
      <dsp:txXfrm>
        <a:off x="3348936" y="93496"/>
        <a:ext cx="6700672" cy="1869938"/>
      </dsp:txXfrm>
    </dsp:sp>
    <dsp:sp modelId="{CD34C398-042F-4B30-9F09-168CA71E1D4B}">
      <dsp:nvSpPr>
        <dsp:cNvPr id="0" name=""/>
        <dsp:cNvSpPr/>
      </dsp:nvSpPr>
      <dsp:spPr>
        <a:xfrm>
          <a:off x="3220897" y="1963435"/>
          <a:ext cx="682871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7742C5-327F-4D7F-B3F1-597DF51B08F8}">
      <dsp:nvSpPr>
        <dsp:cNvPr id="0" name=""/>
        <dsp:cNvSpPr/>
      </dsp:nvSpPr>
      <dsp:spPr>
        <a:xfrm>
          <a:off x="3348936" y="2056932"/>
          <a:ext cx="6700672" cy="18699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r>
            <a:rPr lang="tr-TR" sz="5500" kern="1200" dirty="0" smtClean="0"/>
            <a:t>-Performans Denetimi</a:t>
          </a:r>
          <a:endParaRPr lang="tr-TR" sz="5500" kern="1200" dirty="0"/>
        </a:p>
      </dsp:txBody>
      <dsp:txXfrm>
        <a:off x="3348936" y="2056932"/>
        <a:ext cx="6700672" cy="1869938"/>
      </dsp:txXfrm>
    </dsp:sp>
    <dsp:sp modelId="{E19AF8DF-C465-4970-A81C-5A8C24604278}">
      <dsp:nvSpPr>
        <dsp:cNvPr id="0" name=""/>
        <dsp:cNvSpPr/>
      </dsp:nvSpPr>
      <dsp:spPr>
        <a:xfrm>
          <a:off x="3220897" y="3926871"/>
          <a:ext cx="682871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0AFFD5-4A89-4529-94A1-68473FBD9835}">
      <dsp:nvSpPr>
        <dsp:cNvPr id="0" name=""/>
        <dsp:cNvSpPr/>
      </dsp:nvSpPr>
      <dsp:spPr>
        <a:xfrm>
          <a:off x="0" y="0"/>
          <a:ext cx="3749631" cy="1124889"/>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solidFill>
                <a:schemeClr val="accent2">
                  <a:lumMod val="50000"/>
                </a:schemeClr>
              </a:solidFill>
              <a:latin typeface="Times New Roman" panose="02020603050405020304" pitchFamily="18" charset="0"/>
              <a:cs typeface="Times New Roman" panose="02020603050405020304" pitchFamily="18" charset="0"/>
            </a:rPr>
            <a:t>bütçelere</a:t>
          </a:r>
          <a:endParaRPr lang="tr-TR" sz="32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0" y="0"/>
        <a:ext cx="3749631" cy="1124889"/>
      </dsp:txXfrm>
    </dsp:sp>
    <dsp:sp modelId="{CEE064BC-9504-443D-8695-7B1C4E9CD99E}">
      <dsp:nvSpPr>
        <dsp:cNvPr id="0" name=""/>
        <dsp:cNvSpPr/>
      </dsp:nvSpPr>
      <dsp:spPr>
        <a:xfrm>
          <a:off x="4042651" y="0"/>
          <a:ext cx="3749631" cy="1122347"/>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kern="1200" dirty="0" smtClean="0">
              <a:solidFill>
                <a:schemeClr val="accent2">
                  <a:lumMod val="50000"/>
                </a:schemeClr>
              </a:solidFill>
              <a:latin typeface="Times New Roman" panose="02020603050405020304" pitchFamily="18" charset="0"/>
              <a:cs typeface="Times New Roman" panose="02020603050405020304" pitchFamily="18" charset="0"/>
            </a:rPr>
            <a:t>ayrıntılı harcama programlarına</a:t>
          </a:r>
          <a:endParaRPr lang="tr-TR" sz="32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4042651" y="0"/>
        <a:ext cx="3749631" cy="1122347"/>
      </dsp:txXfrm>
    </dsp:sp>
    <dsp:sp modelId="{49DC8B1F-6D71-4C96-8A65-B1762C71D16A}">
      <dsp:nvSpPr>
        <dsp:cNvPr id="0" name=""/>
        <dsp:cNvSpPr/>
      </dsp:nvSpPr>
      <dsp:spPr>
        <a:xfrm>
          <a:off x="0" y="1306405"/>
          <a:ext cx="3749631" cy="1115912"/>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b="1" i="0" kern="1200" dirty="0" smtClean="0">
              <a:solidFill>
                <a:schemeClr val="accent2">
                  <a:lumMod val="50000"/>
                </a:schemeClr>
              </a:solidFill>
              <a:latin typeface="Times New Roman" panose="02020603050405020304" pitchFamily="18" charset="0"/>
              <a:cs typeface="Times New Roman" panose="02020603050405020304" pitchFamily="18" charset="0"/>
            </a:rPr>
            <a:t>serbest bırakma oranlarına</a:t>
          </a:r>
          <a:endParaRPr lang="tr-TR" sz="3200" b="1" i="0"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0" y="1306405"/>
        <a:ext cx="3749631" cy="1115912"/>
      </dsp:txXfrm>
    </dsp:sp>
    <dsp:sp modelId="{F0A53357-C120-4017-8556-5C065BEB0684}">
      <dsp:nvSpPr>
        <dsp:cNvPr id="0" name=""/>
        <dsp:cNvSpPr/>
      </dsp:nvSpPr>
      <dsp:spPr>
        <a:xfrm>
          <a:off x="4048913" y="1322828"/>
          <a:ext cx="3749631" cy="1137330"/>
        </a:xfrm>
        <a:prstGeom prst="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b="1" kern="1200" dirty="0" smtClean="0">
              <a:solidFill>
                <a:schemeClr val="accent2">
                  <a:lumMod val="50000"/>
                </a:schemeClr>
              </a:solidFill>
              <a:latin typeface="Times New Roman" panose="02020603050405020304" pitchFamily="18" charset="0"/>
              <a:cs typeface="Times New Roman" panose="02020603050405020304" pitchFamily="18" charset="0"/>
            </a:rPr>
            <a:t>ödenek gönderme belgelerindeki  tutarlara</a:t>
          </a:r>
          <a:endParaRPr lang="tr-TR" sz="28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4048913" y="1322828"/>
        <a:ext cx="3749631" cy="113733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28860-B06C-4558-B810-CDF515FC224B}">
      <dsp:nvSpPr>
        <dsp:cNvPr id="0" name=""/>
        <dsp:cNvSpPr/>
      </dsp:nvSpPr>
      <dsp:spPr>
        <a:xfrm>
          <a:off x="0" y="1964"/>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5840B0-D085-425D-A610-41DD2451680C}">
      <dsp:nvSpPr>
        <dsp:cNvPr id="0" name=""/>
        <dsp:cNvSpPr/>
      </dsp:nvSpPr>
      <dsp:spPr>
        <a:xfrm>
          <a:off x="0" y="1964"/>
          <a:ext cx="3005899" cy="4018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just" defTabSz="1155700">
            <a:lnSpc>
              <a:spcPct val="90000"/>
            </a:lnSpc>
            <a:spcBef>
              <a:spcPct val="0"/>
            </a:spcBef>
            <a:spcAft>
              <a:spcPct val="35000"/>
            </a:spcAft>
          </a:pPr>
          <a:r>
            <a:rPr lang="tr-TR" sz="2600" b="0" kern="1200" dirty="0" smtClean="0">
              <a:solidFill>
                <a:schemeClr val="accent2">
                  <a:lumMod val="50000"/>
                </a:schemeClr>
              </a:solidFill>
              <a:latin typeface="Times New Roman" panose="02020603050405020304" pitchFamily="18" charset="0"/>
              <a:cs typeface="Times New Roman" panose="02020603050405020304" pitchFamily="18" charset="0"/>
            </a:rPr>
            <a:t>Kamu görevlilerinin </a:t>
          </a:r>
          <a:r>
            <a:rPr lang="tr-TR" sz="2600" b="1" u="sng" kern="1200" dirty="0" smtClean="0">
              <a:solidFill>
                <a:schemeClr val="accent2">
                  <a:lumMod val="50000"/>
                </a:schemeClr>
              </a:solidFill>
              <a:latin typeface="Times New Roman" panose="02020603050405020304" pitchFamily="18" charset="0"/>
              <a:cs typeface="Times New Roman" panose="02020603050405020304" pitchFamily="18" charset="0"/>
            </a:rPr>
            <a:t>kasıt, kusur veya ihmallerinden </a:t>
          </a:r>
          <a:r>
            <a:rPr lang="tr-TR" sz="2600" b="0" kern="1200" dirty="0" smtClean="0">
              <a:solidFill>
                <a:schemeClr val="accent2">
                  <a:lumMod val="50000"/>
                </a:schemeClr>
              </a:solidFill>
              <a:latin typeface="Times New Roman" panose="02020603050405020304" pitchFamily="18" charset="0"/>
              <a:cs typeface="Times New Roman" panose="02020603050405020304" pitchFamily="18" charset="0"/>
            </a:rPr>
            <a:t>kaynaklanan </a:t>
          </a:r>
          <a:r>
            <a:rPr lang="tr-TR" sz="2600" b="1" u="sng" kern="1200" dirty="0" smtClean="0">
              <a:solidFill>
                <a:schemeClr val="accent2">
                  <a:lumMod val="50000"/>
                </a:schemeClr>
              </a:solidFill>
              <a:latin typeface="Times New Roman" panose="02020603050405020304" pitchFamily="18" charset="0"/>
              <a:cs typeface="Times New Roman" panose="02020603050405020304" pitchFamily="18" charset="0"/>
            </a:rPr>
            <a:t>mevzuata aykırı karar, işlem veya eylemleri </a:t>
          </a:r>
          <a:r>
            <a:rPr lang="tr-TR" sz="2600" b="0" kern="1200" dirty="0" smtClean="0">
              <a:solidFill>
                <a:schemeClr val="accent2">
                  <a:lumMod val="50000"/>
                </a:schemeClr>
              </a:solidFill>
              <a:latin typeface="Times New Roman" panose="02020603050405020304" pitchFamily="18" charset="0"/>
              <a:cs typeface="Times New Roman" panose="02020603050405020304" pitchFamily="18" charset="0"/>
            </a:rPr>
            <a:t>sonucunda kamu kaynağında </a:t>
          </a:r>
          <a:r>
            <a:rPr lang="tr-TR" sz="2600" b="1" u="sng" kern="1200" dirty="0" smtClean="0">
              <a:solidFill>
                <a:schemeClr val="accent2">
                  <a:lumMod val="50000"/>
                </a:schemeClr>
              </a:solidFill>
              <a:latin typeface="Times New Roman" panose="02020603050405020304" pitchFamily="18" charset="0"/>
              <a:cs typeface="Times New Roman" panose="02020603050405020304" pitchFamily="18" charset="0"/>
            </a:rPr>
            <a:t>artışa engel veya eksilmeye </a:t>
          </a:r>
          <a:r>
            <a:rPr lang="tr-TR" sz="2600" b="0" kern="1200" dirty="0" smtClean="0">
              <a:solidFill>
                <a:schemeClr val="accent2">
                  <a:lumMod val="50000"/>
                </a:schemeClr>
              </a:solidFill>
              <a:latin typeface="Times New Roman" panose="02020603050405020304" pitchFamily="18" charset="0"/>
              <a:cs typeface="Times New Roman" panose="02020603050405020304" pitchFamily="18" charset="0"/>
            </a:rPr>
            <a:t>neden olunmasıdır.</a:t>
          </a:r>
          <a:endParaRPr lang="tr-TR" sz="2600" b="0"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0" y="1964"/>
        <a:ext cx="3005899" cy="4018796"/>
      </dsp:txXfrm>
    </dsp:sp>
    <dsp:sp modelId="{0DA332CA-D8C6-4B5B-8651-EC7C27E4DC48}">
      <dsp:nvSpPr>
        <dsp:cNvPr id="0" name=""/>
        <dsp:cNvSpPr/>
      </dsp:nvSpPr>
      <dsp:spPr>
        <a:xfrm>
          <a:off x="3138062" y="33606"/>
          <a:ext cx="6916574" cy="632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b="0" kern="1200" dirty="0" smtClean="0">
              <a:latin typeface="Times New Roman" panose="02020603050405020304" pitchFamily="18" charset="0"/>
              <a:cs typeface="Times New Roman" panose="02020603050405020304" pitchFamily="18" charset="0"/>
            </a:rPr>
            <a:t>İş, mal veya hizmet karşılığı olarak belirlenen tutardan fazla ödeme yapılması</a:t>
          </a:r>
          <a:endParaRPr lang="tr-TR" sz="2000" b="0" kern="1200" dirty="0">
            <a:latin typeface="Times New Roman" panose="02020603050405020304" pitchFamily="18" charset="0"/>
            <a:cs typeface="Times New Roman" panose="02020603050405020304" pitchFamily="18" charset="0"/>
          </a:endParaRPr>
        </a:p>
      </dsp:txBody>
      <dsp:txXfrm>
        <a:off x="3138062" y="33606"/>
        <a:ext cx="6916574" cy="632842"/>
      </dsp:txXfrm>
    </dsp:sp>
    <dsp:sp modelId="{78594EAB-D23E-489F-B74F-9A24B7D05D83}">
      <dsp:nvSpPr>
        <dsp:cNvPr id="0" name=""/>
        <dsp:cNvSpPr/>
      </dsp:nvSpPr>
      <dsp:spPr>
        <a:xfrm>
          <a:off x="3005899" y="666449"/>
          <a:ext cx="704873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978B27-F10D-4CAC-8240-14A85B9E3743}">
      <dsp:nvSpPr>
        <dsp:cNvPr id="0" name=""/>
        <dsp:cNvSpPr/>
      </dsp:nvSpPr>
      <dsp:spPr>
        <a:xfrm>
          <a:off x="3138062" y="698091"/>
          <a:ext cx="6916574" cy="632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Mal alınmadan, iş veya hizmet yaptırılmadan ödeme yapılması</a:t>
          </a:r>
          <a:endParaRPr lang="tr-TR" sz="2000" kern="1200" dirty="0">
            <a:latin typeface="Times New Roman" panose="02020603050405020304" pitchFamily="18" charset="0"/>
            <a:cs typeface="Times New Roman" panose="02020603050405020304" pitchFamily="18" charset="0"/>
          </a:endParaRPr>
        </a:p>
      </dsp:txBody>
      <dsp:txXfrm>
        <a:off x="3138062" y="698091"/>
        <a:ext cx="6916574" cy="632842"/>
      </dsp:txXfrm>
    </dsp:sp>
    <dsp:sp modelId="{4E4B5247-3B38-42F8-A74F-AF7E3471ACC8}">
      <dsp:nvSpPr>
        <dsp:cNvPr id="0" name=""/>
        <dsp:cNvSpPr/>
      </dsp:nvSpPr>
      <dsp:spPr>
        <a:xfrm>
          <a:off x="3005899" y="1330933"/>
          <a:ext cx="704873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A78995-0646-484B-B8C9-367074783A9F}">
      <dsp:nvSpPr>
        <dsp:cNvPr id="0" name=""/>
        <dsp:cNvSpPr/>
      </dsp:nvSpPr>
      <dsp:spPr>
        <a:xfrm>
          <a:off x="3138062" y="1362576"/>
          <a:ext cx="6916574" cy="632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Transfer niteliğindeki giderlerde, fazla veya yersiz ödemede bulunulması</a:t>
          </a:r>
          <a:endParaRPr lang="tr-TR" sz="2000" kern="1200" dirty="0">
            <a:latin typeface="Times New Roman" panose="02020603050405020304" pitchFamily="18" charset="0"/>
            <a:cs typeface="Times New Roman" panose="02020603050405020304" pitchFamily="18" charset="0"/>
          </a:endParaRPr>
        </a:p>
      </dsp:txBody>
      <dsp:txXfrm>
        <a:off x="3138062" y="1362576"/>
        <a:ext cx="6916574" cy="632842"/>
      </dsp:txXfrm>
    </dsp:sp>
    <dsp:sp modelId="{659B4D0E-877A-40C8-B3B5-4C4E28A6041B}">
      <dsp:nvSpPr>
        <dsp:cNvPr id="0" name=""/>
        <dsp:cNvSpPr/>
      </dsp:nvSpPr>
      <dsp:spPr>
        <a:xfrm>
          <a:off x="3005899" y="1995418"/>
          <a:ext cx="704873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710EE77-DF08-4DD7-ACE9-854ED0EC38D3}">
      <dsp:nvSpPr>
        <dsp:cNvPr id="0" name=""/>
        <dsp:cNvSpPr/>
      </dsp:nvSpPr>
      <dsp:spPr>
        <a:xfrm>
          <a:off x="3138062" y="2027060"/>
          <a:ext cx="6916574" cy="632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İş, mal veya hizmetin rayiç bedelinden daha yüksek fiyatla alınması veya yaptırılması</a:t>
          </a:r>
          <a:endParaRPr lang="tr-TR" sz="2000" kern="1200" dirty="0">
            <a:latin typeface="Times New Roman" panose="02020603050405020304" pitchFamily="18" charset="0"/>
            <a:cs typeface="Times New Roman" panose="02020603050405020304" pitchFamily="18" charset="0"/>
          </a:endParaRPr>
        </a:p>
      </dsp:txBody>
      <dsp:txXfrm>
        <a:off x="3138062" y="2027060"/>
        <a:ext cx="6916574" cy="632842"/>
      </dsp:txXfrm>
    </dsp:sp>
    <dsp:sp modelId="{B5D244D3-12A0-4D76-B6CE-43FAEF641CE4}">
      <dsp:nvSpPr>
        <dsp:cNvPr id="0" name=""/>
        <dsp:cNvSpPr/>
      </dsp:nvSpPr>
      <dsp:spPr>
        <a:xfrm>
          <a:off x="3005899" y="2659903"/>
          <a:ext cx="704873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A65621-4421-42CD-B982-8450A39B68B9}">
      <dsp:nvSpPr>
        <dsp:cNvPr id="0" name=""/>
        <dsp:cNvSpPr/>
      </dsp:nvSpPr>
      <dsp:spPr>
        <a:xfrm>
          <a:off x="3138062" y="2691545"/>
          <a:ext cx="6916574" cy="632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İdare gelirlerinin tarh, tahakkuk veya tahsil işlemlerinin mevzuata uygun bir şekilde yapılmaması</a:t>
          </a:r>
          <a:endParaRPr lang="tr-TR" sz="2000" kern="1200" dirty="0">
            <a:latin typeface="Times New Roman" panose="02020603050405020304" pitchFamily="18" charset="0"/>
            <a:cs typeface="Times New Roman" panose="02020603050405020304" pitchFamily="18" charset="0"/>
          </a:endParaRPr>
        </a:p>
      </dsp:txBody>
      <dsp:txXfrm>
        <a:off x="3138062" y="2691545"/>
        <a:ext cx="6916574" cy="632842"/>
      </dsp:txXfrm>
    </dsp:sp>
    <dsp:sp modelId="{319AC5C5-BC76-4E74-BFC2-3DF1C850F60F}">
      <dsp:nvSpPr>
        <dsp:cNvPr id="0" name=""/>
        <dsp:cNvSpPr/>
      </dsp:nvSpPr>
      <dsp:spPr>
        <a:xfrm>
          <a:off x="3005899" y="3324388"/>
          <a:ext cx="704873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FB9366-5B66-45AE-B73E-A3FB52CB25EF}">
      <dsp:nvSpPr>
        <dsp:cNvPr id="0" name=""/>
        <dsp:cNvSpPr/>
      </dsp:nvSpPr>
      <dsp:spPr>
        <a:xfrm>
          <a:off x="3138062" y="3356030"/>
          <a:ext cx="6916574" cy="6328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dirty="0" smtClean="0">
              <a:latin typeface="Times New Roman" panose="02020603050405020304" pitchFamily="18" charset="0"/>
              <a:cs typeface="Times New Roman" panose="02020603050405020304" pitchFamily="18" charset="0"/>
            </a:rPr>
            <a:t>Mevzuatında öngörülmediği halde ödeme yapılması</a:t>
          </a:r>
          <a:endParaRPr lang="tr-TR" sz="2000" kern="1200" dirty="0">
            <a:latin typeface="Times New Roman" panose="02020603050405020304" pitchFamily="18" charset="0"/>
            <a:cs typeface="Times New Roman" panose="02020603050405020304" pitchFamily="18" charset="0"/>
          </a:endParaRPr>
        </a:p>
      </dsp:txBody>
      <dsp:txXfrm>
        <a:off x="3138062" y="3356030"/>
        <a:ext cx="6916574" cy="632842"/>
      </dsp:txXfrm>
    </dsp:sp>
    <dsp:sp modelId="{ECF15B67-5EFB-400D-AFE6-837E6D9BACA8}">
      <dsp:nvSpPr>
        <dsp:cNvPr id="0" name=""/>
        <dsp:cNvSpPr/>
      </dsp:nvSpPr>
      <dsp:spPr>
        <a:xfrm>
          <a:off x="3005899" y="3988873"/>
          <a:ext cx="704873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39995-FFC2-4FBD-86F1-C25151908094}">
      <dsp:nvSpPr>
        <dsp:cNvPr id="0" name=""/>
        <dsp:cNvSpPr/>
      </dsp:nvSpPr>
      <dsp:spPr>
        <a:xfrm>
          <a:off x="0" y="0"/>
          <a:ext cx="10058399"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2A7FE8-1F55-4AFB-BF9D-B749D870B994}">
      <dsp:nvSpPr>
        <dsp:cNvPr id="0" name=""/>
        <dsp:cNvSpPr/>
      </dsp:nvSpPr>
      <dsp:spPr>
        <a:xfrm>
          <a:off x="0" y="0"/>
          <a:ext cx="2658949" cy="402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just" defTabSz="1155700">
            <a:lnSpc>
              <a:spcPct val="90000"/>
            </a:lnSpc>
            <a:spcBef>
              <a:spcPct val="0"/>
            </a:spcBef>
            <a:spcAft>
              <a:spcPct val="35000"/>
            </a:spcAft>
          </a:pPr>
          <a:r>
            <a:rPr lang="tr-TR" sz="2600" kern="1200" dirty="0" smtClean="0">
              <a:solidFill>
                <a:schemeClr val="accent2">
                  <a:lumMod val="50000"/>
                </a:schemeClr>
              </a:solidFill>
              <a:latin typeface="Times New Roman" panose="02020603050405020304" pitchFamily="18" charset="0"/>
              <a:cs typeface="Times New Roman" panose="02020603050405020304" pitchFamily="18" charset="0"/>
            </a:rPr>
            <a:t>Merkezî yönetim kapsamındaki kamu idarelerinin gelir ve gider tahminlerini gösteren, bunların uygulanmasına ve yürütülmesine yetki ve izin veren kanundur.</a:t>
          </a:r>
          <a:r>
            <a:rPr lang="tr-TR" sz="2600" kern="1200" dirty="0" smtClean="0">
              <a:solidFill>
                <a:schemeClr val="accent2">
                  <a:lumMod val="50000"/>
                </a:schemeClr>
              </a:solidFill>
            </a:rPr>
            <a:t> </a:t>
          </a:r>
          <a:endParaRPr lang="tr-TR" sz="2600" kern="1200" dirty="0">
            <a:solidFill>
              <a:schemeClr val="accent2">
                <a:lumMod val="50000"/>
              </a:schemeClr>
            </a:solidFill>
          </a:endParaRPr>
        </a:p>
      </dsp:txBody>
      <dsp:txXfrm>
        <a:off x="0" y="0"/>
        <a:ext cx="2658949" cy="4022725"/>
      </dsp:txXfrm>
    </dsp:sp>
    <dsp:sp modelId="{836116CF-7FCD-470D-91D9-298ED115832A}">
      <dsp:nvSpPr>
        <dsp:cNvPr id="0" name=""/>
        <dsp:cNvSpPr/>
      </dsp:nvSpPr>
      <dsp:spPr>
        <a:xfrm>
          <a:off x="2797596" y="62855"/>
          <a:ext cx="7255848" cy="125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Merkezi Yönetim Bütçe Kanunun hazırlanma süreci Cumhurbaşkanı tarafından hazırlanan orta vadeli programın Eylül ayının ilk haftasında Resmî Gazetede yayımlanması ile başlar.</a:t>
          </a:r>
          <a:endParaRPr lang="tr-TR" sz="2100" kern="1200" dirty="0">
            <a:latin typeface="Times New Roman" panose="02020603050405020304" pitchFamily="18" charset="0"/>
            <a:cs typeface="Times New Roman" panose="02020603050405020304" pitchFamily="18" charset="0"/>
          </a:endParaRPr>
        </a:p>
      </dsp:txBody>
      <dsp:txXfrm>
        <a:off x="2797596" y="62855"/>
        <a:ext cx="7255848" cy="1257101"/>
      </dsp:txXfrm>
    </dsp:sp>
    <dsp:sp modelId="{FEA81E75-E68B-41AD-A550-EC1074FABE32}">
      <dsp:nvSpPr>
        <dsp:cNvPr id="0" name=""/>
        <dsp:cNvSpPr/>
      </dsp:nvSpPr>
      <dsp:spPr>
        <a:xfrm>
          <a:off x="2658949" y="1319956"/>
          <a:ext cx="739449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1CE091-963F-4C59-B21A-F47BB9448159}">
      <dsp:nvSpPr>
        <dsp:cNvPr id="0" name=""/>
        <dsp:cNvSpPr/>
      </dsp:nvSpPr>
      <dsp:spPr>
        <a:xfrm>
          <a:off x="2797596" y="1382811"/>
          <a:ext cx="7255848" cy="125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Kamu idarelerinin ödenek teklif tavanlarını içeren ve Cumhurbaşkanı tarafından onaylanan orta vadeli malî plan, en geç Eylül ayının on beşine kadar Resmî Gazetede yayımlanır.</a:t>
          </a:r>
          <a:endParaRPr lang="tr-TR" sz="2100" kern="1200" dirty="0">
            <a:latin typeface="Times New Roman" panose="02020603050405020304" pitchFamily="18" charset="0"/>
            <a:cs typeface="Times New Roman" panose="02020603050405020304" pitchFamily="18" charset="0"/>
          </a:endParaRPr>
        </a:p>
      </dsp:txBody>
      <dsp:txXfrm>
        <a:off x="2797596" y="1382811"/>
        <a:ext cx="7255848" cy="1257101"/>
      </dsp:txXfrm>
    </dsp:sp>
    <dsp:sp modelId="{8D3E13A2-75C6-4FCB-99A7-F4EEAA0A148C}">
      <dsp:nvSpPr>
        <dsp:cNvPr id="0" name=""/>
        <dsp:cNvSpPr/>
      </dsp:nvSpPr>
      <dsp:spPr>
        <a:xfrm>
          <a:off x="2658949" y="2639913"/>
          <a:ext cx="739449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642CF22-0F08-4772-9882-238BB826B9F2}">
      <dsp:nvSpPr>
        <dsp:cNvPr id="0" name=""/>
        <dsp:cNvSpPr/>
      </dsp:nvSpPr>
      <dsp:spPr>
        <a:xfrm>
          <a:off x="2797596" y="2702768"/>
          <a:ext cx="7255848" cy="125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just" defTabSz="933450">
            <a:lnSpc>
              <a:spcPct val="90000"/>
            </a:lnSpc>
            <a:spcBef>
              <a:spcPct val="0"/>
            </a:spcBef>
            <a:spcAft>
              <a:spcPct val="35000"/>
            </a:spcAft>
          </a:pPr>
          <a:r>
            <a:rPr lang="tr-TR" sz="2100" kern="1200" dirty="0" smtClean="0">
              <a:latin typeface="Times New Roman" panose="02020603050405020304" pitchFamily="18" charset="0"/>
              <a:cs typeface="Times New Roman" panose="02020603050405020304" pitchFamily="18" charset="0"/>
            </a:rPr>
            <a:t>Kamu idareleri Merkez ve merkez dışı birimlerinin ödenek taleplerini dikkate alarak gider tekliflerini hazırlar. Bütçe Çağrısı ve eki Bütçe Hazırlama Rehberinde belirtilen esaslara uyulur.</a:t>
          </a:r>
          <a:endParaRPr lang="tr-TR" sz="2100" kern="1200" dirty="0">
            <a:latin typeface="Times New Roman" panose="02020603050405020304" pitchFamily="18" charset="0"/>
            <a:cs typeface="Times New Roman" panose="02020603050405020304" pitchFamily="18" charset="0"/>
          </a:endParaRPr>
        </a:p>
      </dsp:txBody>
      <dsp:txXfrm>
        <a:off x="2797596" y="2702768"/>
        <a:ext cx="7255848" cy="1257101"/>
      </dsp:txXfrm>
    </dsp:sp>
    <dsp:sp modelId="{9820AAE8-AF48-4CF1-BCD0-17F3B585682F}">
      <dsp:nvSpPr>
        <dsp:cNvPr id="0" name=""/>
        <dsp:cNvSpPr/>
      </dsp:nvSpPr>
      <dsp:spPr>
        <a:xfrm>
          <a:off x="2658949" y="3959869"/>
          <a:ext cx="7394495"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72568-0508-4241-9EFD-AF5E886C6706}">
      <dsp:nvSpPr>
        <dsp:cNvPr id="0" name=""/>
        <dsp:cNvSpPr/>
      </dsp:nvSpPr>
      <dsp:spPr>
        <a:xfrm>
          <a:off x="160697" y="1187076"/>
          <a:ext cx="2826228" cy="1750970"/>
        </a:xfrm>
        <a:prstGeom prst="rect">
          <a:avLst/>
        </a:prstGeom>
        <a:solidFill>
          <a:schemeClr val="bg1"/>
        </a:solidFill>
        <a:ln w="15875"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latin typeface="Times New Roman" panose="02020603050405020304" pitchFamily="18" charset="0"/>
              <a:cs typeface="Times New Roman" panose="02020603050405020304" pitchFamily="18" charset="0"/>
            </a:rPr>
            <a:t>PERSONEL GİDERLERİ TERTİPLERİNDEN</a:t>
          </a:r>
          <a:endParaRPr lang="tr-TR" sz="2400" kern="1200" dirty="0">
            <a:solidFill>
              <a:schemeClr val="tx1"/>
            </a:solidFill>
            <a:latin typeface="Times New Roman" panose="02020603050405020304" pitchFamily="18" charset="0"/>
            <a:cs typeface="Times New Roman" panose="02020603050405020304" pitchFamily="18" charset="0"/>
          </a:endParaRPr>
        </a:p>
      </dsp:txBody>
      <dsp:txXfrm>
        <a:off x="160697" y="1187076"/>
        <a:ext cx="2826228" cy="1750970"/>
      </dsp:txXfrm>
    </dsp:sp>
    <dsp:sp modelId="{07AB5F0E-088D-4ED4-8D0B-B136BB984811}">
      <dsp:nvSpPr>
        <dsp:cNvPr id="0" name=""/>
        <dsp:cNvSpPr/>
      </dsp:nvSpPr>
      <dsp:spPr>
        <a:xfrm>
          <a:off x="3668207" y="1178284"/>
          <a:ext cx="2961812" cy="1740523"/>
        </a:xfrm>
        <a:prstGeom prst="rect">
          <a:avLst/>
        </a:prstGeom>
        <a:solidFill>
          <a:schemeClr val="bg1"/>
        </a:solidFill>
        <a:ln w="15875"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latin typeface="Times New Roman" panose="02020603050405020304" pitchFamily="18" charset="0"/>
              <a:cs typeface="Times New Roman" panose="02020603050405020304" pitchFamily="18" charset="0"/>
            </a:rPr>
            <a:t>AKTARMA YAPILMIŞ TERTİPLERDEN</a:t>
          </a:r>
          <a:endParaRPr lang="tr-TR" sz="2400" kern="1200" dirty="0">
            <a:solidFill>
              <a:schemeClr val="tx1"/>
            </a:solidFill>
            <a:latin typeface="Times New Roman" panose="02020603050405020304" pitchFamily="18" charset="0"/>
            <a:cs typeface="Times New Roman" panose="02020603050405020304" pitchFamily="18" charset="0"/>
          </a:endParaRPr>
        </a:p>
      </dsp:txBody>
      <dsp:txXfrm>
        <a:off x="3668207" y="1178284"/>
        <a:ext cx="2961812" cy="1740523"/>
      </dsp:txXfrm>
    </dsp:sp>
    <dsp:sp modelId="{A425640A-F64B-45EF-BE25-95203C2A3016}">
      <dsp:nvSpPr>
        <dsp:cNvPr id="0" name=""/>
        <dsp:cNvSpPr/>
      </dsp:nvSpPr>
      <dsp:spPr>
        <a:xfrm>
          <a:off x="7354828" y="1167191"/>
          <a:ext cx="3053092" cy="1774915"/>
        </a:xfrm>
        <a:prstGeom prst="rect">
          <a:avLst/>
        </a:prstGeom>
        <a:solidFill>
          <a:schemeClr val="bg1"/>
        </a:solidFill>
        <a:ln w="15875"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tx1"/>
              </a:solidFill>
              <a:latin typeface="Times New Roman" panose="02020603050405020304" pitchFamily="18" charset="0"/>
              <a:cs typeface="Times New Roman" panose="02020603050405020304" pitchFamily="18" charset="0"/>
            </a:rPr>
            <a:t>YEDEK ÖDENEKTEN AKTARMA YAPILMIŞ TERTİPLERDEN</a:t>
          </a:r>
          <a:endParaRPr lang="tr-TR" sz="2400" kern="1200" dirty="0">
            <a:solidFill>
              <a:schemeClr val="tx1"/>
            </a:solidFill>
            <a:latin typeface="Times New Roman" panose="02020603050405020304" pitchFamily="18" charset="0"/>
            <a:cs typeface="Times New Roman" panose="02020603050405020304" pitchFamily="18" charset="0"/>
          </a:endParaRPr>
        </a:p>
      </dsp:txBody>
      <dsp:txXfrm>
        <a:off x="7354828" y="1167191"/>
        <a:ext cx="3053092" cy="17749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AC964-8717-4445-9639-30AA5A3268BC}">
      <dsp:nvSpPr>
        <dsp:cNvPr id="0" name=""/>
        <dsp:cNvSpPr/>
      </dsp:nvSpPr>
      <dsp:spPr>
        <a:xfrm>
          <a:off x="202231" y="1758229"/>
          <a:ext cx="2873126" cy="1436563"/>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tr-TR" sz="2400" kern="1200" dirty="0" smtClean="0">
              <a:solidFill>
                <a:schemeClr val="accent2">
                  <a:lumMod val="50000"/>
                </a:schemeClr>
              </a:solidFill>
              <a:latin typeface="Times New Roman" panose="02020603050405020304" pitchFamily="18" charset="0"/>
              <a:cs typeface="Times New Roman" panose="02020603050405020304" pitchFamily="18" charset="0"/>
            </a:rPr>
            <a:t>Yüklenme süresi </a:t>
          </a: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mali yılla sınırlıdır.</a:t>
          </a:r>
          <a:endParaRPr lang="tr-TR" sz="2400"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244306" y="1800304"/>
        <a:ext cx="2788976" cy="1352413"/>
      </dsp:txXfrm>
    </dsp:sp>
    <dsp:sp modelId="{96E8A2CA-85DB-46A5-94B0-5C47329EEE8F}">
      <dsp:nvSpPr>
        <dsp:cNvPr id="0" name=""/>
        <dsp:cNvSpPr/>
      </dsp:nvSpPr>
      <dsp:spPr>
        <a:xfrm>
          <a:off x="489544" y="3194793"/>
          <a:ext cx="925997" cy="534394"/>
        </a:xfrm>
        <a:custGeom>
          <a:avLst/>
          <a:gdLst/>
          <a:ahLst/>
          <a:cxnLst/>
          <a:rect l="0" t="0" r="0" b="0"/>
          <a:pathLst>
            <a:path>
              <a:moveTo>
                <a:pt x="0" y="0"/>
              </a:moveTo>
              <a:lnTo>
                <a:pt x="0" y="534394"/>
              </a:lnTo>
              <a:lnTo>
                <a:pt x="925997" y="534394"/>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1CB618-2D75-4830-84EC-72A95DC92631}">
      <dsp:nvSpPr>
        <dsp:cNvPr id="0" name=""/>
        <dsp:cNvSpPr/>
      </dsp:nvSpPr>
      <dsp:spPr>
        <a:xfrm>
          <a:off x="1415541" y="3270500"/>
          <a:ext cx="2368881" cy="917375"/>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Belirli işlerin yaptırılması ve hizmet alımları için Kanun mali yıl sınırlandırmasına düzenleme getirmiştir.</a:t>
          </a:r>
          <a:endParaRPr lang="tr-TR" sz="1400" kern="1200" dirty="0">
            <a:latin typeface="Times New Roman" panose="02020603050405020304" pitchFamily="18" charset="0"/>
            <a:cs typeface="Times New Roman" panose="02020603050405020304" pitchFamily="18" charset="0"/>
          </a:endParaRPr>
        </a:p>
      </dsp:txBody>
      <dsp:txXfrm>
        <a:off x="1442410" y="3297369"/>
        <a:ext cx="2315143" cy="863637"/>
      </dsp:txXfrm>
    </dsp:sp>
    <dsp:sp modelId="{5443E03C-7588-46F8-BDA4-A4A5125EE194}">
      <dsp:nvSpPr>
        <dsp:cNvPr id="0" name=""/>
        <dsp:cNvSpPr/>
      </dsp:nvSpPr>
      <dsp:spPr>
        <a:xfrm>
          <a:off x="3668257" y="1786573"/>
          <a:ext cx="2873126" cy="1436563"/>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rtl="0">
            <a:lnSpc>
              <a:spcPct val="90000"/>
            </a:lnSpc>
            <a:spcBef>
              <a:spcPct val="0"/>
            </a:spcBef>
            <a:spcAft>
              <a:spcPct val="35000"/>
            </a:spcAft>
          </a:pPr>
          <a:r>
            <a:rPr lang="tr-TR" sz="2000" kern="1200" dirty="0" smtClean="0">
              <a:solidFill>
                <a:schemeClr val="accent2">
                  <a:lumMod val="50000"/>
                </a:schemeClr>
              </a:solidFill>
              <a:latin typeface="Times New Roman" panose="02020603050405020304" pitchFamily="18" charset="0"/>
              <a:cs typeface="Times New Roman" panose="02020603050405020304" pitchFamily="18" charset="0"/>
            </a:rPr>
            <a:t>Tahsis edilen </a:t>
          </a:r>
          <a:r>
            <a:rPr lang="tr-TR" sz="2000" b="1" kern="1200" dirty="0" smtClean="0">
              <a:solidFill>
                <a:schemeClr val="accent2">
                  <a:lumMod val="50000"/>
                </a:schemeClr>
              </a:solidFill>
              <a:latin typeface="Times New Roman" panose="02020603050405020304" pitchFamily="18" charset="0"/>
              <a:cs typeface="Times New Roman" panose="02020603050405020304" pitchFamily="18" charset="0"/>
            </a:rPr>
            <a:t>ödenek miktarınca</a:t>
          </a:r>
          <a:r>
            <a:rPr lang="tr-TR" sz="2000" kern="1200" dirty="0" smtClean="0">
              <a:solidFill>
                <a:schemeClr val="accent2">
                  <a:lumMod val="50000"/>
                </a:schemeClr>
              </a:solidFill>
              <a:latin typeface="Times New Roman" panose="02020603050405020304" pitchFamily="18" charset="0"/>
              <a:cs typeface="Times New Roman" panose="02020603050405020304" pitchFamily="18" charset="0"/>
            </a:rPr>
            <a:t> yüklenmeye girişilir.</a:t>
          </a:r>
          <a:endParaRPr lang="tr-TR" sz="2000"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3710332" y="1828648"/>
        <a:ext cx="2788976" cy="1352413"/>
      </dsp:txXfrm>
    </dsp:sp>
    <dsp:sp modelId="{F59DDE47-C90D-48B1-B688-FC9FCFADF16A}">
      <dsp:nvSpPr>
        <dsp:cNvPr id="0" name=""/>
        <dsp:cNvSpPr/>
      </dsp:nvSpPr>
      <dsp:spPr>
        <a:xfrm>
          <a:off x="7185273" y="1809156"/>
          <a:ext cx="2873126" cy="1436563"/>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tr-TR" sz="2400" kern="1200" dirty="0" smtClean="0">
              <a:solidFill>
                <a:schemeClr val="accent2">
                  <a:lumMod val="50000"/>
                </a:schemeClr>
              </a:solidFill>
              <a:latin typeface="Times New Roman" panose="02020603050405020304" pitchFamily="18" charset="0"/>
              <a:cs typeface="Times New Roman" panose="02020603050405020304" pitchFamily="18" charset="0"/>
            </a:rPr>
            <a:t>Yüklenmeye girişilen ilgili </a:t>
          </a: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ödenek tutarı saklı tutulur</a:t>
          </a:r>
          <a:r>
            <a:rPr lang="tr-TR" sz="2400" kern="1200" dirty="0" smtClean="0">
              <a:solidFill>
                <a:schemeClr val="accent2">
                  <a:lumMod val="50000"/>
                </a:schemeClr>
              </a:solidFill>
            </a:rPr>
            <a:t>.</a:t>
          </a:r>
          <a:endParaRPr lang="tr-TR" sz="2400" kern="1200" dirty="0">
            <a:solidFill>
              <a:schemeClr val="accent2">
                <a:lumMod val="50000"/>
              </a:schemeClr>
            </a:solidFill>
          </a:endParaRPr>
        </a:p>
      </dsp:txBody>
      <dsp:txXfrm>
        <a:off x="7227348" y="1851231"/>
        <a:ext cx="2788976" cy="13524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9D850-957E-4EC2-BB47-196AFE15B431}">
      <dsp:nvSpPr>
        <dsp:cNvPr id="0" name=""/>
        <dsp:cNvSpPr/>
      </dsp:nvSpPr>
      <dsp:spPr>
        <a:xfrm>
          <a:off x="256125" y="1647"/>
          <a:ext cx="2512144" cy="1507286"/>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accent2">
                  <a:lumMod val="50000"/>
                </a:schemeClr>
              </a:solidFill>
              <a:latin typeface="Times New Roman" panose="02020603050405020304" pitchFamily="18" charset="0"/>
              <a:cs typeface="Times New Roman" panose="02020603050405020304" pitchFamily="18" charset="0"/>
            </a:rPr>
            <a:t>HARCAMA TALİMATI</a:t>
          </a:r>
          <a:endParaRPr lang="tr-TR" sz="16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300272" y="45794"/>
        <a:ext cx="2423850" cy="1418992"/>
      </dsp:txXfrm>
    </dsp:sp>
    <dsp:sp modelId="{68B30701-CF37-488A-8429-6C0ED0757C0E}">
      <dsp:nvSpPr>
        <dsp:cNvPr id="0" name=""/>
        <dsp:cNvSpPr/>
      </dsp:nvSpPr>
      <dsp:spPr>
        <a:xfrm>
          <a:off x="2989338" y="443784"/>
          <a:ext cx="532574" cy="623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2989338" y="568386"/>
        <a:ext cx="372802" cy="373807"/>
      </dsp:txXfrm>
    </dsp:sp>
    <dsp:sp modelId="{30002807-0FF2-414B-A550-B2472A267F4E}">
      <dsp:nvSpPr>
        <dsp:cNvPr id="0" name=""/>
        <dsp:cNvSpPr/>
      </dsp:nvSpPr>
      <dsp:spPr>
        <a:xfrm>
          <a:off x="3773127" y="1647"/>
          <a:ext cx="2512144" cy="1507286"/>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accent2">
                  <a:lumMod val="50000"/>
                </a:schemeClr>
              </a:solidFill>
              <a:latin typeface="Times New Roman" panose="02020603050405020304" pitchFamily="18" charset="0"/>
              <a:cs typeface="Times New Roman" panose="02020603050405020304" pitchFamily="18" charset="0"/>
            </a:rPr>
            <a:t>İŞİN YAPTIRILMASI</a:t>
          </a:r>
          <a:endParaRPr lang="tr-TR" sz="16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3817274" y="45794"/>
        <a:ext cx="2423850" cy="1418992"/>
      </dsp:txXfrm>
    </dsp:sp>
    <dsp:sp modelId="{16C8ADE7-17D2-437E-8066-BBB28007FB30}">
      <dsp:nvSpPr>
        <dsp:cNvPr id="0" name=""/>
        <dsp:cNvSpPr/>
      </dsp:nvSpPr>
      <dsp:spPr>
        <a:xfrm>
          <a:off x="6506340" y="443784"/>
          <a:ext cx="532574" cy="623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a:off x="6506340" y="568386"/>
        <a:ext cx="372802" cy="373807"/>
      </dsp:txXfrm>
    </dsp:sp>
    <dsp:sp modelId="{FED64A68-7A35-45C9-9664-6E076C3F5296}">
      <dsp:nvSpPr>
        <dsp:cNvPr id="0" name=""/>
        <dsp:cNvSpPr/>
      </dsp:nvSpPr>
      <dsp:spPr>
        <a:xfrm>
          <a:off x="7290129" y="1647"/>
          <a:ext cx="2512144" cy="1507286"/>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accent2">
                  <a:lumMod val="50000"/>
                </a:schemeClr>
              </a:solidFill>
              <a:latin typeface="Times New Roman" panose="02020603050405020304" pitchFamily="18" charset="0"/>
              <a:cs typeface="Times New Roman" panose="02020603050405020304" pitchFamily="18" charset="0"/>
            </a:rPr>
            <a:t>MAL VEYA HİZMETİN TESLİM ALINMASI</a:t>
          </a:r>
          <a:endParaRPr lang="tr-TR" sz="16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7334276" y="45794"/>
        <a:ext cx="2423850" cy="1418992"/>
      </dsp:txXfrm>
    </dsp:sp>
    <dsp:sp modelId="{2B643E6E-EFD9-4668-BB00-FCB4EF1C92FD}">
      <dsp:nvSpPr>
        <dsp:cNvPr id="0" name=""/>
        <dsp:cNvSpPr/>
      </dsp:nvSpPr>
      <dsp:spPr>
        <a:xfrm rot="5400000">
          <a:off x="8279914" y="1684783"/>
          <a:ext cx="532574" cy="623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5400000">
        <a:off x="8359298" y="1730001"/>
        <a:ext cx="373807" cy="372802"/>
      </dsp:txXfrm>
    </dsp:sp>
    <dsp:sp modelId="{9E4E0156-7236-4D03-90AC-48F6E2B8B512}">
      <dsp:nvSpPr>
        <dsp:cNvPr id="0" name=""/>
        <dsp:cNvSpPr/>
      </dsp:nvSpPr>
      <dsp:spPr>
        <a:xfrm>
          <a:off x="7290129" y="2513791"/>
          <a:ext cx="2512144" cy="1507286"/>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accent2">
                  <a:lumMod val="50000"/>
                </a:schemeClr>
              </a:solidFill>
              <a:latin typeface="Times New Roman" panose="02020603050405020304" pitchFamily="18" charset="0"/>
              <a:cs typeface="Times New Roman" panose="02020603050405020304" pitchFamily="18" charset="0"/>
            </a:rPr>
            <a:t>TESLİM ALMAYA İLİŞKİN İŞLEMLERİN YAPILMASI</a:t>
          </a:r>
          <a:endParaRPr lang="tr-TR" sz="16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7334276" y="2557938"/>
        <a:ext cx="2423850" cy="1418992"/>
      </dsp:txXfrm>
    </dsp:sp>
    <dsp:sp modelId="{3ADFBE75-0407-43E7-BB24-9521E3B4C51D}">
      <dsp:nvSpPr>
        <dsp:cNvPr id="0" name=""/>
        <dsp:cNvSpPr/>
      </dsp:nvSpPr>
      <dsp:spPr>
        <a:xfrm rot="10800000">
          <a:off x="6536486" y="2955928"/>
          <a:ext cx="532574" cy="623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6696258" y="3080530"/>
        <a:ext cx="372802" cy="373807"/>
      </dsp:txXfrm>
    </dsp:sp>
    <dsp:sp modelId="{C5BFAC8F-0361-4D1F-9C4E-C220DC57FEAA}">
      <dsp:nvSpPr>
        <dsp:cNvPr id="0" name=""/>
        <dsp:cNvSpPr/>
      </dsp:nvSpPr>
      <dsp:spPr>
        <a:xfrm>
          <a:off x="3773127" y="2513791"/>
          <a:ext cx="2512144" cy="1507286"/>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accent2">
                  <a:lumMod val="50000"/>
                </a:schemeClr>
              </a:solidFill>
              <a:latin typeface="Times New Roman" panose="02020603050405020304" pitchFamily="18" charset="0"/>
              <a:cs typeface="Times New Roman" panose="02020603050405020304" pitchFamily="18" charset="0"/>
            </a:rPr>
            <a:t>BELGELENDİRİLMESİ</a:t>
          </a:r>
          <a:endParaRPr lang="tr-TR" sz="16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3817274" y="2557938"/>
        <a:ext cx="2423850" cy="1418992"/>
      </dsp:txXfrm>
    </dsp:sp>
    <dsp:sp modelId="{2EB05952-EF1A-4123-B586-7A5F5147BA99}">
      <dsp:nvSpPr>
        <dsp:cNvPr id="0" name=""/>
        <dsp:cNvSpPr/>
      </dsp:nvSpPr>
      <dsp:spPr>
        <a:xfrm rot="10800000">
          <a:off x="3019484" y="2955928"/>
          <a:ext cx="532574" cy="6230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tr-TR" sz="1300" kern="1200"/>
        </a:p>
      </dsp:txBody>
      <dsp:txXfrm rot="10800000">
        <a:off x="3179256" y="3080530"/>
        <a:ext cx="372802" cy="373807"/>
      </dsp:txXfrm>
    </dsp:sp>
    <dsp:sp modelId="{7443A442-F4AA-4E8E-8F9B-E636F27EC1B6}">
      <dsp:nvSpPr>
        <dsp:cNvPr id="0" name=""/>
        <dsp:cNvSpPr/>
      </dsp:nvSpPr>
      <dsp:spPr>
        <a:xfrm>
          <a:off x="256125" y="2513791"/>
          <a:ext cx="2512144" cy="1507286"/>
        </a:xfrm>
        <a:prstGeom prst="roundRect">
          <a:avLst>
            <a:gd name="adj" fmla="val 10000"/>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b="1" kern="1200" dirty="0" smtClean="0">
              <a:solidFill>
                <a:schemeClr val="accent2">
                  <a:lumMod val="50000"/>
                </a:schemeClr>
              </a:solidFill>
              <a:latin typeface="Times New Roman" panose="02020603050405020304" pitchFamily="18" charset="0"/>
              <a:cs typeface="Times New Roman" panose="02020603050405020304" pitchFamily="18" charset="0"/>
            </a:rPr>
            <a:t>ÖDEME İÇİN GEREKLİ BELGELERİN HAZIRLANMASI</a:t>
          </a:r>
          <a:endParaRPr lang="tr-TR" sz="16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300272" y="2557938"/>
        <a:ext cx="2423850" cy="14189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82D15-8BFD-4A4F-8D76-460FA40B9582}">
      <dsp:nvSpPr>
        <dsp:cNvPr id="0" name=""/>
        <dsp:cNvSpPr/>
      </dsp:nvSpPr>
      <dsp:spPr>
        <a:xfrm rot="10800000">
          <a:off x="1252321" y="79212"/>
          <a:ext cx="6688836" cy="1261973"/>
        </a:xfrm>
        <a:prstGeom prst="homePlate">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360" tIns="76200" rIns="142240" bIns="76200" numCol="1" spcCol="1270" anchor="ctr" anchorCtr="0">
          <a:noAutofit/>
        </a:bodyPr>
        <a:lstStyle/>
        <a:p>
          <a:pPr lvl="0" algn="just" defTabSz="889000">
            <a:lnSpc>
              <a:spcPct val="90000"/>
            </a:lnSpc>
            <a:spcBef>
              <a:spcPct val="0"/>
            </a:spcBef>
            <a:spcAft>
              <a:spcPct val="35000"/>
            </a:spcAft>
          </a:pPr>
          <a:r>
            <a:rPr lang="tr-TR" sz="2000" b="1" kern="1200" dirty="0" smtClean="0">
              <a:solidFill>
                <a:schemeClr val="accent2">
                  <a:lumMod val="50000"/>
                </a:schemeClr>
              </a:solidFill>
              <a:latin typeface="Times New Roman" panose="02020603050405020304" pitchFamily="18" charset="0"/>
              <a:cs typeface="Times New Roman" panose="02020603050405020304" pitchFamily="18" charset="0"/>
            </a:rPr>
            <a:t>Üst yönetici tarafından uygun görülmesi halinde bütçede açılacak bir tertibe gelir ve şart kılındığı amaca harcanmak üzere açılacak bir tertibe ödenek kaydedilir. </a:t>
          </a:r>
          <a:endParaRPr lang="tr-TR" sz="20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rot="10800000">
        <a:off x="1567814" y="79212"/>
        <a:ext cx="6373343" cy="1261973"/>
      </dsp:txXfrm>
    </dsp:sp>
    <dsp:sp modelId="{A1DBEF7A-F681-4A89-B341-3560E4DFE2BF}">
      <dsp:nvSpPr>
        <dsp:cNvPr id="0" name=""/>
        <dsp:cNvSpPr/>
      </dsp:nvSpPr>
      <dsp:spPr>
        <a:xfrm>
          <a:off x="138991" y="115635"/>
          <a:ext cx="1118800" cy="111880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8000" r="-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E7061C-D182-4E90-BBDB-4E074534E3E5}">
      <dsp:nvSpPr>
        <dsp:cNvPr id="0" name=""/>
        <dsp:cNvSpPr/>
      </dsp:nvSpPr>
      <dsp:spPr>
        <a:xfrm rot="10800000">
          <a:off x="1261151" y="1569642"/>
          <a:ext cx="6688836" cy="1118800"/>
        </a:xfrm>
        <a:prstGeom prst="homePlate">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360" tIns="91440" rIns="170688" bIns="91440" numCol="1" spcCol="1270" anchor="ctr" anchorCtr="0">
          <a:noAutofit/>
        </a:bodyPr>
        <a:lstStyle/>
        <a:p>
          <a:pPr lvl="0" algn="just" defTabSz="1066800">
            <a:lnSpc>
              <a:spcPct val="90000"/>
            </a:lnSpc>
            <a:spcBef>
              <a:spcPct val="0"/>
            </a:spcBef>
            <a:spcAft>
              <a:spcPct val="35000"/>
            </a:spcAft>
          </a:pP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Bu ödenekten amaç dışında başka bir tertibe aktarma yapılamaz.</a:t>
          </a:r>
          <a:endParaRPr lang="tr-TR" sz="24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rot="10800000">
        <a:off x="1540851" y="1569642"/>
        <a:ext cx="6409136" cy="1118800"/>
      </dsp:txXfrm>
    </dsp:sp>
    <dsp:sp modelId="{AE178060-8866-47E0-9FF9-1C2A1B6713AD}">
      <dsp:nvSpPr>
        <dsp:cNvPr id="0" name=""/>
        <dsp:cNvSpPr/>
      </dsp:nvSpPr>
      <dsp:spPr>
        <a:xfrm>
          <a:off x="315" y="1508097"/>
          <a:ext cx="1118800" cy="1118800"/>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3EA6861-7A08-4979-9939-3FFCECEE9702}">
      <dsp:nvSpPr>
        <dsp:cNvPr id="0" name=""/>
        <dsp:cNvSpPr/>
      </dsp:nvSpPr>
      <dsp:spPr>
        <a:xfrm rot="10800000">
          <a:off x="1252321" y="2960868"/>
          <a:ext cx="6688836" cy="1118800"/>
        </a:xfrm>
        <a:prstGeom prst="homePlate">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3360" tIns="76200" rIns="142240" bIns="76200" numCol="1" spcCol="1270" anchor="ctr" anchorCtr="0">
          <a:noAutofit/>
        </a:bodyPr>
        <a:lstStyle/>
        <a:p>
          <a:pPr lvl="0" algn="just" defTabSz="889000">
            <a:lnSpc>
              <a:spcPct val="90000"/>
            </a:lnSpc>
            <a:spcBef>
              <a:spcPct val="0"/>
            </a:spcBef>
            <a:spcAft>
              <a:spcPct val="35000"/>
            </a:spcAft>
          </a:pPr>
          <a:r>
            <a:rPr lang="tr-TR" sz="2000" b="1" kern="1200" dirty="0" smtClean="0">
              <a:solidFill>
                <a:schemeClr val="accent2">
                  <a:lumMod val="50000"/>
                </a:schemeClr>
              </a:solidFill>
              <a:latin typeface="Times New Roman" panose="02020603050405020304" pitchFamily="18" charset="0"/>
              <a:cs typeface="Times New Roman" panose="02020603050405020304" pitchFamily="18" charset="0"/>
            </a:rPr>
            <a:t>Malî yıl sonuna kadar harcanmamış olan tutarlar, bağış ve yardımın amacı gerçekleşinceye kadar ertesi yıl bütçesine devir olunarak ödenek kaydedilir.</a:t>
          </a:r>
          <a:endParaRPr lang="tr-TR" sz="20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rot="10800000">
        <a:off x="1532021" y="2960868"/>
        <a:ext cx="6409136" cy="1118800"/>
      </dsp:txXfrm>
    </dsp:sp>
    <dsp:sp modelId="{49840203-938D-4F7C-92DB-78FB114EC163}">
      <dsp:nvSpPr>
        <dsp:cNvPr id="0" name=""/>
        <dsp:cNvSpPr/>
      </dsp:nvSpPr>
      <dsp:spPr>
        <a:xfrm>
          <a:off x="315" y="2987249"/>
          <a:ext cx="1118800" cy="1118800"/>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33000" b="-3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35421-F322-4B90-A368-1626DB387544}">
      <dsp:nvSpPr>
        <dsp:cNvPr id="0" name=""/>
        <dsp:cNvSpPr/>
      </dsp:nvSpPr>
      <dsp:spPr>
        <a:xfrm>
          <a:off x="0" y="114582"/>
          <a:ext cx="2716823" cy="3978055"/>
        </a:xfrm>
        <a:prstGeom prst="roundRect">
          <a:avLst/>
        </a:prstGeom>
        <a:solidFill>
          <a:schemeClr val="bg2"/>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rtl="0">
            <a:lnSpc>
              <a:spcPct val="90000"/>
            </a:lnSpc>
            <a:spcBef>
              <a:spcPct val="0"/>
            </a:spcBef>
            <a:spcAft>
              <a:spcPct val="35000"/>
            </a:spcAft>
          </a:pPr>
          <a:r>
            <a:rPr lang="tr-TR" sz="1800" b="1" kern="1200" dirty="0" smtClean="0">
              <a:solidFill>
                <a:schemeClr val="accent2">
                  <a:lumMod val="50000"/>
                </a:schemeClr>
              </a:solidFill>
              <a:latin typeface="Times New Roman" panose="02020603050405020304" pitchFamily="18" charset="0"/>
              <a:cs typeface="Times New Roman" panose="02020603050405020304" pitchFamily="18" charset="0"/>
            </a:rPr>
            <a:t>Bağış ve yardımlar, kullanılmadığı veya amaç dışı kullanıldığı için geri istenildiği takdirde, bütçeye gider kaydıyla ilgilisine geri verilir. Şartlı bağış ve yardımın zamanında kullanılmaması nedeniyle doğacak zararlar ile amaç dışı kullanım nedeniyle yapılan harcamalar sorumluluğu tespit edilenlere ödettirilir.</a:t>
          </a:r>
          <a:endParaRPr lang="tr-TR" sz="1800"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132624" y="247206"/>
        <a:ext cx="2451575" cy="371280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1C76E-F5D1-4C60-AE96-3A89D4F532F3}">
      <dsp:nvSpPr>
        <dsp:cNvPr id="0" name=""/>
        <dsp:cNvSpPr/>
      </dsp:nvSpPr>
      <dsp:spPr>
        <a:xfrm>
          <a:off x="0" y="0"/>
          <a:ext cx="1025390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37DBB1-7034-4936-B81B-9779B316FA2D}">
      <dsp:nvSpPr>
        <dsp:cNvPr id="0" name=""/>
        <dsp:cNvSpPr/>
      </dsp:nvSpPr>
      <dsp:spPr>
        <a:xfrm>
          <a:off x="0" y="0"/>
          <a:ext cx="3229075" cy="4022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tr-TR" sz="2400" kern="1200" dirty="0" smtClean="0">
              <a:solidFill>
                <a:schemeClr val="accent2">
                  <a:lumMod val="50000"/>
                </a:schemeClr>
              </a:solidFill>
            </a:rPr>
            <a:t>*</a:t>
          </a: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Genel Bilgiler</a:t>
          </a:r>
        </a:p>
        <a:p>
          <a:pPr lvl="0" algn="l" defTabSz="1066800">
            <a:lnSpc>
              <a:spcPct val="90000"/>
            </a:lnSpc>
            <a:spcBef>
              <a:spcPct val="0"/>
            </a:spcBef>
            <a:spcAft>
              <a:spcPct val="35000"/>
            </a:spcAft>
          </a:pP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*Amaç ve Hedefler</a:t>
          </a:r>
        </a:p>
        <a:p>
          <a:pPr lvl="0" algn="l" defTabSz="1066800">
            <a:lnSpc>
              <a:spcPct val="90000"/>
            </a:lnSpc>
            <a:spcBef>
              <a:spcPct val="0"/>
            </a:spcBef>
            <a:spcAft>
              <a:spcPct val="35000"/>
            </a:spcAft>
          </a:pP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*Mali Bilgiler</a:t>
          </a:r>
        </a:p>
        <a:p>
          <a:pPr lvl="0" algn="l" defTabSz="1066800">
            <a:lnSpc>
              <a:spcPct val="90000"/>
            </a:lnSpc>
            <a:spcBef>
              <a:spcPct val="0"/>
            </a:spcBef>
            <a:spcAft>
              <a:spcPct val="35000"/>
            </a:spcAft>
          </a:pP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*Performans Bilgileri</a:t>
          </a:r>
        </a:p>
        <a:p>
          <a:pPr lvl="0" algn="l" defTabSz="1066800">
            <a:lnSpc>
              <a:spcPct val="90000"/>
            </a:lnSpc>
            <a:spcBef>
              <a:spcPct val="0"/>
            </a:spcBef>
            <a:spcAft>
              <a:spcPct val="35000"/>
            </a:spcAft>
          </a:pP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*Kurumsal Kabiliyet</a:t>
          </a:r>
        </a:p>
        <a:p>
          <a:pPr lvl="0" algn="l" defTabSz="1066800">
            <a:lnSpc>
              <a:spcPct val="90000"/>
            </a:lnSpc>
            <a:spcBef>
              <a:spcPct val="0"/>
            </a:spcBef>
            <a:spcAft>
              <a:spcPct val="35000"/>
            </a:spcAft>
          </a:pPr>
          <a:r>
            <a:rPr lang="tr-TR" sz="2400" b="1" kern="1200" dirty="0" smtClean="0">
              <a:solidFill>
                <a:schemeClr val="accent2">
                  <a:lumMod val="50000"/>
                </a:schemeClr>
              </a:solidFill>
              <a:latin typeface="Times New Roman" panose="02020603050405020304" pitchFamily="18" charset="0"/>
              <a:cs typeface="Times New Roman" panose="02020603050405020304" pitchFamily="18" charset="0"/>
            </a:rPr>
            <a:t>*Öneri ve Tedbirler</a:t>
          </a:r>
          <a:endParaRPr lang="tr-TR" sz="24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0" y="0"/>
        <a:ext cx="3229075" cy="4022725"/>
      </dsp:txXfrm>
    </dsp:sp>
    <dsp:sp modelId="{E8B86175-1FE2-43F9-9664-39E2A0F15F23}">
      <dsp:nvSpPr>
        <dsp:cNvPr id="0" name=""/>
        <dsp:cNvSpPr/>
      </dsp:nvSpPr>
      <dsp:spPr>
        <a:xfrm>
          <a:off x="3360653" y="62855"/>
          <a:ext cx="6885938" cy="125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tr-TR" sz="3100" b="1" kern="1200" dirty="0" smtClean="0">
              <a:latin typeface="Times New Roman" panose="02020603050405020304" pitchFamily="18" charset="0"/>
              <a:cs typeface="Times New Roman" panose="02020603050405020304" pitchFamily="18" charset="0"/>
            </a:rPr>
            <a:t>Üst yöneticiler </a:t>
          </a:r>
          <a:r>
            <a:rPr lang="tr-TR" sz="3100" kern="1200" dirty="0" smtClean="0">
              <a:latin typeface="Times New Roman" panose="02020603050405020304" pitchFamily="18" charset="0"/>
              <a:cs typeface="Times New Roman" panose="02020603050405020304" pitchFamily="18" charset="0"/>
            </a:rPr>
            <a:t>ve bütçeyle ödenek tahsis edilen </a:t>
          </a:r>
          <a:r>
            <a:rPr lang="tr-TR" sz="3100" b="1" kern="1200" dirty="0" smtClean="0">
              <a:latin typeface="Times New Roman" panose="02020603050405020304" pitchFamily="18" charset="0"/>
              <a:cs typeface="Times New Roman" panose="02020603050405020304" pitchFamily="18" charset="0"/>
            </a:rPr>
            <a:t>harcama yetkilileri </a:t>
          </a:r>
          <a:r>
            <a:rPr lang="tr-TR" sz="3100" kern="1200" dirty="0" smtClean="0">
              <a:latin typeface="Times New Roman" panose="02020603050405020304" pitchFamily="18" charset="0"/>
              <a:cs typeface="Times New Roman" panose="02020603050405020304" pitchFamily="18" charset="0"/>
            </a:rPr>
            <a:t>tarafından,</a:t>
          </a:r>
          <a:endParaRPr lang="tr-TR" sz="3100" kern="1200" dirty="0">
            <a:latin typeface="Times New Roman" panose="02020603050405020304" pitchFamily="18" charset="0"/>
            <a:cs typeface="Times New Roman" panose="02020603050405020304" pitchFamily="18" charset="0"/>
          </a:endParaRPr>
        </a:p>
      </dsp:txBody>
      <dsp:txXfrm>
        <a:off x="3360653" y="62855"/>
        <a:ext cx="6885938" cy="1257101"/>
      </dsp:txXfrm>
    </dsp:sp>
    <dsp:sp modelId="{E64FAEFE-BA3A-4057-8B1B-3712DB5E1399}">
      <dsp:nvSpPr>
        <dsp:cNvPr id="0" name=""/>
        <dsp:cNvSpPr/>
      </dsp:nvSpPr>
      <dsp:spPr>
        <a:xfrm>
          <a:off x="3229075" y="1319956"/>
          <a:ext cx="701751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01209C-1332-48F0-BE53-13887E2E0A91}">
      <dsp:nvSpPr>
        <dsp:cNvPr id="0" name=""/>
        <dsp:cNvSpPr/>
      </dsp:nvSpPr>
      <dsp:spPr>
        <a:xfrm>
          <a:off x="3360653" y="1382811"/>
          <a:ext cx="6885938" cy="125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r>
            <a:rPr lang="tr-TR" sz="3100" b="1" kern="1200" dirty="0" smtClean="0">
              <a:latin typeface="Times New Roman" panose="02020603050405020304" pitchFamily="18" charset="0"/>
              <a:cs typeface="Times New Roman" panose="02020603050405020304" pitchFamily="18" charset="0"/>
            </a:rPr>
            <a:t>Hesap verme sorumluluğu </a:t>
          </a:r>
          <a:r>
            <a:rPr lang="tr-TR" sz="3100" kern="1200" dirty="0" smtClean="0">
              <a:latin typeface="Times New Roman" panose="02020603050405020304" pitchFamily="18" charset="0"/>
              <a:cs typeface="Times New Roman" panose="02020603050405020304" pitchFamily="18" charset="0"/>
            </a:rPr>
            <a:t>çerçevesinde her yıl hazırlanır.</a:t>
          </a:r>
        </a:p>
      </dsp:txBody>
      <dsp:txXfrm>
        <a:off x="3360653" y="1382811"/>
        <a:ext cx="6885938" cy="1257101"/>
      </dsp:txXfrm>
    </dsp:sp>
    <dsp:sp modelId="{CEC41424-53AB-4F1F-94CF-62572AAD19B2}">
      <dsp:nvSpPr>
        <dsp:cNvPr id="0" name=""/>
        <dsp:cNvSpPr/>
      </dsp:nvSpPr>
      <dsp:spPr>
        <a:xfrm>
          <a:off x="3229075" y="2639913"/>
          <a:ext cx="701751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C9B91A4-9903-4653-B2DF-6BB98D1B1D43}">
      <dsp:nvSpPr>
        <dsp:cNvPr id="0" name=""/>
        <dsp:cNvSpPr/>
      </dsp:nvSpPr>
      <dsp:spPr>
        <a:xfrm>
          <a:off x="3360653" y="2702768"/>
          <a:ext cx="6885938" cy="1257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lvl="0" algn="l" defTabSz="1377950">
            <a:lnSpc>
              <a:spcPct val="90000"/>
            </a:lnSpc>
            <a:spcBef>
              <a:spcPct val="0"/>
            </a:spcBef>
            <a:spcAft>
              <a:spcPct val="35000"/>
            </a:spcAft>
          </a:pPr>
          <a:endParaRPr lang="tr-TR" sz="3100" kern="1200" dirty="0"/>
        </a:p>
      </dsp:txBody>
      <dsp:txXfrm>
        <a:off x="3360653" y="2702768"/>
        <a:ext cx="6885938" cy="1257101"/>
      </dsp:txXfrm>
    </dsp:sp>
    <dsp:sp modelId="{CA18442C-DBB3-484D-AE8C-C0D87589234E}">
      <dsp:nvSpPr>
        <dsp:cNvPr id="0" name=""/>
        <dsp:cNvSpPr/>
      </dsp:nvSpPr>
      <dsp:spPr>
        <a:xfrm>
          <a:off x="3229075" y="3959869"/>
          <a:ext cx="701751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940979-8541-4E03-B2E0-C20E70787EA2}">
      <dsp:nvSpPr>
        <dsp:cNvPr id="0" name=""/>
        <dsp:cNvSpPr/>
      </dsp:nvSpPr>
      <dsp:spPr>
        <a:xfrm rot="16200000">
          <a:off x="1508918" y="-1508918"/>
          <a:ext cx="2011362" cy="5029199"/>
        </a:xfrm>
        <a:prstGeom prst="round1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tr-TR" sz="2800" b="1" kern="1200" dirty="0" smtClean="0">
              <a:solidFill>
                <a:schemeClr val="accent2">
                  <a:lumMod val="50000"/>
                </a:schemeClr>
              </a:solidFill>
              <a:latin typeface="Times New Roman" panose="02020603050405020304" pitchFamily="18" charset="0"/>
              <a:cs typeface="Times New Roman" panose="02020603050405020304" pitchFamily="18" charset="0"/>
            </a:rPr>
            <a:t>Faaliyetlerin etkili, ekonomik ve verimli bir şekilde yürütülmesini,</a:t>
          </a:r>
          <a:endParaRPr lang="tr-TR" sz="28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rot="5400000">
        <a:off x="0" y="0"/>
        <a:ext cx="5029199" cy="1508521"/>
      </dsp:txXfrm>
    </dsp:sp>
    <dsp:sp modelId="{EE2AAE44-110C-4045-BBA1-78199AD7377A}">
      <dsp:nvSpPr>
        <dsp:cNvPr id="0" name=""/>
        <dsp:cNvSpPr/>
      </dsp:nvSpPr>
      <dsp:spPr>
        <a:xfrm>
          <a:off x="5029199" y="0"/>
          <a:ext cx="5029199" cy="2011362"/>
        </a:xfrm>
        <a:prstGeom prst="round1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tr-TR" sz="2900" b="1" kern="1200" dirty="0" smtClean="0">
              <a:solidFill>
                <a:schemeClr val="accent2">
                  <a:lumMod val="50000"/>
                </a:schemeClr>
              </a:solidFill>
              <a:latin typeface="Times New Roman" panose="02020603050405020304" pitchFamily="18" charset="0"/>
              <a:cs typeface="Times New Roman" panose="02020603050405020304" pitchFamily="18" charset="0"/>
            </a:rPr>
            <a:t>varlık ve kaynakların korunmasını,</a:t>
          </a:r>
          <a:endParaRPr lang="tr-TR" sz="29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a:off x="5029199" y="0"/>
        <a:ext cx="5029199" cy="1508521"/>
      </dsp:txXfrm>
    </dsp:sp>
    <dsp:sp modelId="{7FA0F483-C394-44E0-8CBC-9B68F97116D2}">
      <dsp:nvSpPr>
        <dsp:cNvPr id="0" name=""/>
        <dsp:cNvSpPr/>
      </dsp:nvSpPr>
      <dsp:spPr>
        <a:xfrm rot="10800000">
          <a:off x="0" y="2011362"/>
          <a:ext cx="5029199" cy="2011362"/>
        </a:xfrm>
        <a:prstGeom prst="round1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t" anchorCtr="0">
          <a:noAutofit/>
        </a:bodyPr>
        <a:lstStyle/>
        <a:p>
          <a:pPr lvl="0" algn="ctr" defTabSz="1289050">
            <a:lnSpc>
              <a:spcPct val="90000"/>
            </a:lnSpc>
            <a:spcBef>
              <a:spcPct val="0"/>
            </a:spcBef>
            <a:spcAft>
              <a:spcPct val="35000"/>
            </a:spcAft>
          </a:pPr>
          <a:r>
            <a:rPr lang="tr-TR" sz="2900" b="1" kern="1200" dirty="0" smtClean="0">
              <a:solidFill>
                <a:schemeClr val="accent2">
                  <a:lumMod val="50000"/>
                </a:schemeClr>
              </a:solidFill>
              <a:latin typeface="Times New Roman" panose="02020603050405020304" pitchFamily="18" charset="0"/>
              <a:cs typeface="Times New Roman" panose="02020603050405020304" pitchFamily="18" charset="0"/>
            </a:rPr>
            <a:t>muhasebe kayıtlarının doğru ve tam olarak tutulmasını</a:t>
          </a:r>
          <a:endParaRPr lang="tr-TR" sz="29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rot="10800000">
        <a:off x="0" y="2514203"/>
        <a:ext cx="5029199" cy="1508521"/>
      </dsp:txXfrm>
    </dsp:sp>
    <dsp:sp modelId="{E8AA9876-4172-43E0-B169-274CDECDAEBB}">
      <dsp:nvSpPr>
        <dsp:cNvPr id="0" name=""/>
        <dsp:cNvSpPr/>
      </dsp:nvSpPr>
      <dsp:spPr>
        <a:xfrm rot="5400000">
          <a:off x="6538118" y="502443"/>
          <a:ext cx="2011362" cy="5029199"/>
        </a:xfrm>
        <a:prstGeom prst="round1Rect">
          <a:avLst/>
        </a:prstGeom>
        <a:solidFill>
          <a:schemeClr val="bg2"/>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tr-TR" sz="2800" b="1" kern="1200" dirty="0" smtClean="0">
              <a:solidFill>
                <a:schemeClr val="accent2">
                  <a:lumMod val="50000"/>
                </a:schemeClr>
              </a:solidFill>
              <a:latin typeface="Times New Roman" panose="02020603050405020304" pitchFamily="18" charset="0"/>
              <a:cs typeface="Times New Roman" panose="02020603050405020304" pitchFamily="18" charset="0"/>
            </a:rPr>
            <a:t>malî bilgi ve yönetim bilgisinin zamanında ve güvenilir olarak üretilmesini sağlayan</a:t>
          </a:r>
          <a:endParaRPr lang="tr-TR" sz="2800" b="1" kern="1200" dirty="0">
            <a:solidFill>
              <a:schemeClr val="accent2">
                <a:lumMod val="50000"/>
              </a:schemeClr>
            </a:solidFill>
            <a:latin typeface="Times New Roman" panose="02020603050405020304" pitchFamily="18" charset="0"/>
            <a:cs typeface="Times New Roman" panose="02020603050405020304" pitchFamily="18" charset="0"/>
          </a:endParaRPr>
        </a:p>
      </dsp:txBody>
      <dsp:txXfrm rot="-5400000">
        <a:off x="5029200" y="2514203"/>
        <a:ext cx="5029199" cy="1508521"/>
      </dsp:txXfrm>
    </dsp:sp>
    <dsp:sp modelId="{3E7459DA-EFEF-46EC-8D33-577D46038631}">
      <dsp:nvSpPr>
        <dsp:cNvPr id="0" name=""/>
        <dsp:cNvSpPr/>
      </dsp:nvSpPr>
      <dsp:spPr>
        <a:xfrm>
          <a:off x="3520440" y="1508521"/>
          <a:ext cx="3017520" cy="1005681"/>
        </a:xfrm>
        <a:prstGeom prst="roundRect">
          <a:avLst/>
        </a:prstGeom>
        <a:solidFill>
          <a:schemeClr val="bg1"/>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b="1" kern="1200" dirty="0" smtClean="0">
              <a:latin typeface="Times New Roman" panose="02020603050405020304" pitchFamily="18" charset="0"/>
              <a:cs typeface="Times New Roman" panose="02020603050405020304" pitchFamily="18" charset="0"/>
            </a:rPr>
            <a:t>MALİ VE DİĞER KONTROLLER BÜTÜNÜDÜR.</a:t>
          </a:r>
          <a:endParaRPr lang="tr-TR" sz="2400" b="1" kern="1200" dirty="0">
            <a:latin typeface="Times New Roman" panose="02020603050405020304" pitchFamily="18" charset="0"/>
            <a:cs typeface="Times New Roman" panose="02020603050405020304" pitchFamily="18" charset="0"/>
          </a:endParaRPr>
        </a:p>
      </dsp:txBody>
      <dsp:txXfrm>
        <a:off x="3569533" y="1557614"/>
        <a:ext cx="2919334" cy="90749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E6A4AA-BB59-4A49-9E53-A7C6C8BB0B8A}" type="datetimeFigureOut">
              <a:rPr lang="tr-TR" smtClean="0"/>
              <a:t>26.02.2020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83759-804D-404D-87F1-EB919895F115}" type="slidenum">
              <a:rPr lang="tr-TR" smtClean="0"/>
              <a:t>‹#›</a:t>
            </a:fld>
            <a:endParaRPr lang="tr-TR"/>
          </a:p>
        </p:txBody>
      </p:sp>
    </p:spTree>
    <p:extLst>
      <p:ext uri="{BB962C8B-B14F-4D97-AF65-F5344CB8AC3E}">
        <p14:creationId xmlns:p14="http://schemas.microsoft.com/office/powerpoint/2010/main" val="1581114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C483759-804D-404D-87F1-EB919895F115}" type="slidenum">
              <a:rPr lang="tr-TR" smtClean="0"/>
              <a:t>2</a:t>
            </a:fld>
            <a:endParaRPr lang="tr-TR"/>
          </a:p>
        </p:txBody>
      </p:sp>
    </p:spTree>
    <p:extLst>
      <p:ext uri="{BB962C8B-B14F-4D97-AF65-F5344CB8AC3E}">
        <p14:creationId xmlns:p14="http://schemas.microsoft.com/office/powerpoint/2010/main" val="1360051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C483759-804D-404D-87F1-EB919895F115}" type="slidenum">
              <a:rPr lang="tr-TR" smtClean="0"/>
              <a:t>3</a:t>
            </a:fld>
            <a:endParaRPr lang="tr-TR"/>
          </a:p>
        </p:txBody>
      </p:sp>
    </p:spTree>
    <p:extLst>
      <p:ext uri="{BB962C8B-B14F-4D97-AF65-F5344CB8AC3E}">
        <p14:creationId xmlns:p14="http://schemas.microsoft.com/office/powerpoint/2010/main" val="2429963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C483759-804D-404D-87F1-EB919895F115}" type="slidenum">
              <a:rPr lang="tr-TR" smtClean="0"/>
              <a:t>4</a:t>
            </a:fld>
            <a:endParaRPr lang="tr-TR"/>
          </a:p>
        </p:txBody>
      </p:sp>
    </p:spTree>
    <p:extLst>
      <p:ext uri="{BB962C8B-B14F-4D97-AF65-F5344CB8AC3E}">
        <p14:creationId xmlns:p14="http://schemas.microsoft.com/office/powerpoint/2010/main" val="1314589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95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419444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355273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1D87C4B-F106-4FDA-B462-F414D3975346}"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156225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1D87C4B-F106-4FDA-B462-F414D3975346}" type="datetimeFigureOut">
              <a:rPr lang="tr-TR" smtClean="0"/>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2C6434A-397F-4A71-B12B-B3CAB2D73D2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01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1D87C4B-F106-4FDA-B462-F414D3975346}" type="datetimeFigureOut">
              <a:rPr lang="tr-TR" smtClean="0"/>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229771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1D87C4B-F106-4FDA-B462-F414D3975346}" type="datetimeFigureOut">
              <a:rPr lang="tr-TR" smtClean="0"/>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2346558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1D87C4B-F106-4FDA-B462-F414D3975346}" type="datetimeFigureOut">
              <a:rPr lang="tr-TR" smtClean="0"/>
              <a:t>26.02.2020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8412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1D87C4B-F106-4FDA-B462-F414D3975346}" type="datetimeFigureOut">
              <a:rPr lang="tr-TR" smtClean="0"/>
              <a:t>26.02.2020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512601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1D87C4B-F106-4FDA-B462-F414D3975346}" type="datetimeFigureOut">
              <a:rPr lang="tr-TR" smtClean="0"/>
              <a:t>26.02.2020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C6434A-397F-4A71-B12B-B3CAB2D73D26}" type="slidenum">
              <a:rPr lang="tr-TR" smtClean="0"/>
              <a:t>‹#›</a:t>
            </a:fld>
            <a:endParaRPr lang="tr-TR"/>
          </a:p>
        </p:txBody>
      </p:sp>
    </p:spTree>
    <p:extLst>
      <p:ext uri="{BB962C8B-B14F-4D97-AF65-F5344CB8AC3E}">
        <p14:creationId xmlns:p14="http://schemas.microsoft.com/office/powerpoint/2010/main" val="416946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1D87C4B-F106-4FDA-B462-F414D3975346}" type="datetimeFigureOut">
              <a:rPr lang="tr-TR" smtClean="0"/>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2C6434A-397F-4A71-B12B-B3CAB2D73D26}" type="slidenum">
              <a:rPr lang="tr-TR" smtClean="0"/>
              <a:t>‹#›</a:t>
            </a:fld>
            <a:endParaRPr lang="tr-TR"/>
          </a:p>
        </p:txBody>
      </p:sp>
    </p:spTree>
    <p:extLst>
      <p:ext uri="{BB962C8B-B14F-4D97-AF65-F5344CB8AC3E}">
        <p14:creationId xmlns:p14="http://schemas.microsoft.com/office/powerpoint/2010/main" val="133920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1D87C4B-F106-4FDA-B462-F414D3975346}" type="datetimeFigureOut">
              <a:rPr lang="tr-TR" smtClean="0"/>
              <a:t>26.02.2020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C6434A-397F-4A71-B12B-B3CAB2D73D2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4187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latin typeface="Times New Roman" panose="02020603050405020304" pitchFamily="18" charset="0"/>
                <a:cs typeface="Times New Roman" panose="02020603050405020304" pitchFamily="18" charset="0"/>
              </a:rPr>
              <a:t>BURSA ULUDAĞ ÜNİVERSİTESİ</a:t>
            </a:r>
            <a:endParaRPr lang="tr-TR"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100051" y="4455620"/>
            <a:ext cx="10058400" cy="1479187"/>
          </a:xfrm>
        </p:spPr>
        <p:txBody>
          <a:bodyPr/>
          <a:lstStyle/>
          <a:p>
            <a:r>
              <a:rPr lang="tr-TR" dirty="0" smtClean="0">
                <a:latin typeface="Times New Roman" panose="02020603050405020304" pitchFamily="18" charset="0"/>
                <a:cs typeface="Times New Roman" panose="02020603050405020304" pitchFamily="18" charset="0"/>
              </a:rPr>
              <a:t>STRATEJİ GELİŞTİRME DAİRE BAŞKANLIĞI</a:t>
            </a:r>
          </a:p>
          <a:p>
            <a:r>
              <a:rPr lang="tr-TR" dirty="0" smtClean="0">
                <a:latin typeface="Times New Roman" panose="02020603050405020304" pitchFamily="18" charset="0"/>
                <a:cs typeface="Times New Roman" panose="02020603050405020304" pitchFamily="18" charset="0"/>
              </a:rPr>
              <a:t>5018 sayılı kamu mali yönetimi ve kontrol kanunu </a:t>
            </a:r>
          </a:p>
          <a:p>
            <a:pPr algn="r"/>
            <a:r>
              <a:rPr lang="tr-TR" sz="1800" dirty="0" smtClean="0">
                <a:latin typeface="Times New Roman" panose="02020603050405020304" pitchFamily="18" charset="0"/>
                <a:cs typeface="Times New Roman" panose="02020603050405020304" pitchFamily="18" charset="0"/>
              </a:rPr>
              <a:t>Şubat 2020</a:t>
            </a:r>
            <a:endParaRPr lang="tr-TR" sz="18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2110154"/>
            <a:ext cx="2011680" cy="1985655"/>
          </a:xfrm>
          <a:prstGeom prst="rect">
            <a:avLst/>
          </a:prstGeom>
        </p:spPr>
      </p:pic>
    </p:spTree>
    <p:extLst>
      <p:ext uri="{BB962C8B-B14F-4D97-AF65-F5344CB8AC3E}">
        <p14:creationId xmlns:p14="http://schemas.microsoft.com/office/powerpoint/2010/main" val="37844536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684412" cy="1450757"/>
          </a:xfrm>
        </p:spPr>
        <p:txBody>
          <a:bodyPr/>
          <a:lstStyle/>
          <a:p>
            <a:r>
              <a:rPr lang="tr-TR" dirty="0" smtClean="0">
                <a:latin typeface="Times New Roman" panose="02020603050405020304" pitchFamily="18" charset="0"/>
                <a:cs typeface="Times New Roman" panose="02020603050405020304" pitchFamily="18" charset="0"/>
              </a:rPr>
              <a:t>MERKEZİ YÖNETİM BÜTÇE KANUNU</a:t>
            </a:r>
            <a:endParaRPr lang="tr-TR" dirty="0">
              <a:latin typeface="Times New Roman" panose="02020603050405020304"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34608751"/>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11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ikdörtgen 30"/>
          <p:cNvSpPr/>
          <p:nvPr/>
        </p:nvSpPr>
        <p:spPr>
          <a:xfrm>
            <a:off x="1573248" y="2892079"/>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38</a:t>
            </a:r>
          </a:p>
        </p:txBody>
      </p:sp>
      <p:sp>
        <p:nvSpPr>
          <p:cNvPr id="32" name="Sol Ayraç 31"/>
          <p:cNvSpPr/>
          <p:nvPr/>
        </p:nvSpPr>
        <p:spPr>
          <a:xfrm rot="16200000">
            <a:off x="2456239" y="2801178"/>
            <a:ext cx="576064" cy="234204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tr-TR"/>
          </a:p>
        </p:txBody>
      </p:sp>
      <p:sp>
        <p:nvSpPr>
          <p:cNvPr id="33" name="Sol Ayraç 32"/>
          <p:cNvSpPr/>
          <p:nvPr/>
        </p:nvSpPr>
        <p:spPr>
          <a:xfrm rot="16200000">
            <a:off x="5296263" y="2797964"/>
            <a:ext cx="576064" cy="234204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tr-TR"/>
          </a:p>
        </p:txBody>
      </p:sp>
      <p:sp>
        <p:nvSpPr>
          <p:cNvPr id="34" name="Sol Ayraç 33"/>
          <p:cNvSpPr/>
          <p:nvPr/>
        </p:nvSpPr>
        <p:spPr>
          <a:xfrm rot="16200000">
            <a:off x="9074340" y="2780969"/>
            <a:ext cx="576064" cy="2337175"/>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tr-TR"/>
          </a:p>
        </p:txBody>
      </p:sp>
      <p:sp>
        <p:nvSpPr>
          <p:cNvPr id="35" name="Sol Ayraç 34"/>
          <p:cNvSpPr/>
          <p:nvPr/>
        </p:nvSpPr>
        <p:spPr>
          <a:xfrm rot="16200000">
            <a:off x="7294743" y="3661526"/>
            <a:ext cx="542869" cy="57606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tr-TR"/>
          </a:p>
        </p:txBody>
      </p:sp>
      <p:sp>
        <p:nvSpPr>
          <p:cNvPr id="36" name="Metin kutusu 35"/>
          <p:cNvSpPr txBox="1"/>
          <p:nvPr/>
        </p:nvSpPr>
        <p:spPr>
          <a:xfrm>
            <a:off x="1617201" y="4263445"/>
            <a:ext cx="2016224"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dirty="0">
                <a:latin typeface="Arial" panose="020B0604020202020204" pitchFamily="34" charset="0"/>
                <a:cs typeface="Arial" panose="020B0604020202020204" pitchFamily="34" charset="0"/>
              </a:rPr>
              <a:t>Kurumsal Kod</a:t>
            </a:r>
          </a:p>
        </p:txBody>
      </p:sp>
      <p:sp>
        <p:nvSpPr>
          <p:cNvPr id="37" name="Dikdörtgen 36"/>
          <p:cNvSpPr/>
          <p:nvPr/>
        </p:nvSpPr>
        <p:spPr>
          <a:xfrm>
            <a:off x="2155925" y="2888866"/>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15</a:t>
            </a:r>
          </a:p>
        </p:txBody>
      </p:sp>
      <p:sp>
        <p:nvSpPr>
          <p:cNvPr id="38" name="Dikdörtgen 37"/>
          <p:cNvSpPr/>
          <p:nvPr/>
        </p:nvSpPr>
        <p:spPr>
          <a:xfrm>
            <a:off x="2738602" y="2888866"/>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00</a:t>
            </a:r>
            <a:endParaRPr lang="tr-TR" sz="2400" b="1" dirty="0"/>
          </a:p>
        </p:txBody>
      </p:sp>
      <p:sp>
        <p:nvSpPr>
          <p:cNvPr id="39" name="Dikdörtgen 38"/>
          <p:cNvSpPr/>
          <p:nvPr/>
        </p:nvSpPr>
        <p:spPr>
          <a:xfrm>
            <a:off x="3329494" y="2888866"/>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0</a:t>
            </a:r>
            <a:r>
              <a:rPr lang="tr-TR" sz="2400" b="1" dirty="0" smtClean="0"/>
              <a:t>1</a:t>
            </a:r>
            <a:endParaRPr lang="tr-TR" sz="2400" b="1" dirty="0"/>
          </a:p>
        </p:txBody>
      </p:sp>
      <p:sp>
        <p:nvSpPr>
          <p:cNvPr id="40" name="Dikdörtgen 39"/>
          <p:cNvSpPr/>
          <p:nvPr/>
        </p:nvSpPr>
        <p:spPr>
          <a:xfrm>
            <a:off x="4425697" y="2888866"/>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t>09</a:t>
            </a:r>
            <a:endParaRPr lang="tr-TR" sz="2400" b="1" dirty="0"/>
          </a:p>
        </p:txBody>
      </p:sp>
      <p:sp>
        <p:nvSpPr>
          <p:cNvPr id="41" name="Dikdörtgen 40"/>
          <p:cNvSpPr/>
          <p:nvPr/>
        </p:nvSpPr>
        <p:spPr>
          <a:xfrm>
            <a:off x="5020397" y="2888866"/>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4</a:t>
            </a:r>
          </a:p>
        </p:txBody>
      </p:sp>
      <p:sp>
        <p:nvSpPr>
          <p:cNvPr id="42" name="Dikdörtgen 41"/>
          <p:cNvSpPr/>
          <p:nvPr/>
        </p:nvSpPr>
        <p:spPr>
          <a:xfrm>
            <a:off x="5606410" y="2888866"/>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1</a:t>
            </a:r>
          </a:p>
        </p:txBody>
      </p:sp>
      <p:sp>
        <p:nvSpPr>
          <p:cNvPr id="43" name="Dikdörtgen 42"/>
          <p:cNvSpPr/>
          <p:nvPr/>
        </p:nvSpPr>
        <p:spPr>
          <a:xfrm>
            <a:off x="6179254" y="2894115"/>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00</a:t>
            </a:r>
          </a:p>
        </p:txBody>
      </p:sp>
      <p:sp>
        <p:nvSpPr>
          <p:cNvPr id="44" name="Dikdörtgen 43"/>
          <p:cNvSpPr/>
          <p:nvPr/>
        </p:nvSpPr>
        <p:spPr>
          <a:xfrm>
            <a:off x="8200224" y="2922919"/>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03</a:t>
            </a:r>
          </a:p>
        </p:txBody>
      </p:sp>
      <p:sp>
        <p:nvSpPr>
          <p:cNvPr id="45" name="Dikdörtgen 44"/>
          <p:cNvSpPr/>
          <p:nvPr/>
        </p:nvSpPr>
        <p:spPr>
          <a:xfrm>
            <a:off x="8780922" y="2922919"/>
            <a:ext cx="576063" cy="799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2</a:t>
            </a:r>
          </a:p>
        </p:txBody>
      </p:sp>
      <p:sp>
        <p:nvSpPr>
          <p:cNvPr id="46" name="Dikdörtgen 45"/>
          <p:cNvSpPr/>
          <p:nvPr/>
        </p:nvSpPr>
        <p:spPr>
          <a:xfrm>
            <a:off x="9356985" y="2922919"/>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1</a:t>
            </a:r>
          </a:p>
        </p:txBody>
      </p:sp>
      <p:sp>
        <p:nvSpPr>
          <p:cNvPr id="47" name="Dikdörtgen 46"/>
          <p:cNvSpPr/>
          <p:nvPr/>
        </p:nvSpPr>
        <p:spPr>
          <a:xfrm>
            <a:off x="9954897" y="2922919"/>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01</a:t>
            </a:r>
          </a:p>
        </p:txBody>
      </p:sp>
      <p:sp>
        <p:nvSpPr>
          <p:cNvPr id="48" name="Dikdörtgen 47"/>
          <p:cNvSpPr/>
          <p:nvPr/>
        </p:nvSpPr>
        <p:spPr>
          <a:xfrm>
            <a:off x="7284586" y="2894115"/>
            <a:ext cx="576063"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a:t>2</a:t>
            </a:r>
          </a:p>
        </p:txBody>
      </p:sp>
      <p:sp>
        <p:nvSpPr>
          <p:cNvPr id="49" name="Metin kutusu 48"/>
          <p:cNvSpPr txBox="1"/>
          <p:nvPr/>
        </p:nvSpPr>
        <p:spPr>
          <a:xfrm>
            <a:off x="4475240" y="4254134"/>
            <a:ext cx="2160239"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dirty="0">
                <a:latin typeface="Arial" panose="020B0604020202020204" pitchFamily="34" charset="0"/>
                <a:cs typeface="Arial" panose="020B0604020202020204" pitchFamily="34" charset="0"/>
              </a:rPr>
              <a:t>Fonksiyonel Kod</a:t>
            </a:r>
          </a:p>
        </p:txBody>
      </p:sp>
      <p:sp>
        <p:nvSpPr>
          <p:cNvPr id="50" name="Metin kutusu 49"/>
          <p:cNvSpPr txBox="1"/>
          <p:nvPr/>
        </p:nvSpPr>
        <p:spPr>
          <a:xfrm>
            <a:off x="8540946" y="4244702"/>
            <a:ext cx="1800198"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dirty="0">
                <a:latin typeface="Arial" panose="020B0604020202020204" pitchFamily="34" charset="0"/>
                <a:cs typeface="Arial" panose="020B0604020202020204" pitchFamily="34" charset="0"/>
              </a:rPr>
              <a:t>Ekonomik</a:t>
            </a:r>
          </a:p>
          <a:p>
            <a:pPr algn="ctr"/>
            <a:r>
              <a:rPr lang="tr-TR" sz="2800" dirty="0">
                <a:latin typeface="Arial" panose="020B0604020202020204" pitchFamily="34" charset="0"/>
                <a:cs typeface="Arial" panose="020B0604020202020204" pitchFamily="34" charset="0"/>
              </a:rPr>
              <a:t>Kod</a:t>
            </a:r>
          </a:p>
        </p:txBody>
      </p:sp>
      <p:sp>
        <p:nvSpPr>
          <p:cNvPr id="51" name="Metin kutusu 50"/>
          <p:cNvSpPr txBox="1"/>
          <p:nvPr/>
        </p:nvSpPr>
        <p:spPr>
          <a:xfrm>
            <a:off x="6794555" y="4257019"/>
            <a:ext cx="1584177"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2800" dirty="0" smtClean="0">
                <a:latin typeface="Arial" panose="020B0604020202020204" pitchFamily="34" charset="0"/>
                <a:cs typeface="Arial" panose="020B0604020202020204" pitchFamily="34" charset="0"/>
              </a:rPr>
              <a:t>Finansal</a:t>
            </a:r>
          </a:p>
          <a:p>
            <a:pPr algn="ctr"/>
            <a:r>
              <a:rPr lang="tr-TR" sz="2800" dirty="0" smtClean="0">
                <a:latin typeface="Arial" panose="020B0604020202020204" pitchFamily="34" charset="0"/>
                <a:cs typeface="Arial" panose="020B0604020202020204" pitchFamily="34" charset="0"/>
              </a:rPr>
              <a:t>Kod</a:t>
            </a:r>
            <a:endParaRPr lang="tr-TR" sz="2800" dirty="0">
              <a:latin typeface="Arial" panose="020B0604020202020204" pitchFamily="34" charset="0"/>
              <a:cs typeface="Arial" panose="020B0604020202020204" pitchFamily="34" charset="0"/>
            </a:endParaRPr>
          </a:p>
        </p:txBody>
      </p:sp>
      <p:sp>
        <p:nvSpPr>
          <p:cNvPr id="27" name="Unvan 1"/>
          <p:cNvSpPr>
            <a:spLocks noGrp="1"/>
          </p:cNvSpPr>
          <p:nvPr>
            <p:ph type="title"/>
          </p:nvPr>
        </p:nvSpPr>
        <p:spPr>
          <a:xfrm>
            <a:off x="1097280" y="286603"/>
            <a:ext cx="10058400" cy="1450757"/>
          </a:xfrm>
        </p:spPr>
        <p:txBody>
          <a:bodyPr>
            <a:normAutofit fontScale="90000"/>
          </a:bodyPr>
          <a:lstStyle/>
          <a:p>
            <a:r>
              <a:rPr lang="tr-TR" dirty="0" smtClean="0">
                <a:latin typeface="Times New Roman" panose="02020603050405020304" pitchFamily="18" charset="0"/>
                <a:cs typeface="Times New Roman" panose="02020603050405020304" pitchFamily="18" charset="0"/>
              </a:rPr>
              <a:t>ANALİTİK BÜTÇE SINIFLANDIRMASI VE BÜTÇE TERTİBİ KAVRAMI</a:t>
            </a:r>
            <a:endParaRPr lang="tr-TR" dirty="0">
              <a:latin typeface="Times New Roman" panose="02020603050405020304" pitchFamily="18" charset="0"/>
              <a:cs typeface="Times New Roman" panose="02020603050405020304" pitchFamily="18" charset="0"/>
            </a:endParaRPr>
          </a:p>
        </p:txBody>
      </p:sp>
      <p:pic>
        <p:nvPicPr>
          <p:cNvPr id="53" name="Resim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
        <p:nvSpPr>
          <p:cNvPr id="2" name="Sol Ayraç 1"/>
          <p:cNvSpPr/>
          <p:nvPr/>
        </p:nvSpPr>
        <p:spPr>
          <a:xfrm rot="5400000">
            <a:off x="5253778" y="-1255540"/>
            <a:ext cx="422676" cy="7783737"/>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r-TR" dirty="0"/>
          </a:p>
        </p:txBody>
      </p:sp>
      <p:sp>
        <p:nvSpPr>
          <p:cNvPr id="7" name="Metin kutusu 6"/>
          <p:cNvSpPr txBox="1"/>
          <p:nvPr/>
        </p:nvSpPr>
        <p:spPr>
          <a:xfrm>
            <a:off x="4322482" y="1838799"/>
            <a:ext cx="2472073" cy="584775"/>
          </a:xfrm>
          <a:prstGeom prst="rect">
            <a:avLst/>
          </a:prstGeom>
          <a:noFill/>
        </p:spPr>
        <p:txBody>
          <a:bodyPr wrap="square" rtlCol="0">
            <a:spAutoFit/>
          </a:bodyPr>
          <a:lstStyle/>
          <a:p>
            <a:r>
              <a:rPr lang="tr-TR" sz="3200" dirty="0" smtClean="0">
                <a:latin typeface="Arial" panose="020B0604020202020204" pitchFamily="34" charset="0"/>
                <a:cs typeface="Arial" panose="020B0604020202020204" pitchFamily="34" charset="0"/>
              </a:rPr>
              <a:t>Bütçe Tertibi</a:t>
            </a:r>
            <a:endParaRPr lang="tr-TR" sz="3200" dirty="0">
              <a:latin typeface="Arial" panose="020B0604020202020204" pitchFamily="34" charset="0"/>
              <a:cs typeface="Arial" panose="020B0604020202020204" pitchFamily="34" charset="0"/>
            </a:endParaRPr>
          </a:p>
        </p:txBody>
      </p:sp>
      <p:sp>
        <p:nvSpPr>
          <p:cNvPr id="8" name="Dikdörtgen 7"/>
          <p:cNvSpPr/>
          <p:nvPr/>
        </p:nvSpPr>
        <p:spPr>
          <a:xfrm>
            <a:off x="4312118" y="1855763"/>
            <a:ext cx="2385331" cy="576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92953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540805" cy="1450757"/>
          </a:xfrm>
        </p:spPr>
        <p:txBody>
          <a:bodyPr/>
          <a:lstStyle/>
          <a:p>
            <a:r>
              <a:rPr lang="tr-TR" dirty="0" smtClean="0">
                <a:latin typeface="Times New Roman" panose="02020603050405020304" pitchFamily="18" charset="0"/>
                <a:cs typeface="Times New Roman" panose="02020603050405020304" pitchFamily="18" charset="0"/>
              </a:rPr>
              <a:t>BÜTÇELERİN UYGULAMA ESASLARI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Kamu İdareleri kendilerine tahsis edilen ödenekleri kullanırken;</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Kendilerine tahsis edilen </a:t>
            </a:r>
            <a:r>
              <a:rPr lang="tr-TR" sz="2400" b="1" dirty="0" smtClean="0">
                <a:latin typeface="Times New Roman" panose="02020603050405020304" pitchFamily="18" charset="0"/>
                <a:cs typeface="Times New Roman" panose="02020603050405020304" pitchFamily="18" charset="0"/>
              </a:rPr>
              <a:t>ödenekler üzerinde harcama yapamaz</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Ödeneklerin tahsis amacı doğrultusunda </a:t>
            </a:r>
            <a:r>
              <a:rPr lang="tr-TR" sz="2400" b="1" dirty="0" smtClean="0">
                <a:latin typeface="Times New Roman" panose="02020603050405020304" pitchFamily="18" charset="0"/>
                <a:cs typeface="Times New Roman" panose="02020603050405020304" pitchFamily="18" charset="0"/>
              </a:rPr>
              <a:t>yıl içinde </a:t>
            </a:r>
            <a:r>
              <a:rPr lang="tr-TR" sz="2400" dirty="0" smtClean="0">
                <a:latin typeface="Times New Roman" panose="02020603050405020304" pitchFamily="18" charset="0"/>
                <a:cs typeface="Times New Roman" panose="02020603050405020304" pitchFamily="18" charset="0"/>
              </a:rPr>
              <a:t>yaptırılan iş ile teslim alınan mal ve hizmetlerin karşılanmasında kullanılır.</a:t>
            </a: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Cari yıl içinde </a:t>
            </a:r>
            <a:r>
              <a:rPr lang="tr-TR" sz="2400" b="1" dirty="0" smtClean="0">
                <a:latin typeface="Times New Roman" panose="02020603050405020304" pitchFamily="18" charset="0"/>
                <a:cs typeface="Times New Roman" panose="02020603050405020304" pitchFamily="18" charset="0"/>
              </a:rPr>
              <a:t>kullanılmayan  ödenekler yıl sonunda iptal edilir.</a:t>
            </a:r>
          </a:p>
          <a:p>
            <a:pPr>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Merkezî  yönetim  kapsamındaki  kamu  idareleri,  </a:t>
            </a:r>
            <a:r>
              <a:rPr lang="tr-TR" sz="2400" b="1" dirty="0">
                <a:latin typeface="Times New Roman" panose="02020603050405020304" pitchFamily="18" charset="0"/>
                <a:cs typeface="Times New Roman" panose="02020603050405020304" pitchFamily="18" charset="0"/>
              </a:rPr>
              <a:t>aktarma  yapılacak  tertipteki  ödeneğin yüzde  yirmisine  kadar</a:t>
            </a:r>
            <a:r>
              <a:rPr lang="tr-TR" sz="2400" dirty="0">
                <a:latin typeface="Times New Roman" panose="02020603050405020304" pitchFamily="18" charset="0"/>
                <a:cs typeface="Times New Roman" panose="02020603050405020304" pitchFamily="18" charset="0"/>
              </a:rPr>
              <a:t>  kendi  bütçeleri  içinde  ödenek  aktarması  </a:t>
            </a:r>
            <a:r>
              <a:rPr lang="tr-TR" sz="2400" dirty="0" smtClean="0">
                <a:latin typeface="Times New Roman" panose="02020603050405020304" pitchFamily="18" charset="0"/>
                <a:cs typeface="Times New Roman" panose="02020603050405020304" pitchFamily="18" charset="0"/>
              </a:rPr>
              <a:t>yapabilirler.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0850342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570112" cy="1450757"/>
          </a:xfrm>
        </p:spPr>
        <p:txBody>
          <a:bodyPr/>
          <a:lstStyle/>
          <a:p>
            <a:r>
              <a:rPr lang="tr-TR" dirty="0">
                <a:latin typeface="Times New Roman" panose="02020603050405020304" pitchFamily="18" charset="0"/>
                <a:cs typeface="Times New Roman" panose="02020603050405020304" pitchFamily="18" charset="0"/>
              </a:rPr>
              <a:t>BÜTÇELERİN UYGULAMA ESASLARI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80847015"/>
              </p:ext>
            </p:extLst>
          </p:nvPr>
        </p:nvGraphicFramePr>
        <p:xfrm>
          <a:off x="1096962" y="1846263"/>
          <a:ext cx="10570429"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1459523" y="2101362"/>
            <a:ext cx="9636369" cy="646331"/>
          </a:xfrm>
          <a:prstGeom prst="rect">
            <a:avLst/>
          </a:prstGeom>
          <a:noFill/>
        </p:spPr>
        <p:txBody>
          <a:bodyPr wrap="square" rtlCol="0">
            <a:spAutoFit/>
          </a:bodyPr>
          <a:lstStyle/>
          <a:p>
            <a:r>
              <a:rPr lang="tr-TR" sz="3600" b="1" dirty="0">
                <a:latin typeface="Times New Roman" panose="02020603050405020304" pitchFamily="18" charset="0"/>
                <a:cs typeface="Times New Roman" panose="02020603050405020304" pitchFamily="18" charset="0"/>
              </a:rPr>
              <a:t>Kamu idarelerinin bütçeleri </a:t>
            </a:r>
            <a:r>
              <a:rPr lang="tr-TR" sz="3600" b="1" dirty="0" smtClean="0">
                <a:latin typeface="Times New Roman" panose="02020603050405020304" pitchFamily="18" charset="0"/>
                <a:cs typeface="Times New Roman" panose="02020603050405020304" pitchFamily="18" charset="0"/>
              </a:rPr>
              <a:t>içinde;</a:t>
            </a:r>
            <a:endParaRPr lang="tr-TR" sz="3600" b="1"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1459523" y="5040923"/>
            <a:ext cx="9636369" cy="646331"/>
          </a:xfrm>
          <a:prstGeom prst="rect">
            <a:avLst/>
          </a:prstGeom>
          <a:noFill/>
        </p:spPr>
        <p:txBody>
          <a:bodyPr wrap="square" rtlCol="0">
            <a:spAutoFit/>
          </a:bodyPr>
          <a:lstStyle/>
          <a:p>
            <a:r>
              <a:rPr lang="tr-TR" sz="3600" b="1" dirty="0">
                <a:latin typeface="Times New Roman" panose="02020603050405020304" pitchFamily="18" charset="0"/>
                <a:cs typeface="Times New Roman" panose="02020603050405020304" pitchFamily="18" charset="0"/>
              </a:rPr>
              <a:t>d</a:t>
            </a:r>
            <a:r>
              <a:rPr lang="tr-TR" sz="3600" b="1" dirty="0" smtClean="0">
                <a:latin typeface="Times New Roman" panose="02020603050405020304" pitchFamily="18" charset="0"/>
                <a:cs typeface="Times New Roman" panose="02020603050405020304" pitchFamily="18" charset="0"/>
              </a:rPr>
              <a:t>iğer tertiplere aktarma yapılamaz.</a:t>
            </a:r>
            <a:endParaRPr lang="tr-TR" sz="3600" b="1" dirty="0">
              <a:latin typeface="Times New Roman" panose="02020603050405020304" pitchFamily="18" charset="0"/>
              <a:cs typeface="Times New Roman" panose="02020603050405020304" pitchFamily="18" charset="0"/>
            </a:endParaRPr>
          </a:p>
        </p:txBody>
      </p:sp>
      <p:pic>
        <p:nvPicPr>
          <p:cNvPr id="7" name="Resim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20874661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209628" cy="1450757"/>
          </a:xfrm>
        </p:spPr>
        <p:txBody>
          <a:bodyPr/>
          <a:lstStyle/>
          <a:p>
            <a:r>
              <a:rPr lang="tr-TR" dirty="0" smtClean="0">
                <a:latin typeface="Times New Roman" panose="02020603050405020304" pitchFamily="18" charset="0"/>
                <a:cs typeface="Times New Roman" panose="02020603050405020304" pitchFamily="18" charset="0"/>
              </a:rPr>
              <a:t>MD.26- YÜKLENMEYE GİRİŞİLMESİ</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7391100"/>
              </p:ext>
            </p:extLst>
          </p:nvPr>
        </p:nvGraphicFramePr>
        <p:xfrm>
          <a:off x="1097280" y="1845734"/>
          <a:ext cx="10058400" cy="4326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1409407" y="1845734"/>
            <a:ext cx="9434146" cy="1938992"/>
          </a:xfrm>
          <a:prstGeom prst="rect">
            <a:avLst/>
          </a:prstGeom>
          <a:noFill/>
        </p:spPr>
        <p:txBody>
          <a:bodyPr wrap="square" rtlCol="0">
            <a:spAutoFit/>
          </a:bodyPr>
          <a:lstStyle/>
          <a:p>
            <a:pPr lvl="0" algn="just"/>
            <a:r>
              <a:rPr lang="tr-TR" sz="2400" b="1" dirty="0">
                <a:latin typeface="Times New Roman" panose="02020603050405020304" pitchFamily="18" charset="0"/>
                <a:cs typeface="Times New Roman" panose="02020603050405020304" pitchFamily="18" charset="0"/>
              </a:rPr>
              <a:t>Usulüne uygun olarak düzenlenmiş sözleşme esaslarına</a:t>
            </a:r>
            <a:r>
              <a:rPr lang="tr-TR" sz="2400" dirty="0">
                <a:latin typeface="Times New Roman" panose="02020603050405020304" pitchFamily="18" charset="0"/>
                <a:cs typeface="Times New Roman" panose="02020603050405020304" pitchFamily="18" charset="0"/>
              </a:rPr>
              <a:t> veya kanun veya Cumhurbaşkanlığı kararnamesi hükmüne dayanarak iş yaptırılması, mal ve hizmetin teslim alınmasına ilişkin olarak </a:t>
            </a:r>
            <a:r>
              <a:rPr lang="tr-TR" sz="2400" b="1" dirty="0">
                <a:latin typeface="Times New Roman" panose="02020603050405020304" pitchFamily="18" charset="0"/>
                <a:cs typeface="Times New Roman" panose="02020603050405020304" pitchFamily="18" charset="0"/>
              </a:rPr>
              <a:t>geleceğe yönelik ödeme yükümlülüğüne </a:t>
            </a:r>
            <a:r>
              <a:rPr lang="tr-TR" sz="2400" dirty="0">
                <a:latin typeface="Times New Roman" panose="02020603050405020304" pitchFamily="18" charset="0"/>
                <a:cs typeface="Times New Roman" panose="02020603050405020304" pitchFamily="18" charset="0"/>
              </a:rPr>
              <a:t>girişilmesidir.</a:t>
            </a:r>
          </a:p>
          <a:p>
            <a:endParaRPr lang="tr-TR" sz="2400" dirty="0"/>
          </a:p>
        </p:txBody>
      </p:sp>
      <p:pic>
        <p:nvPicPr>
          <p:cNvPr id="6" name="Resim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65238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HARCAMA YAPILMASI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Bütçeyle ödenek tahsis edilen her bir </a:t>
            </a:r>
            <a:r>
              <a:rPr lang="tr-TR" sz="2400" b="1" dirty="0">
                <a:latin typeface="Times New Roman" panose="02020603050405020304" pitchFamily="18" charset="0"/>
                <a:cs typeface="Times New Roman" panose="02020603050405020304" pitchFamily="18" charset="0"/>
              </a:rPr>
              <a:t>harcama biriminin en üst yöneticisi </a:t>
            </a:r>
            <a:r>
              <a:rPr lang="tr-TR" sz="2400" dirty="0">
                <a:latin typeface="Times New Roman" panose="02020603050405020304" pitchFamily="18" charset="0"/>
                <a:cs typeface="Times New Roman" panose="02020603050405020304" pitchFamily="18" charset="0"/>
              </a:rPr>
              <a:t>harcama yetkilisidir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b="1" dirty="0" smtClean="0">
                <a:latin typeface="Times New Roman" panose="02020603050405020304" pitchFamily="18" charset="0"/>
                <a:cs typeface="Times New Roman" panose="02020603050405020304" pitchFamily="18" charset="0"/>
              </a:rPr>
              <a:t>Yükseköğretim </a:t>
            </a:r>
            <a:r>
              <a:rPr lang="tr-TR" sz="2400" b="1" dirty="0">
                <a:latin typeface="Times New Roman" panose="02020603050405020304" pitchFamily="18" charset="0"/>
                <a:cs typeface="Times New Roman" panose="02020603050405020304" pitchFamily="18" charset="0"/>
              </a:rPr>
              <a:t>Kurulu ile üniversiteler ve yüksek teknoloji enstitülerinde</a:t>
            </a:r>
            <a:r>
              <a:rPr lang="tr-TR" sz="2400" dirty="0">
                <a:latin typeface="Times New Roman" panose="02020603050405020304" pitchFamily="18" charset="0"/>
                <a:cs typeface="Times New Roman" panose="02020603050405020304" pitchFamily="18" charset="0"/>
              </a:rPr>
              <a:t>, harcama yetkilileri </a:t>
            </a:r>
            <a:r>
              <a:rPr lang="tr-TR" sz="2400" b="1" dirty="0">
                <a:latin typeface="Times New Roman" panose="02020603050405020304" pitchFamily="18" charset="0"/>
                <a:cs typeface="Times New Roman" panose="02020603050405020304" pitchFamily="18" charset="0"/>
              </a:rPr>
              <a:t>ödenek gönderme belgesiyle </a:t>
            </a:r>
            <a:r>
              <a:rPr lang="tr-TR" sz="2400" dirty="0">
                <a:latin typeface="Times New Roman" panose="02020603050405020304" pitchFamily="18" charset="0"/>
                <a:cs typeface="Times New Roman" panose="02020603050405020304" pitchFamily="18" charset="0"/>
              </a:rPr>
              <a:t>belirlenir. Bu idarelerde ödenek gönderme belgesi ile </a:t>
            </a:r>
            <a:r>
              <a:rPr lang="tr-TR" sz="2400" b="1" dirty="0">
                <a:latin typeface="Times New Roman" panose="02020603050405020304" pitchFamily="18" charset="0"/>
                <a:cs typeface="Times New Roman" panose="02020603050405020304" pitchFamily="18" charset="0"/>
              </a:rPr>
              <a:t>ödenek gönderilen birimler harcama birimi</a:t>
            </a:r>
            <a:r>
              <a:rPr lang="tr-TR" sz="2400" dirty="0">
                <a:latin typeface="Times New Roman" panose="02020603050405020304" pitchFamily="18" charset="0"/>
                <a:cs typeface="Times New Roman" panose="02020603050405020304" pitchFamily="18" charset="0"/>
              </a:rPr>
              <a:t>, kendisine </a:t>
            </a:r>
            <a:r>
              <a:rPr lang="tr-TR" sz="2400" b="1" dirty="0">
                <a:latin typeface="Times New Roman" panose="02020603050405020304" pitchFamily="18" charset="0"/>
                <a:cs typeface="Times New Roman" panose="02020603050405020304" pitchFamily="18" charset="0"/>
              </a:rPr>
              <a:t>ödenek gönderilen birimin en üst yöneticisi ise  harcama  </a:t>
            </a:r>
            <a:r>
              <a:rPr lang="tr-TR" sz="2400" b="1" dirty="0" smtClean="0">
                <a:latin typeface="Times New Roman" panose="02020603050405020304" pitchFamily="18" charset="0"/>
                <a:cs typeface="Times New Roman" panose="02020603050405020304" pitchFamily="18" charset="0"/>
              </a:rPr>
              <a:t>yetkilisidir.</a:t>
            </a:r>
          </a:p>
          <a:p>
            <a:pPr algn="just">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Harcama  </a:t>
            </a:r>
            <a:r>
              <a:rPr lang="tr-TR" sz="2400" dirty="0">
                <a:latin typeface="Times New Roman" panose="02020603050405020304" pitchFamily="18" charset="0"/>
                <a:cs typeface="Times New Roman" panose="02020603050405020304" pitchFamily="18" charset="0"/>
              </a:rPr>
              <a:t>yetkilileri  bütçede  öngörülen  ödenekleri  kadar,  </a:t>
            </a:r>
            <a:r>
              <a:rPr lang="tr-TR" sz="2400" b="1" dirty="0">
                <a:latin typeface="Times New Roman" panose="02020603050405020304" pitchFamily="18" charset="0"/>
                <a:cs typeface="Times New Roman" panose="02020603050405020304" pitchFamily="18" charset="0"/>
              </a:rPr>
              <a:t>ödenek  gönderme  belgesiyle  kendisine ödenek verilen harcama yetkilileri ise tahsis edilen ödenek tutarında harcama </a:t>
            </a:r>
            <a:r>
              <a:rPr lang="tr-TR" sz="2400" b="1" dirty="0" smtClean="0">
                <a:latin typeface="Times New Roman" panose="02020603050405020304" pitchFamily="18" charset="0"/>
                <a:cs typeface="Times New Roman" panose="02020603050405020304" pitchFamily="18" charset="0"/>
              </a:rPr>
              <a:t>yapabilir.</a:t>
            </a:r>
            <a:endParaRPr lang="tr-TR" sz="2400" b="1"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027290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450757"/>
          </a:xfrm>
        </p:spPr>
        <p:txBody>
          <a:bodyPr/>
          <a:lstStyle/>
          <a:p>
            <a:r>
              <a:rPr lang="tr-TR" dirty="0" smtClean="0">
                <a:latin typeface="Times New Roman" panose="02020603050405020304" pitchFamily="18" charset="0"/>
                <a:cs typeface="Times New Roman" panose="02020603050405020304" pitchFamily="18" charset="0"/>
              </a:rPr>
              <a:t>MD.32- HARCAMA TALİMATI VE SORUMLULUK</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400" dirty="0">
                <a:solidFill>
                  <a:schemeClr val="tx1"/>
                </a:solidFill>
                <a:latin typeface="Times New Roman" panose="02020603050405020304" pitchFamily="18" charset="0"/>
                <a:cs typeface="Times New Roman" panose="02020603050405020304" pitchFamily="18" charset="0"/>
              </a:rPr>
              <a:t>Bütçelerden harcama yapılabilmesi, harcama yetkilisinin </a:t>
            </a:r>
            <a:r>
              <a:rPr lang="tr-TR" sz="2400" b="1" dirty="0">
                <a:solidFill>
                  <a:schemeClr val="tx1"/>
                </a:solidFill>
                <a:latin typeface="Times New Roman" panose="02020603050405020304" pitchFamily="18" charset="0"/>
                <a:cs typeface="Times New Roman" panose="02020603050405020304" pitchFamily="18" charset="0"/>
              </a:rPr>
              <a:t>harcama talimatı </a:t>
            </a:r>
            <a:r>
              <a:rPr lang="tr-TR" sz="2400" dirty="0">
                <a:solidFill>
                  <a:schemeClr val="tx1"/>
                </a:solidFill>
                <a:latin typeface="Times New Roman" panose="02020603050405020304" pitchFamily="18" charset="0"/>
                <a:cs typeface="Times New Roman" panose="02020603050405020304" pitchFamily="18" charset="0"/>
              </a:rPr>
              <a:t>vermesiyle mümkündür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Harcama talimatlarında;</a:t>
            </a:r>
          </a:p>
          <a:p>
            <a:pPr lvl="2"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Hizmet gerekçesi</a:t>
            </a:r>
          </a:p>
          <a:p>
            <a:pPr lvl="2"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Yapılacak </a:t>
            </a:r>
            <a:r>
              <a:rPr lang="tr-TR" sz="2400" dirty="0">
                <a:latin typeface="Times New Roman" panose="02020603050405020304" pitchFamily="18" charset="0"/>
                <a:cs typeface="Times New Roman" panose="02020603050405020304" pitchFamily="18" charset="0"/>
              </a:rPr>
              <a:t>işin </a:t>
            </a:r>
            <a:r>
              <a:rPr lang="tr-TR" sz="2400" dirty="0" smtClean="0">
                <a:latin typeface="Times New Roman" panose="02020603050405020304" pitchFamily="18" charset="0"/>
                <a:cs typeface="Times New Roman" panose="02020603050405020304" pitchFamily="18" charset="0"/>
              </a:rPr>
              <a:t>konusu ve tutarı</a:t>
            </a:r>
          </a:p>
          <a:p>
            <a:pPr lvl="2"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Süresi</a:t>
            </a:r>
          </a:p>
          <a:p>
            <a:pPr lvl="2"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Kullanılabilir ödeneği</a:t>
            </a:r>
          </a:p>
          <a:p>
            <a:pPr lvl="2"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Gerçekleştirme usulü</a:t>
            </a:r>
          </a:p>
          <a:p>
            <a:pPr lvl="2"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Gerçekleştirmeyle görevli olanlara ilişkin belgeler yer alır.</a:t>
            </a:r>
            <a:endParaRPr lang="tr-TR" sz="24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2157892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HARCAMA YETKİSİNİN </a:t>
            </a:r>
            <a:r>
              <a:rPr lang="tr-TR" dirty="0" smtClean="0">
                <a:latin typeface="Times New Roman" panose="02020603050405020304" pitchFamily="18" charset="0"/>
                <a:cs typeface="Times New Roman" panose="02020603050405020304" pitchFamily="18" charset="0"/>
              </a:rPr>
              <a:t>DEVRİ</a:t>
            </a:r>
            <a:endParaRPr lang="tr-TR" dirty="0"/>
          </a:p>
        </p:txBody>
      </p:sp>
      <p:sp>
        <p:nvSpPr>
          <p:cNvPr id="3" name="İçerik Yer Tutucusu 2"/>
          <p:cNvSpPr>
            <a:spLocks noGrp="1"/>
          </p:cNvSpPr>
          <p:nvPr>
            <p:ph idx="1"/>
          </p:nvPr>
        </p:nvSpPr>
        <p:spPr/>
        <p:txBody>
          <a:bodyPr/>
          <a:lstStyle/>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Harcama yetkilileri, ilgili mevzuatı uyarınca ihale usulleriyle yapılacak mal ve hizmet alımları ile yapım işlerinin ihale işlemlerine ilişkin olarak, </a:t>
            </a:r>
            <a:r>
              <a:rPr lang="tr-TR" sz="2800" b="1" u="sng" dirty="0">
                <a:latin typeface="Times New Roman" panose="02020603050405020304" pitchFamily="18" charset="0"/>
                <a:cs typeface="Times New Roman" panose="02020603050405020304" pitchFamily="18" charset="0"/>
              </a:rPr>
              <a:t>ihale yetkisiyle sınırlı olmak üzere </a:t>
            </a:r>
            <a:r>
              <a:rPr lang="tr-TR" sz="2800" b="1" dirty="0">
                <a:latin typeface="Times New Roman" panose="02020603050405020304" pitchFamily="18" charset="0"/>
                <a:cs typeface="Times New Roman" panose="02020603050405020304" pitchFamily="18" charset="0"/>
              </a:rPr>
              <a:t>harcama yetkilerini</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üst yöneticiden onay almak suretiyle</a:t>
            </a:r>
            <a:r>
              <a:rPr lang="tr-TR" sz="2800" dirty="0">
                <a:latin typeface="Times New Roman" panose="02020603050405020304" pitchFamily="18" charset="0"/>
                <a:cs typeface="Times New Roman" panose="02020603050405020304" pitchFamily="18" charset="0"/>
              </a:rPr>
              <a:t>, </a:t>
            </a:r>
            <a:r>
              <a:rPr lang="tr-TR" sz="2800" b="1" u="sng" dirty="0">
                <a:latin typeface="Times New Roman" panose="02020603050405020304" pitchFamily="18" charset="0"/>
                <a:cs typeface="Times New Roman" panose="02020603050405020304" pitchFamily="18" charset="0"/>
              </a:rPr>
              <a:t>idarenin destek hizmetlerini yürüten birim yöneticilerine </a:t>
            </a:r>
            <a:r>
              <a:rPr lang="tr-TR" sz="2800" dirty="0" smtClean="0">
                <a:latin typeface="Times New Roman" panose="02020603050405020304" pitchFamily="18" charset="0"/>
                <a:cs typeface="Times New Roman" panose="02020603050405020304" pitchFamily="18" charset="0"/>
              </a:rPr>
              <a:t>devredebilirler.</a:t>
            </a:r>
          </a:p>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Bu durumda, </a:t>
            </a:r>
            <a:r>
              <a:rPr lang="tr-TR" sz="2800" b="1" u="sng" dirty="0">
                <a:latin typeface="Times New Roman" panose="02020603050405020304" pitchFamily="18" charset="0"/>
                <a:cs typeface="Times New Roman" panose="02020603050405020304" pitchFamily="18" charset="0"/>
              </a:rPr>
              <a:t>ihale onay belgesinin düzenlenmesinden sözleşmenin imzalanmasına kadar geçen süreçteki</a:t>
            </a:r>
            <a:r>
              <a:rPr lang="tr-TR" sz="2800" u="sng"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tüm ihale işlemlerine ilişkin ihale yetkisi destek hizmetleri birim yöneticisi tarafından kullanılacaktır. </a:t>
            </a:r>
          </a:p>
          <a:p>
            <a:endParaRPr lang="tr-TR" dirty="0"/>
          </a:p>
        </p:txBody>
      </p:sp>
    </p:spTree>
    <p:extLst>
      <p:ext uri="{BB962C8B-B14F-4D97-AF65-F5344CB8AC3E}">
        <p14:creationId xmlns:p14="http://schemas.microsoft.com/office/powerpoint/2010/main" val="670934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Times New Roman" panose="02020603050405020304" pitchFamily="18" charset="0"/>
                <a:cs typeface="Times New Roman" panose="02020603050405020304" pitchFamily="18" charset="0"/>
              </a:rPr>
              <a:t>GİDERİN GERÇEKLEŞTİRİLMESİ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Bütçelerden bir giderin yapılabilmesi için </a:t>
            </a:r>
            <a:r>
              <a:rPr lang="tr-TR" sz="2400" b="1" dirty="0">
                <a:latin typeface="Times New Roman" panose="02020603050405020304" pitchFamily="18" charset="0"/>
                <a:cs typeface="Times New Roman" panose="02020603050405020304" pitchFamily="18" charset="0"/>
              </a:rPr>
              <a:t>iş, mal veya hizmetin belirlenmiş usul ve esaslara  uygun  olarak  alındığının  veya  gerçekleştirildiğinin</a:t>
            </a:r>
            <a:r>
              <a:rPr lang="tr-TR" sz="2400" dirty="0">
                <a:latin typeface="Times New Roman" panose="02020603050405020304" pitchFamily="18" charset="0"/>
                <a:cs typeface="Times New Roman" panose="02020603050405020304" pitchFamily="18" charset="0"/>
              </a:rPr>
              <a:t>,  görevlendirilmiş  kişi  veya  komisyonlarca </a:t>
            </a:r>
            <a:r>
              <a:rPr lang="tr-TR" sz="2400" b="1" dirty="0">
                <a:latin typeface="Times New Roman" panose="02020603050405020304" pitchFamily="18" charset="0"/>
                <a:cs typeface="Times New Roman" panose="02020603050405020304" pitchFamily="18" charset="0"/>
              </a:rPr>
              <a:t>onaylanması ve gerçekleştirme belgelerinin düzenlenmiş</a:t>
            </a:r>
            <a:r>
              <a:rPr lang="tr-TR" sz="2400" dirty="0">
                <a:latin typeface="Times New Roman" panose="02020603050405020304" pitchFamily="18" charset="0"/>
                <a:cs typeface="Times New Roman" panose="02020603050405020304" pitchFamily="18" charset="0"/>
              </a:rPr>
              <a:t> olması gerekir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Giderlerin gerçekleştirilmesi; harcama yetkililerince belirlenen görevli tarafından düzenlenen </a:t>
            </a:r>
            <a:r>
              <a:rPr lang="tr-TR" sz="2400" b="1" dirty="0">
                <a:latin typeface="Times New Roman" panose="02020603050405020304" pitchFamily="18" charset="0"/>
                <a:cs typeface="Times New Roman" panose="02020603050405020304" pitchFamily="18" charset="0"/>
              </a:rPr>
              <a:t>ödeme emri belgesinin harcama yetkilisince imzalanması </a:t>
            </a:r>
            <a:r>
              <a:rPr lang="tr-TR" sz="2400" dirty="0">
                <a:latin typeface="Times New Roman" panose="02020603050405020304" pitchFamily="18" charset="0"/>
                <a:cs typeface="Times New Roman" panose="02020603050405020304" pitchFamily="18" charset="0"/>
              </a:rPr>
              <a:t>ve tutarın </a:t>
            </a:r>
            <a:r>
              <a:rPr lang="tr-TR" sz="2400" b="1" dirty="0">
                <a:latin typeface="Times New Roman" panose="02020603050405020304" pitchFamily="18" charset="0"/>
                <a:cs typeface="Times New Roman" panose="02020603050405020304" pitchFamily="18" charset="0"/>
              </a:rPr>
              <a:t>hak sahibine </a:t>
            </a:r>
            <a:r>
              <a:rPr lang="tr-TR" sz="2400" b="1" dirty="0" smtClean="0">
                <a:latin typeface="Times New Roman" panose="02020603050405020304" pitchFamily="18" charset="0"/>
                <a:cs typeface="Times New Roman" panose="02020603050405020304" pitchFamily="18" charset="0"/>
              </a:rPr>
              <a:t>ödenmesiyle </a:t>
            </a:r>
            <a:r>
              <a:rPr lang="tr-TR" sz="2400" dirty="0" smtClean="0">
                <a:latin typeface="Times New Roman" panose="02020603050405020304" pitchFamily="18" charset="0"/>
                <a:cs typeface="Times New Roman" panose="02020603050405020304" pitchFamily="18" charset="0"/>
              </a:rPr>
              <a:t>tamamlanır.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7722961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GERÇEKLEŞTİRME GÖREVLİLERİ</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3918866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etin kutusu 5"/>
          <p:cNvSpPr txBox="1"/>
          <p:nvPr/>
        </p:nvSpPr>
        <p:spPr>
          <a:xfrm>
            <a:off x="1424354" y="3367454"/>
            <a:ext cx="7807569" cy="954107"/>
          </a:xfrm>
          <a:prstGeom prst="rect">
            <a:avLst/>
          </a:prstGeom>
          <a:noFill/>
        </p:spPr>
        <p:txBody>
          <a:bodyPr wrap="square" rtlCol="0">
            <a:spAutoFit/>
          </a:bodyPr>
          <a:lstStyle/>
          <a:p>
            <a:r>
              <a:rPr lang="tr-TR" sz="1400" dirty="0">
                <a:latin typeface="Times New Roman" panose="02020603050405020304" pitchFamily="18" charset="0"/>
                <a:cs typeface="Times New Roman" panose="02020603050405020304" pitchFamily="18" charset="0"/>
              </a:rPr>
              <a:t>S</a:t>
            </a:r>
            <a:r>
              <a:rPr lang="tr-TR" sz="1400" dirty="0" smtClean="0">
                <a:latin typeface="Times New Roman" panose="02020603050405020304" pitchFamily="18" charset="0"/>
                <a:cs typeface="Times New Roman" panose="02020603050405020304" pitchFamily="18" charset="0"/>
              </a:rPr>
              <a:t>ayıştay Genel Kurul </a:t>
            </a:r>
            <a:r>
              <a:rPr lang="tr-TR" sz="1400" dirty="0">
                <a:latin typeface="Times New Roman" panose="02020603050405020304" pitchFamily="18" charset="0"/>
                <a:cs typeface="Times New Roman" panose="02020603050405020304" pitchFamily="18" charset="0"/>
              </a:rPr>
              <a:t>Kararına göre</a:t>
            </a:r>
            <a:r>
              <a:rPr lang="tr-TR" sz="1400" dirty="0" smtClean="0">
                <a:latin typeface="Times New Roman" panose="02020603050405020304" pitchFamily="18" charset="0"/>
                <a:cs typeface="Times New Roman" panose="02020603050405020304" pitchFamily="18" charset="0"/>
              </a:rPr>
              <a:t>, aslî </a:t>
            </a:r>
            <a:r>
              <a:rPr lang="tr-TR" sz="1400" dirty="0">
                <a:latin typeface="Times New Roman" panose="02020603050405020304" pitchFamily="18" charset="0"/>
                <a:cs typeface="Times New Roman" panose="02020603050405020304" pitchFamily="18" charset="0"/>
              </a:rPr>
              <a:t>bir gerçekleştirme belgesi olan ödeme emri belgesini düzenleyen sıfatıyla imzalayan gerçekleştirme görevlisinin, </a:t>
            </a:r>
            <a:r>
              <a:rPr lang="tr-TR" sz="1400" b="1" dirty="0">
                <a:latin typeface="Times New Roman" panose="02020603050405020304" pitchFamily="18" charset="0"/>
                <a:cs typeface="Times New Roman" panose="02020603050405020304" pitchFamily="18" charset="0"/>
              </a:rPr>
              <a:t>düzenlediği belge ile birlikte harcama sürecindeki diğer belgelerin doğruluğundan ve mevzuata uygunluğundan harcama yetkilisi ile birlikte sorumludur </a:t>
            </a:r>
            <a:r>
              <a:rPr lang="tr-TR" sz="1400" dirty="0" smtClean="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Karar No : 5189/1 Karar Tarihi : 14.06.2007).</a:t>
            </a:r>
          </a:p>
        </p:txBody>
      </p:sp>
      <p:pic>
        <p:nvPicPr>
          <p:cNvPr id="7" name="Resim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724484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Times New Roman" panose="02020603050405020304" pitchFamily="18" charset="0"/>
                <a:cs typeface="Times New Roman" panose="02020603050405020304" pitchFamily="18" charset="0"/>
              </a:rPr>
              <a:t>MD.1- AMAÇ</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84412" cy="4023360"/>
          </a:xfrm>
        </p:spPr>
        <p:txBody>
          <a:bodyPr>
            <a:normAutofit/>
          </a:bodyPr>
          <a:lstStyle/>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Kamu kaynaklarının </a:t>
            </a:r>
            <a:r>
              <a:rPr lang="tr-TR" sz="2800" b="1" dirty="0" smtClean="0">
                <a:latin typeface="Times New Roman" panose="02020603050405020304" pitchFamily="18" charset="0"/>
                <a:cs typeface="Times New Roman" panose="02020603050405020304" pitchFamily="18" charset="0"/>
              </a:rPr>
              <a:t>etkili</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ekonomik</a:t>
            </a:r>
            <a:r>
              <a:rPr lang="tr-TR" sz="2800" dirty="0" smtClean="0">
                <a:latin typeface="Times New Roman" panose="02020603050405020304" pitchFamily="18" charset="0"/>
                <a:cs typeface="Times New Roman" panose="02020603050405020304" pitchFamily="18" charset="0"/>
              </a:rPr>
              <a:t> ve </a:t>
            </a:r>
            <a:r>
              <a:rPr lang="tr-TR" sz="2800" b="1" dirty="0" smtClean="0">
                <a:latin typeface="Times New Roman" panose="02020603050405020304" pitchFamily="18" charset="0"/>
                <a:cs typeface="Times New Roman" panose="02020603050405020304" pitchFamily="18" charset="0"/>
              </a:rPr>
              <a:t>verimli</a:t>
            </a:r>
            <a:r>
              <a:rPr lang="tr-TR" sz="2800" dirty="0" smtClean="0">
                <a:latin typeface="Times New Roman" panose="02020603050405020304" pitchFamily="18" charset="0"/>
                <a:cs typeface="Times New Roman" panose="02020603050405020304" pitchFamily="18" charset="0"/>
              </a:rPr>
              <a:t> şekilde elde edilmesi ve kullanılmasının sağlanması,</a:t>
            </a:r>
          </a:p>
          <a:p>
            <a:pPr algn="just">
              <a:buFont typeface="Arial" panose="020B0604020202020204" pitchFamily="34" charset="0"/>
              <a:buChar char="•"/>
            </a:pPr>
            <a:r>
              <a:rPr lang="tr-TR" sz="2800" b="1" dirty="0">
                <a:latin typeface="Times New Roman" panose="02020603050405020304" pitchFamily="18" charset="0"/>
                <a:cs typeface="Times New Roman" panose="02020603050405020304" pitchFamily="18" charset="0"/>
              </a:rPr>
              <a:t>H</a:t>
            </a:r>
            <a:r>
              <a:rPr lang="tr-TR" sz="2800" b="1" dirty="0" smtClean="0">
                <a:latin typeface="Times New Roman" panose="02020603050405020304" pitchFamily="18" charset="0"/>
                <a:cs typeface="Times New Roman" panose="02020603050405020304" pitchFamily="18" charset="0"/>
              </a:rPr>
              <a:t>esap verilebilirliği </a:t>
            </a:r>
            <a:r>
              <a:rPr lang="tr-TR" sz="2800" dirty="0" smtClean="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mali saydamlığı </a:t>
            </a:r>
            <a:r>
              <a:rPr lang="tr-TR" sz="2800" dirty="0" smtClean="0">
                <a:latin typeface="Times New Roman" panose="02020603050405020304" pitchFamily="18" charset="0"/>
                <a:cs typeface="Times New Roman" panose="02020603050405020304" pitchFamily="18" charset="0"/>
              </a:rPr>
              <a:t>sağlamak üzere; </a:t>
            </a:r>
          </a:p>
          <a:p>
            <a:pPr marL="0" indent="0" algn="just">
              <a:buNone/>
            </a:pPr>
            <a:r>
              <a:rPr lang="tr-TR" sz="2800" b="1" dirty="0" smtClean="0">
                <a:latin typeface="Times New Roman" panose="02020603050405020304" pitchFamily="18" charset="0"/>
                <a:cs typeface="Times New Roman" panose="02020603050405020304" pitchFamily="18" charset="0"/>
              </a:rPr>
              <a:t>kamu mali yönetiminin </a:t>
            </a:r>
            <a:r>
              <a:rPr lang="tr-TR" sz="2800" dirty="0" smtClean="0">
                <a:latin typeface="Times New Roman" panose="02020603050405020304" pitchFamily="18" charset="0"/>
                <a:cs typeface="Times New Roman" panose="02020603050405020304" pitchFamily="18" charset="0"/>
              </a:rPr>
              <a:t>yapısını ve işleyişini,</a:t>
            </a:r>
          </a:p>
          <a:p>
            <a:pPr marL="0" indent="0" algn="just">
              <a:buNone/>
            </a:pPr>
            <a:r>
              <a:rPr lang="tr-TR" sz="2800" b="1" dirty="0">
                <a:latin typeface="Times New Roman" panose="02020603050405020304" pitchFamily="18" charset="0"/>
                <a:cs typeface="Times New Roman" panose="02020603050405020304" pitchFamily="18" charset="0"/>
              </a:rPr>
              <a:t>b</a:t>
            </a:r>
            <a:r>
              <a:rPr lang="tr-TR" sz="2800" b="1" dirty="0" smtClean="0">
                <a:latin typeface="Times New Roman" panose="02020603050405020304" pitchFamily="18" charset="0"/>
                <a:cs typeface="Times New Roman" panose="02020603050405020304" pitchFamily="18" charset="0"/>
              </a:rPr>
              <a:t>ütçelerin</a:t>
            </a:r>
            <a:r>
              <a:rPr lang="tr-TR" sz="2800" dirty="0" smtClean="0">
                <a:latin typeface="Times New Roman" panose="02020603050405020304" pitchFamily="18" charset="0"/>
                <a:cs typeface="Times New Roman" panose="02020603050405020304" pitchFamily="18" charset="0"/>
              </a:rPr>
              <a:t> hazırlanmasını ve uygulanmasını,</a:t>
            </a:r>
          </a:p>
          <a:p>
            <a:pPr marL="0" indent="0" algn="just">
              <a:buNone/>
            </a:pPr>
            <a:r>
              <a:rPr lang="tr-TR" sz="2800" dirty="0">
                <a:latin typeface="Times New Roman" panose="02020603050405020304" pitchFamily="18" charset="0"/>
                <a:cs typeface="Times New Roman" panose="02020603050405020304" pitchFamily="18" charset="0"/>
              </a:rPr>
              <a:t>t</a:t>
            </a:r>
            <a:r>
              <a:rPr lang="tr-TR" sz="2800" dirty="0" smtClean="0">
                <a:latin typeface="Times New Roman" panose="02020603050405020304" pitchFamily="18" charset="0"/>
                <a:cs typeface="Times New Roman" panose="02020603050405020304" pitchFamily="18" charset="0"/>
              </a:rPr>
              <a:t>üm mali işlemlerin </a:t>
            </a:r>
            <a:r>
              <a:rPr lang="tr-TR" sz="2800" b="1" dirty="0" smtClean="0">
                <a:latin typeface="Times New Roman" panose="02020603050405020304" pitchFamily="18" charset="0"/>
                <a:cs typeface="Times New Roman" panose="02020603050405020304" pitchFamily="18" charset="0"/>
              </a:rPr>
              <a:t>muhasebeleştirilmesini</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raporlanmasını</a:t>
            </a:r>
            <a:r>
              <a:rPr lang="tr-TR" sz="2800" dirty="0" smtClean="0">
                <a:latin typeface="Times New Roman" panose="02020603050405020304" pitchFamily="18" charset="0"/>
                <a:cs typeface="Times New Roman" panose="02020603050405020304" pitchFamily="18" charset="0"/>
              </a:rPr>
              <a:t> ve </a:t>
            </a:r>
            <a:r>
              <a:rPr lang="tr-TR" sz="2800" b="1" dirty="0" smtClean="0">
                <a:latin typeface="Times New Roman" panose="02020603050405020304" pitchFamily="18" charset="0"/>
                <a:cs typeface="Times New Roman" panose="02020603050405020304" pitchFamily="18" charset="0"/>
              </a:rPr>
              <a:t>mali kontrolü</a:t>
            </a:r>
            <a:r>
              <a:rPr lang="tr-TR" sz="2800" dirty="0" smtClean="0">
                <a:latin typeface="Times New Roman" panose="02020603050405020304" pitchFamily="18" charset="0"/>
                <a:cs typeface="Times New Roman" panose="02020603050405020304" pitchFamily="18" charset="0"/>
              </a:rPr>
              <a:t> düzenlemektir.</a:t>
            </a:r>
          </a:p>
          <a:p>
            <a:pPr marL="0" indent="0" algn="just">
              <a:buNone/>
            </a:pPr>
            <a:endParaRPr lang="tr-TR"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3259020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419105"/>
          </a:xfrm>
        </p:spPr>
        <p:txBody>
          <a:bodyPr/>
          <a:lstStyle/>
          <a:p>
            <a:r>
              <a:rPr lang="tr-TR" dirty="0" smtClean="0">
                <a:latin typeface="Times New Roman" panose="02020603050405020304" pitchFamily="18" charset="0"/>
                <a:cs typeface="Times New Roman" panose="02020603050405020304" pitchFamily="18" charset="0"/>
              </a:rPr>
              <a:t>MD.35- ÖN ÖDEME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79" y="1845734"/>
            <a:ext cx="10816297" cy="4388012"/>
          </a:xfrm>
        </p:spPr>
        <p:txBody>
          <a:bodyPr>
            <a:normAutofit lnSpcReduction="10000"/>
          </a:bodyPr>
          <a:lstStyle/>
          <a:p>
            <a:pPr algn="just">
              <a:buFont typeface="Arial" panose="020B0604020202020204" pitchFamily="34" charset="0"/>
              <a:buChar char="•"/>
            </a:pPr>
            <a:r>
              <a:rPr lang="tr-TR" sz="2400" b="1" dirty="0">
                <a:latin typeface="Times New Roman" panose="02020603050405020304" pitchFamily="18" charset="0"/>
                <a:cs typeface="Times New Roman" panose="02020603050405020304" pitchFamily="18" charset="0"/>
              </a:rPr>
              <a:t>H</a:t>
            </a:r>
            <a:r>
              <a:rPr lang="tr-TR" sz="2400" b="1" dirty="0" smtClean="0">
                <a:latin typeface="Times New Roman" panose="02020603050405020304" pitchFamily="18" charset="0"/>
                <a:cs typeface="Times New Roman" panose="02020603050405020304" pitchFamily="18" charset="0"/>
              </a:rPr>
              <a:t>arcama </a:t>
            </a:r>
            <a:r>
              <a:rPr lang="tr-TR" sz="2400" b="1" dirty="0">
                <a:latin typeface="Times New Roman" panose="02020603050405020304" pitchFamily="18" charset="0"/>
                <a:cs typeface="Times New Roman" panose="02020603050405020304" pitchFamily="18" charset="0"/>
              </a:rPr>
              <a:t>yetkilisinin uygun görmesi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karşılığı  ödeneğin  saklı  tutulması  </a:t>
            </a:r>
            <a:r>
              <a:rPr lang="tr-TR" sz="2400" b="1" dirty="0" smtClean="0">
                <a:latin typeface="Times New Roman" panose="02020603050405020304" pitchFamily="18" charset="0"/>
                <a:cs typeface="Times New Roman" panose="02020603050405020304" pitchFamily="18" charset="0"/>
              </a:rPr>
              <a:t>kaydıyla</a:t>
            </a:r>
            <a:r>
              <a:rPr lang="tr-TR" sz="2400" dirty="0" smtClean="0">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ilgili  </a:t>
            </a:r>
            <a:r>
              <a:rPr lang="tr-TR" sz="2200" dirty="0">
                <a:latin typeface="Times New Roman" panose="02020603050405020304" pitchFamily="18" charset="0"/>
                <a:cs typeface="Times New Roman" panose="02020603050405020304" pitchFamily="18" charset="0"/>
              </a:rPr>
              <a:t>kanunlarda  öngörülen  haller </a:t>
            </a:r>
            <a:endParaRPr lang="tr-TR" sz="22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tr-TR" sz="2200" b="1" dirty="0" smtClean="0">
                <a:latin typeface="Times New Roman" panose="02020603050405020304" pitchFamily="18" charset="0"/>
                <a:cs typeface="Times New Roman" panose="02020603050405020304" pitchFamily="18" charset="0"/>
              </a:rPr>
              <a:t>gerçekleştirme  </a:t>
            </a:r>
            <a:r>
              <a:rPr lang="tr-TR" sz="2200" b="1" dirty="0">
                <a:latin typeface="Times New Roman" panose="02020603050405020304" pitchFamily="18" charset="0"/>
                <a:cs typeface="Times New Roman" panose="02020603050405020304" pitchFamily="18" charset="0"/>
              </a:rPr>
              <a:t>işlemlerinin  tamamlanması  beklenilemeyecek  ivedi  veya  zorunlu  giderler </a:t>
            </a:r>
            <a:r>
              <a:rPr lang="tr-TR" sz="2200" dirty="0" smtClean="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avans vermek</a:t>
            </a:r>
            <a:r>
              <a:rPr lang="tr-TR" sz="2200" dirty="0">
                <a:latin typeface="Times New Roman" panose="02020603050405020304" pitchFamily="18" charset="0"/>
                <a:cs typeface="Times New Roman" panose="02020603050405020304" pitchFamily="18" charset="0"/>
              </a:rPr>
              <a:t> veya </a:t>
            </a:r>
            <a:r>
              <a:rPr lang="tr-TR" sz="2200" b="1" dirty="0">
                <a:latin typeface="Times New Roman" panose="02020603050405020304" pitchFamily="18" charset="0"/>
                <a:cs typeface="Times New Roman" panose="02020603050405020304" pitchFamily="18" charset="0"/>
              </a:rPr>
              <a:t>kredi </a:t>
            </a:r>
            <a:r>
              <a:rPr lang="tr-TR" sz="2200" b="1" dirty="0" smtClean="0">
                <a:latin typeface="Times New Roman" panose="02020603050405020304" pitchFamily="18" charset="0"/>
                <a:cs typeface="Times New Roman" panose="02020603050405020304" pitchFamily="18" charset="0"/>
              </a:rPr>
              <a:t>açmak </a:t>
            </a:r>
            <a:r>
              <a:rPr lang="tr-TR" sz="2200" b="1" dirty="0">
                <a:latin typeface="Times New Roman" panose="02020603050405020304" pitchFamily="18" charset="0"/>
                <a:cs typeface="Times New Roman" panose="02020603050405020304" pitchFamily="18" charset="0"/>
              </a:rPr>
              <a:t>suretiyle </a:t>
            </a:r>
            <a:r>
              <a:rPr lang="tr-TR" sz="2200" dirty="0">
                <a:latin typeface="Times New Roman" panose="02020603050405020304" pitchFamily="18" charset="0"/>
                <a:cs typeface="Times New Roman" panose="02020603050405020304" pitchFamily="18" charset="0"/>
              </a:rPr>
              <a:t>ön ödeme yapılabilir. </a:t>
            </a:r>
            <a:endParaRPr lang="tr-TR" sz="22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Verilecek </a:t>
            </a:r>
            <a:r>
              <a:rPr lang="tr-TR" sz="2200" dirty="0">
                <a:latin typeface="Times New Roman" panose="02020603050405020304" pitchFamily="18" charset="0"/>
                <a:cs typeface="Times New Roman" panose="02020603050405020304" pitchFamily="18" charset="0"/>
              </a:rPr>
              <a:t>avansın üst sınırları </a:t>
            </a:r>
            <a:r>
              <a:rPr lang="tr-TR" sz="2200" b="1" dirty="0">
                <a:latin typeface="Times New Roman" panose="02020603050405020304" pitchFamily="18" charset="0"/>
                <a:cs typeface="Times New Roman" panose="02020603050405020304" pitchFamily="18" charset="0"/>
              </a:rPr>
              <a:t>merkezî yönetim bütçe </a:t>
            </a:r>
            <a:r>
              <a:rPr lang="tr-TR" sz="2200" b="1" dirty="0" smtClean="0">
                <a:latin typeface="Times New Roman" panose="02020603050405020304" pitchFamily="18" charset="0"/>
                <a:cs typeface="Times New Roman" panose="02020603050405020304" pitchFamily="18" charset="0"/>
              </a:rPr>
              <a:t>kanununda (i cetveli) </a:t>
            </a:r>
            <a:r>
              <a:rPr lang="tr-TR" sz="2200" dirty="0">
                <a:latin typeface="Times New Roman" panose="02020603050405020304" pitchFamily="18" charset="0"/>
                <a:cs typeface="Times New Roman" panose="02020603050405020304" pitchFamily="18" charset="0"/>
              </a:rPr>
              <a:t>gösterilir. </a:t>
            </a:r>
            <a:endParaRPr lang="tr-TR" sz="2200"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z="2400" b="1" dirty="0" smtClean="0">
                <a:latin typeface="Times New Roman" panose="02020603050405020304" pitchFamily="18" charset="0"/>
                <a:cs typeface="Times New Roman" panose="02020603050405020304" pitchFamily="18" charset="0"/>
              </a:rPr>
              <a:t>Her  </a:t>
            </a:r>
            <a:r>
              <a:rPr lang="tr-TR" sz="2400" b="1" dirty="0">
                <a:latin typeface="Times New Roman" panose="02020603050405020304" pitchFamily="18" charset="0"/>
                <a:cs typeface="Times New Roman" panose="02020603050405020304" pitchFamily="18" charset="0"/>
              </a:rPr>
              <a:t>mutemet  </a:t>
            </a:r>
            <a:r>
              <a:rPr lang="tr-TR" sz="2400" dirty="0">
                <a:latin typeface="Times New Roman" panose="02020603050405020304" pitchFamily="18" charset="0"/>
                <a:cs typeface="Times New Roman" panose="02020603050405020304" pitchFamily="18" charset="0"/>
              </a:rPr>
              <a:t>ön  ödemelerden  harcadığı  tutara  ilişkin  kanıtlayıcı  belgeleri,  ilgili kanunlarında belirtilmemiş olması </a:t>
            </a:r>
            <a:r>
              <a:rPr lang="tr-TR" sz="2400" dirty="0" smtClean="0">
                <a:latin typeface="Times New Roman" panose="02020603050405020304" pitchFamily="18" charset="0"/>
                <a:cs typeface="Times New Roman" panose="02020603050405020304" pitchFamily="18" charset="0"/>
              </a:rPr>
              <a:t>halinde; </a:t>
            </a:r>
          </a:p>
          <a:p>
            <a:pPr lvl="1" algn="just">
              <a:buFont typeface="Wingdings" panose="05000000000000000000" pitchFamily="2" charset="2"/>
              <a:buChar char="Ø"/>
            </a:pPr>
            <a:r>
              <a:rPr lang="tr-TR" sz="2200" b="1" dirty="0" smtClean="0">
                <a:latin typeface="Times New Roman" panose="02020603050405020304" pitchFamily="18" charset="0"/>
                <a:cs typeface="Times New Roman" panose="02020603050405020304" pitchFamily="18" charset="0"/>
              </a:rPr>
              <a:t>avanslarda </a:t>
            </a:r>
            <a:r>
              <a:rPr lang="tr-TR" sz="2200" b="1" dirty="0">
                <a:latin typeface="Times New Roman" panose="02020603050405020304" pitchFamily="18" charset="0"/>
                <a:cs typeface="Times New Roman" panose="02020603050405020304" pitchFamily="18" charset="0"/>
              </a:rPr>
              <a:t>bir ay</a:t>
            </a:r>
            <a:r>
              <a:rPr lang="tr-TR" sz="2200" dirty="0">
                <a:latin typeface="Times New Roman" panose="02020603050405020304" pitchFamily="18" charset="0"/>
                <a:cs typeface="Times New Roman" panose="02020603050405020304" pitchFamily="18" charset="0"/>
              </a:rPr>
              <a:t>, </a:t>
            </a:r>
            <a:endParaRPr lang="tr-TR" sz="2200"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tr-TR" sz="2200" b="1" dirty="0" smtClean="0">
                <a:latin typeface="Times New Roman" panose="02020603050405020304" pitchFamily="18" charset="0"/>
                <a:cs typeface="Times New Roman" panose="02020603050405020304" pitchFamily="18" charset="0"/>
              </a:rPr>
              <a:t>kredilerde </a:t>
            </a:r>
            <a:r>
              <a:rPr lang="tr-TR" sz="2200" b="1" dirty="0">
                <a:latin typeface="Times New Roman" panose="02020603050405020304" pitchFamily="18" charset="0"/>
                <a:cs typeface="Times New Roman" panose="02020603050405020304" pitchFamily="18" charset="0"/>
              </a:rPr>
              <a:t>üç ay içinde muhasebe yetkilisine vermek </a:t>
            </a:r>
            <a:r>
              <a:rPr lang="tr-TR" sz="2200" dirty="0">
                <a:latin typeface="Times New Roman" panose="02020603050405020304" pitchFamily="18" charset="0"/>
                <a:cs typeface="Times New Roman" panose="02020603050405020304" pitchFamily="18" charset="0"/>
              </a:rPr>
              <a:t>ve </a:t>
            </a:r>
            <a:r>
              <a:rPr lang="tr-TR" sz="2200" b="1" dirty="0">
                <a:latin typeface="Times New Roman" panose="02020603050405020304" pitchFamily="18" charset="0"/>
                <a:cs typeface="Times New Roman" panose="02020603050405020304" pitchFamily="18" charset="0"/>
              </a:rPr>
              <a:t>artan tutarı iade etmekle yükümlüdür. </a:t>
            </a:r>
            <a:endParaRPr lang="tr-TR" sz="2200" b="1" dirty="0" smtClean="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Süresi </a:t>
            </a:r>
            <a:r>
              <a:rPr lang="tr-TR" sz="2200" dirty="0">
                <a:latin typeface="Times New Roman" panose="02020603050405020304" pitchFamily="18" charset="0"/>
                <a:cs typeface="Times New Roman" panose="02020603050405020304" pitchFamily="18" charset="0"/>
              </a:rPr>
              <a:t>içerisinde mahsup edilmeyen avanslar hakkında 21.7.1953 tarihli ve 6183 sayılı Kanun hükümleri uygulanır.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690239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MD.40- BAĞIŞ VE YARDIMLAR</a:t>
            </a:r>
            <a:endParaRPr lang="tr-TR"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graphicFrame>
        <p:nvGraphicFramePr>
          <p:cNvPr id="7" name="İçerik Yer Tutucusu 6"/>
          <p:cNvGraphicFramePr>
            <a:graphicFrameLocks noGrp="1"/>
          </p:cNvGraphicFramePr>
          <p:nvPr>
            <p:ph idx="1"/>
            <p:extLst>
              <p:ext uri="{D42A27DB-BD31-4B8C-83A1-F6EECF244321}">
                <p14:modId xmlns:p14="http://schemas.microsoft.com/office/powerpoint/2010/main" val="863659252"/>
              </p:ext>
            </p:extLst>
          </p:nvPr>
        </p:nvGraphicFramePr>
        <p:xfrm>
          <a:off x="1096963" y="1846263"/>
          <a:ext cx="10058400" cy="4167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yagram 8"/>
          <p:cNvGraphicFramePr/>
          <p:nvPr>
            <p:extLst>
              <p:ext uri="{D42A27DB-BD31-4B8C-83A1-F6EECF244321}">
                <p14:modId xmlns:p14="http://schemas.microsoft.com/office/powerpoint/2010/main" val="703959397"/>
              </p:ext>
            </p:extLst>
          </p:nvPr>
        </p:nvGraphicFramePr>
        <p:xfrm>
          <a:off x="9187962" y="1846263"/>
          <a:ext cx="2716823" cy="40935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641921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MD.41- FAALİYET RAPORLARI</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61427889"/>
              </p:ext>
            </p:extLst>
          </p:nvPr>
        </p:nvGraphicFramePr>
        <p:xfrm>
          <a:off x="1096963" y="1846263"/>
          <a:ext cx="10253906"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4422530" y="4466491"/>
            <a:ext cx="7622931" cy="1323439"/>
          </a:xfrm>
          <a:prstGeom prst="rect">
            <a:avLst/>
          </a:prstGeom>
          <a:noFill/>
        </p:spPr>
        <p:txBody>
          <a:bodyPr wrap="square" rtlCol="0">
            <a:spAutoFit/>
          </a:bodyPr>
          <a:lstStyle/>
          <a:p>
            <a:r>
              <a:rPr lang="tr-TR" sz="2000" dirty="0">
                <a:latin typeface="Times New Roman" panose="02020603050405020304" pitchFamily="18" charset="0"/>
                <a:cs typeface="Times New Roman" panose="02020603050405020304" pitchFamily="18" charset="0"/>
              </a:rPr>
              <a:t>B</a:t>
            </a:r>
            <a:r>
              <a:rPr lang="tr-TR" sz="2000" dirty="0" smtClean="0">
                <a:latin typeface="Times New Roman" panose="02020603050405020304" pitchFamily="18" charset="0"/>
                <a:cs typeface="Times New Roman" panose="02020603050405020304" pitchFamily="18" charset="0"/>
              </a:rPr>
              <a:t>irim </a:t>
            </a:r>
            <a:r>
              <a:rPr lang="tr-TR" sz="2000" dirty="0">
                <a:latin typeface="Times New Roman" panose="02020603050405020304" pitchFamily="18" charset="0"/>
                <a:cs typeface="Times New Roman" panose="02020603050405020304" pitchFamily="18" charset="0"/>
              </a:rPr>
              <a:t>faaliyet raporları harcama yetkilileri tarafından izleyen mali yılın </a:t>
            </a:r>
            <a:r>
              <a:rPr lang="tr-TR" sz="2000" b="1" dirty="0">
                <a:latin typeface="Times New Roman" panose="02020603050405020304" pitchFamily="18" charset="0"/>
                <a:cs typeface="Times New Roman" panose="02020603050405020304" pitchFamily="18" charset="0"/>
              </a:rPr>
              <a:t>en geç </a:t>
            </a:r>
            <a:r>
              <a:rPr lang="tr-TR" sz="2000" b="1" dirty="0" smtClean="0">
                <a:latin typeface="Times New Roman" panose="02020603050405020304" pitchFamily="18" charset="0"/>
                <a:cs typeface="Times New Roman" panose="02020603050405020304" pitchFamily="18" charset="0"/>
              </a:rPr>
              <a:t>Ocak ayı sonuna kadar </a:t>
            </a:r>
            <a:r>
              <a:rPr lang="tr-TR" sz="2000" dirty="0" smtClean="0">
                <a:latin typeface="Times New Roman" panose="02020603050405020304" pitchFamily="18" charset="0"/>
                <a:cs typeface="Times New Roman" panose="02020603050405020304" pitchFamily="18" charset="0"/>
              </a:rPr>
              <a:t>Üst Yöneticiye sunulur. Üst Yönetici birim faaliyet raporlarını esas alarak </a:t>
            </a:r>
            <a:r>
              <a:rPr lang="tr-TR" sz="2000" b="1" dirty="0" smtClean="0">
                <a:latin typeface="Times New Roman" panose="02020603050405020304" pitchFamily="18" charset="0"/>
                <a:cs typeface="Times New Roman" panose="02020603050405020304" pitchFamily="18" charset="0"/>
              </a:rPr>
              <a:t>İdare Faaliyet Raporunu Şubat ayı sonuna kadar </a:t>
            </a:r>
            <a:r>
              <a:rPr lang="tr-TR" sz="2000" dirty="0" smtClean="0">
                <a:latin typeface="Times New Roman" panose="02020603050405020304" pitchFamily="18" charset="0"/>
                <a:cs typeface="Times New Roman" panose="02020603050405020304" pitchFamily="18" charset="0"/>
              </a:rPr>
              <a:t>kamuoyuna açıklar.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13122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İÇ KONTROL SİSTEMİ</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01784035"/>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5387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İÇ KONTROL SİSTEMİNDE YETKİ VE SORUMLULUKLAR</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274246387"/>
              </p:ext>
            </p:extLst>
          </p:nvPr>
        </p:nvGraphicFramePr>
        <p:xfrm>
          <a:off x="1096963" y="1846263"/>
          <a:ext cx="10058400" cy="4352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1732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330565"/>
            <a:ext cx="10058400" cy="1450757"/>
          </a:xfrm>
        </p:spPr>
        <p:txBody>
          <a:bodyPr/>
          <a:lstStyle/>
          <a:p>
            <a:r>
              <a:rPr lang="tr-TR" dirty="0" smtClean="0">
                <a:latin typeface="Times New Roman" panose="02020603050405020304" pitchFamily="18" charset="0"/>
                <a:cs typeface="Times New Roman" panose="02020603050405020304" pitchFamily="18" charset="0"/>
              </a:rPr>
              <a:t>MD.58- ÖN MALİ KONTROL</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3"/>
            <a:ext cx="10058400" cy="4423181"/>
          </a:xfrm>
        </p:spPr>
        <p:txBody>
          <a:bodyPr>
            <a:normAutofit fontScale="92500" lnSpcReduction="10000"/>
          </a:bodyPr>
          <a:lstStyle/>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Ön malî kontrol, </a:t>
            </a:r>
            <a:r>
              <a:rPr lang="tr-TR" sz="2400" b="1" dirty="0">
                <a:latin typeface="Times New Roman" panose="02020603050405020304" pitchFamily="18" charset="0"/>
                <a:cs typeface="Times New Roman" panose="02020603050405020304" pitchFamily="18" charset="0"/>
              </a:rPr>
              <a:t>harcama birimlerinde </a:t>
            </a:r>
            <a:r>
              <a:rPr lang="tr-TR" sz="2400" dirty="0">
                <a:latin typeface="Times New Roman" panose="02020603050405020304" pitchFamily="18" charset="0"/>
                <a:cs typeface="Times New Roman" panose="02020603050405020304" pitchFamily="18" charset="0"/>
              </a:rPr>
              <a:t>işlemlerin gerçekleştirilmesi aşamasında yapılan kontroller ile </a:t>
            </a:r>
            <a:r>
              <a:rPr lang="tr-TR" sz="2400" b="1" dirty="0">
                <a:latin typeface="Times New Roman" panose="02020603050405020304" pitchFamily="18" charset="0"/>
                <a:cs typeface="Times New Roman" panose="02020603050405020304" pitchFamily="18" charset="0"/>
              </a:rPr>
              <a:t>malî hizmetler birimi </a:t>
            </a:r>
            <a:r>
              <a:rPr lang="tr-TR" sz="2400" dirty="0">
                <a:latin typeface="Times New Roman" panose="02020603050405020304" pitchFamily="18" charset="0"/>
                <a:cs typeface="Times New Roman" panose="02020603050405020304" pitchFamily="18" charset="0"/>
              </a:rPr>
              <a:t>tarafından yapılan kontrolleri kapsar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Ön malî kontrol sonucunda uygun görüş verilip verilmemesi, </a:t>
            </a:r>
            <a:r>
              <a:rPr lang="tr-TR" sz="2400" b="1" dirty="0">
                <a:latin typeface="Times New Roman" panose="02020603050405020304" pitchFamily="18" charset="0"/>
                <a:cs typeface="Times New Roman" panose="02020603050405020304" pitchFamily="18" charset="0"/>
              </a:rPr>
              <a:t>danışma ve önleyici niteliği haiz olup</a:t>
            </a:r>
            <a:r>
              <a:rPr lang="tr-TR" sz="2400" dirty="0">
                <a:latin typeface="Times New Roman" panose="02020603050405020304" pitchFamily="18" charset="0"/>
                <a:cs typeface="Times New Roman" panose="02020603050405020304" pitchFamily="18" charset="0"/>
              </a:rPr>
              <a:t>, malî karar ve işlemlerin harcama yetkilisi tarafından uygulanmasında </a:t>
            </a:r>
            <a:r>
              <a:rPr lang="tr-TR" sz="2400" b="1" dirty="0">
                <a:latin typeface="Times New Roman" panose="02020603050405020304" pitchFamily="18" charset="0"/>
                <a:cs typeface="Times New Roman" panose="02020603050405020304" pitchFamily="18" charset="0"/>
              </a:rPr>
              <a:t>bağlayıcı değildir</a:t>
            </a:r>
            <a:r>
              <a:rPr lang="tr-TR" sz="2400" b="1"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Harcama yetkilileri, </a:t>
            </a:r>
            <a:r>
              <a:rPr lang="tr-TR" sz="2400" b="1" dirty="0">
                <a:latin typeface="Times New Roman" panose="02020603050405020304" pitchFamily="18" charset="0"/>
                <a:cs typeface="Times New Roman" panose="02020603050405020304" pitchFamily="18" charset="0"/>
              </a:rPr>
              <a:t>yardımcıları veya hiyerarşik olarak kendisine en yakın üst kademe yöneticileri arasından </a:t>
            </a:r>
            <a:r>
              <a:rPr lang="tr-TR" sz="2400" dirty="0">
                <a:latin typeface="Times New Roman" panose="02020603050405020304" pitchFamily="18" charset="0"/>
                <a:cs typeface="Times New Roman" panose="02020603050405020304" pitchFamily="18" charset="0"/>
              </a:rPr>
              <a:t>bir veya daha fazla sayıda </a:t>
            </a:r>
            <a:r>
              <a:rPr lang="tr-TR" sz="2400" b="1" dirty="0">
                <a:latin typeface="Times New Roman" panose="02020603050405020304" pitchFamily="18" charset="0"/>
                <a:cs typeface="Times New Roman" panose="02020603050405020304" pitchFamily="18" charset="0"/>
              </a:rPr>
              <a:t>gerçekleştirme görevlisini</a:t>
            </a:r>
            <a:r>
              <a:rPr lang="tr-TR" sz="2400" dirty="0">
                <a:latin typeface="Times New Roman" panose="02020603050405020304" pitchFamily="18" charset="0"/>
                <a:cs typeface="Times New Roman" panose="02020603050405020304" pitchFamily="18" charset="0"/>
              </a:rPr>
              <a:t> ödeme emri belgesi düzenlemekle görevlendirir. Ödeme emri belgesini düzenlemekle görevlendirilen </a:t>
            </a:r>
            <a:r>
              <a:rPr lang="tr-TR" sz="2400" b="1" dirty="0">
                <a:latin typeface="Times New Roman" panose="02020603050405020304" pitchFamily="18" charset="0"/>
                <a:cs typeface="Times New Roman" panose="02020603050405020304" pitchFamily="18" charset="0"/>
              </a:rPr>
              <a:t>gerçekleştirme görevlileri, ödeme emri belgesi ve eki belgeler üzerinde ön malî kontrol yaparlar. </a:t>
            </a:r>
            <a:endParaRPr lang="tr-TR" sz="2400" b="1" dirty="0" smtClean="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Ön malî kontrol sonucunda </a:t>
            </a:r>
            <a:r>
              <a:rPr lang="tr-TR" sz="2400" b="1" dirty="0">
                <a:latin typeface="Times New Roman" panose="02020603050405020304" pitchFamily="18" charset="0"/>
                <a:cs typeface="Times New Roman" panose="02020603050405020304" pitchFamily="18" charset="0"/>
              </a:rPr>
              <a:t>uygun görüş verilmediği halde harcama yetkilileri tarafından gerçekleştirilen işlemlerin</a:t>
            </a:r>
            <a:r>
              <a:rPr lang="tr-TR" sz="2400" dirty="0">
                <a:latin typeface="Times New Roman" panose="02020603050405020304" pitchFamily="18" charset="0"/>
                <a:cs typeface="Times New Roman" panose="02020603050405020304" pitchFamily="18" charset="0"/>
              </a:rPr>
              <a:t> malî hizmetler birimince kayıtları tutulur ve aylık dönemler itibariyle </a:t>
            </a:r>
            <a:r>
              <a:rPr lang="tr-TR" sz="2400" b="1" dirty="0">
                <a:latin typeface="Times New Roman" panose="02020603050405020304" pitchFamily="18" charset="0"/>
                <a:cs typeface="Times New Roman" panose="02020603050405020304" pitchFamily="18" charset="0"/>
              </a:rPr>
              <a:t>üst yöneticiye bildirilir. </a:t>
            </a:r>
            <a:r>
              <a:rPr lang="tr-TR" sz="2400" dirty="0">
                <a:latin typeface="Times New Roman" panose="02020603050405020304" pitchFamily="18" charset="0"/>
                <a:cs typeface="Times New Roman" panose="02020603050405020304" pitchFamily="18" charset="0"/>
              </a:rPr>
              <a:t>Söz konusu kayıtlar </a:t>
            </a:r>
            <a:r>
              <a:rPr lang="tr-TR" sz="2400" b="1" dirty="0">
                <a:latin typeface="Times New Roman" panose="02020603050405020304" pitchFamily="18" charset="0"/>
                <a:cs typeface="Times New Roman" panose="02020603050405020304" pitchFamily="18" charset="0"/>
              </a:rPr>
              <a:t>iç ve dış denetim sırasında denetçilere de sunulur. </a:t>
            </a:r>
          </a:p>
        </p:txBody>
      </p:sp>
    </p:spTree>
    <p:extLst>
      <p:ext uri="{BB962C8B-B14F-4D97-AF65-F5344CB8AC3E}">
        <p14:creationId xmlns:p14="http://schemas.microsoft.com/office/powerpoint/2010/main" val="1415389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450757"/>
          </a:xfrm>
        </p:spPr>
        <p:txBody>
          <a:bodyPr/>
          <a:lstStyle/>
          <a:p>
            <a:r>
              <a:rPr lang="tr-TR" dirty="0" smtClean="0">
                <a:latin typeface="Times New Roman" panose="02020603050405020304" pitchFamily="18" charset="0"/>
                <a:cs typeface="Times New Roman" panose="02020603050405020304" pitchFamily="18" charset="0"/>
              </a:rPr>
              <a:t>MUHASEBE YETKİLİLERİ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Muhasebe  yetkilisi, </a:t>
            </a:r>
            <a:r>
              <a:rPr lang="tr-TR" sz="2400" dirty="0" smtClean="0">
                <a:latin typeface="Times New Roman" panose="02020603050405020304" pitchFamily="18" charset="0"/>
                <a:cs typeface="Times New Roman" panose="02020603050405020304" pitchFamily="18" charset="0"/>
              </a:rPr>
              <a:t>kamu idaresinin  </a:t>
            </a:r>
            <a:r>
              <a:rPr lang="tr-TR" sz="2400" b="1" dirty="0" smtClean="0">
                <a:latin typeface="Times New Roman" panose="02020603050405020304" pitchFamily="18" charset="0"/>
                <a:cs typeface="Times New Roman" panose="02020603050405020304" pitchFamily="18" charset="0"/>
              </a:rPr>
              <a:t>muhasebe hizmetlerinin yerine getirilmesinden</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muhasebe  kayıtlarının  usulüne uygun, saydam ve erişilebilir </a:t>
            </a:r>
            <a:r>
              <a:rPr lang="tr-TR" sz="2400" dirty="0">
                <a:latin typeface="Times New Roman" panose="02020603050405020304" pitchFamily="18" charset="0"/>
                <a:cs typeface="Times New Roman" panose="02020603050405020304" pitchFamily="18" charset="0"/>
              </a:rPr>
              <a:t>şekilde tutulmasından sorumludur</a:t>
            </a:r>
            <a:r>
              <a:rPr lang="tr-TR" sz="24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tr-TR" sz="2400" dirty="0">
              <a:latin typeface="Times New Roman" panose="02020603050405020304" pitchFamily="18" charset="0"/>
              <a:cs typeface="Times New Roman" panose="02020603050405020304" pitchFamily="18" charset="0"/>
            </a:endParaRPr>
          </a:p>
        </p:txBody>
      </p:sp>
      <p:graphicFrame>
        <p:nvGraphicFramePr>
          <p:cNvPr id="6" name="Diyagram 5"/>
          <p:cNvGraphicFramePr/>
          <p:nvPr>
            <p:extLst>
              <p:ext uri="{D42A27DB-BD31-4B8C-83A1-F6EECF244321}">
                <p14:modId xmlns:p14="http://schemas.microsoft.com/office/powerpoint/2010/main" val="902997807"/>
              </p:ext>
            </p:extLst>
          </p:nvPr>
        </p:nvGraphicFramePr>
        <p:xfrm>
          <a:off x="1264334" y="2854896"/>
          <a:ext cx="10121705" cy="32720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2559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MD.63- İÇ DENETİM</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aynakların  </a:t>
            </a:r>
            <a:r>
              <a:rPr lang="tr-TR" sz="2800" dirty="0">
                <a:latin typeface="Times New Roman" panose="02020603050405020304" pitchFamily="18" charset="0"/>
                <a:cs typeface="Times New Roman" panose="02020603050405020304" pitchFamily="18" charset="0"/>
              </a:rPr>
              <a:t>ekonomiklik,  etkililik  ve  verimlilik  esaslarına  göre  yönetilip  yönetilmediğini </a:t>
            </a:r>
            <a:r>
              <a:rPr lang="tr-TR" sz="2800" dirty="0" smtClean="0">
                <a:latin typeface="Times New Roman" panose="02020603050405020304" pitchFamily="18" charset="0"/>
                <a:cs typeface="Times New Roman" panose="02020603050405020304" pitchFamily="18" charset="0"/>
              </a:rPr>
              <a:t>değerlendirmek,</a:t>
            </a:r>
          </a:p>
          <a:p>
            <a:pPr>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Kamu </a:t>
            </a:r>
            <a:r>
              <a:rPr lang="tr-TR" sz="2800" dirty="0">
                <a:latin typeface="Times New Roman" panose="02020603050405020304" pitchFamily="18" charset="0"/>
                <a:cs typeface="Times New Roman" panose="02020603050405020304" pitchFamily="18" charset="0"/>
              </a:rPr>
              <a:t>idaresinin çalışmalarına değer katmak ve geliştirmek </a:t>
            </a:r>
            <a:r>
              <a:rPr lang="tr-TR" sz="2800" dirty="0" smtClean="0">
                <a:latin typeface="Times New Roman" panose="02020603050405020304" pitchFamily="18" charset="0"/>
                <a:cs typeface="Times New Roman" panose="02020603050405020304" pitchFamily="18" charset="0"/>
              </a:rPr>
              <a:t>için rehberlik yapmak,</a:t>
            </a:r>
          </a:p>
          <a:p>
            <a:pPr>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Harcama sonrasında yasal uygunluk denetimi </a:t>
            </a:r>
            <a:r>
              <a:rPr lang="tr-TR" sz="2800" dirty="0" smtClean="0">
                <a:latin typeface="Times New Roman" panose="02020603050405020304" pitchFamily="18" charset="0"/>
                <a:cs typeface="Times New Roman" panose="02020603050405020304" pitchFamily="18" charset="0"/>
              </a:rPr>
              <a:t>yapmak,</a:t>
            </a:r>
          </a:p>
          <a:p>
            <a:pPr>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Denetim sonuçları çerçevesinde iyileştirmelere yönelik önerilerde </a:t>
            </a:r>
            <a:r>
              <a:rPr lang="tr-TR" sz="2800" dirty="0" smtClean="0">
                <a:latin typeface="Times New Roman" panose="02020603050405020304" pitchFamily="18" charset="0"/>
                <a:cs typeface="Times New Roman" panose="02020603050405020304" pitchFamily="18" charset="0"/>
              </a:rPr>
              <a:t>bulunmak amacıyla iç denetçiler tarafından yerine getirilir.</a:t>
            </a:r>
          </a:p>
          <a:p>
            <a:pPr lvl="1">
              <a:buFont typeface="Wingdings" panose="05000000000000000000" pitchFamily="2" charset="2"/>
              <a:buChar char="Ø"/>
            </a:pPr>
            <a:r>
              <a:rPr lang="tr-TR" sz="2600" dirty="0" smtClean="0">
                <a:latin typeface="Times New Roman" panose="02020603050405020304" pitchFamily="18" charset="0"/>
                <a:cs typeface="Times New Roman" panose="02020603050405020304" pitchFamily="18" charset="0"/>
              </a:rPr>
              <a:t>Kanun iç denetimi, iç kontrolünde kapsamı içinde saymaktadır.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6268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MD.68- DIŞ DENETİM</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7601524"/>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p:cNvSpPr txBox="1"/>
          <p:nvPr/>
        </p:nvSpPr>
        <p:spPr>
          <a:xfrm>
            <a:off x="4899636" y="3050931"/>
            <a:ext cx="2453054" cy="523220"/>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Mali Denetim</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921869" y="3050931"/>
            <a:ext cx="3163155" cy="523220"/>
          </a:xfrm>
          <a:prstGeom prst="rect">
            <a:avLst/>
          </a:prstGeom>
          <a:noFill/>
        </p:spPr>
        <p:txBody>
          <a:bodyPr wrap="square" rtlCol="0">
            <a:spAutoFit/>
          </a:bodyPr>
          <a:lstStyle/>
          <a:p>
            <a:r>
              <a:rPr lang="tr-TR" sz="2800" dirty="0" smtClean="0">
                <a:latin typeface="Times New Roman" panose="02020603050405020304" pitchFamily="18" charset="0"/>
                <a:cs typeface="Times New Roman" panose="02020603050405020304" pitchFamily="18" charset="0"/>
              </a:rPr>
              <a:t>Uygunluk Denetimi</a:t>
            </a:r>
            <a:endParaRPr lang="tr-TR" sz="2800" dirty="0">
              <a:latin typeface="Times New Roman" panose="02020603050405020304" pitchFamily="18" charset="0"/>
              <a:cs typeface="Times New Roman" panose="02020603050405020304" pitchFamily="18" charset="0"/>
            </a:endParaRPr>
          </a:p>
        </p:txBody>
      </p:sp>
      <p:cxnSp>
        <p:nvCxnSpPr>
          <p:cNvPr id="8" name="Dirsek Bağlayıcısı 7"/>
          <p:cNvCxnSpPr/>
          <p:nvPr/>
        </p:nvCxnSpPr>
        <p:spPr>
          <a:xfrm rot="10800000" flipV="1">
            <a:off x="5897563" y="2831123"/>
            <a:ext cx="1338506" cy="219808"/>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Dirsek Bağlayıcısı 11"/>
          <p:cNvCxnSpPr/>
          <p:nvPr/>
        </p:nvCxnSpPr>
        <p:spPr>
          <a:xfrm>
            <a:off x="7805248" y="2831123"/>
            <a:ext cx="2038778" cy="219808"/>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7194306" y="2831123"/>
            <a:ext cx="7275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2434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MD.70- ÖDENEK ÜSTÜ HARCAMA</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ctr">
              <a:buFont typeface="Arial" panose="020B0604020202020204" pitchFamily="34" charset="0"/>
              <a:buChar char="•"/>
            </a:pPr>
            <a:r>
              <a:rPr lang="tr-TR" sz="2800" b="1" u="sng" dirty="0" smtClean="0">
                <a:solidFill>
                  <a:schemeClr val="tx1"/>
                </a:solidFill>
                <a:latin typeface="Times New Roman" panose="02020603050405020304" pitchFamily="18" charset="0"/>
                <a:cs typeface="Times New Roman" panose="02020603050405020304" pitchFamily="18" charset="0"/>
              </a:rPr>
              <a:t>Kamu zararı oluşturmamakla birlikte;</a:t>
            </a:r>
          </a:p>
          <a:p>
            <a:pPr>
              <a:buFont typeface="Arial" panose="020B0604020202020204" pitchFamily="34" charset="0"/>
              <a:buChar char="•"/>
            </a:pPr>
            <a:endParaRPr lang="tr-TR" sz="2800" dirty="0">
              <a:latin typeface="Times New Roman" panose="02020603050405020304" pitchFamily="18" charset="0"/>
              <a:cs typeface="Times New Roman" panose="02020603050405020304" pitchFamily="18" charset="0"/>
            </a:endParaRPr>
          </a:p>
        </p:txBody>
      </p:sp>
      <p:graphicFrame>
        <p:nvGraphicFramePr>
          <p:cNvPr id="4" name="Diyagram 3"/>
          <p:cNvGraphicFramePr/>
          <p:nvPr>
            <p:extLst>
              <p:ext uri="{D42A27DB-BD31-4B8C-83A1-F6EECF244321}">
                <p14:modId xmlns:p14="http://schemas.microsoft.com/office/powerpoint/2010/main" val="1496009820"/>
              </p:ext>
            </p:extLst>
          </p:nvPr>
        </p:nvGraphicFramePr>
        <p:xfrm>
          <a:off x="2639449" y="2340740"/>
          <a:ext cx="7876149" cy="3033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ağ Ayraç 5"/>
          <p:cNvSpPr/>
          <p:nvPr/>
        </p:nvSpPr>
        <p:spPr>
          <a:xfrm rot="5400000">
            <a:off x="6335734" y="875716"/>
            <a:ext cx="483577" cy="797902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tr-TR"/>
          </a:p>
        </p:txBody>
      </p:sp>
      <p:sp>
        <p:nvSpPr>
          <p:cNvPr id="8" name="Metin kutusu 7"/>
          <p:cNvSpPr txBox="1"/>
          <p:nvPr/>
        </p:nvSpPr>
        <p:spPr>
          <a:xfrm>
            <a:off x="1548322" y="5150915"/>
            <a:ext cx="10058400" cy="1015663"/>
          </a:xfrm>
          <a:prstGeom prst="rect">
            <a:avLst/>
          </a:prstGeom>
          <a:noFill/>
        </p:spPr>
        <p:txBody>
          <a:bodyPr wrap="square" rtlCol="0">
            <a:spAutoFit/>
          </a:bodyPr>
          <a:lstStyle/>
          <a:p>
            <a:r>
              <a:rPr lang="tr-TR" sz="2000" b="1" u="sng" dirty="0">
                <a:latin typeface="Times New Roman" panose="02020603050405020304" pitchFamily="18" charset="0"/>
                <a:cs typeface="Times New Roman" panose="02020603050405020304" pitchFamily="18" charset="0"/>
              </a:rPr>
              <a:t>a</a:t>
            </a:r>
            <a:r>
              <a:rPr lang="tr-TR" sz="2000" b="1" u="sng" dirty="0" smtClean="0">
                <a:latin typeface="Times New Roman" panose="02020603050405020304" pitchFamily="18" charset="0"/>
                <a:cs typeface="Times New Roman" panose="02020603050405020304" pitchFamily="18" charset="0"/>
              </a:rPr>
              <a:t>ykırı harcama talimatı veren harcama </a:t>
            </a:r>
            <a:r>
              <a:rPr lang="tr-TR" sz="2000" b="1" u="sng" dirty="0">
                <a:latin typeface="Times New Roman" panose="02020603050405020304" pitchFamily="18" charset="0"/>
                <a:cs typeface="Times New Roman" panose="02020603050405020304" pitchFamily="18" charset="0"/>
              </a:rPr>
              <a:t>yetkililerine, her türlü aylık, ödenek, zam ve tazminat dahil yapılan </a:t>
            </a:r>
            <a:r>
              <a:rPr lang="tr-TR" sz="2000" b="1" u="sng" dirty="0">
                <a:solidFill>
                  <a:srgbClr val="FF0000"/>
                </a:solidFill>
                <a:latin typeface="Times New Roman" panose="02020603050405020304" pitchFamily="18" charset="0"/>
                <a:cs typeface="Times New Roman" panose="02020603050405020304" pitchFamily="18" charset="0"/>
              </a:rPr>
              <a:t>bir aylık net ödemeler toplamının iki katı tutarına kadar </a:t>
            </a:r>
            <a:r>
              <a:rPr lang="tr-TR" sz="2000" b="1" u="sng" dirty="0">
                <a:latin typeface="Times New Roman" panose="02020603050405020304" pitchFamily="18" charset="0"/>
                <a:cs typeface="Times New Roman" panose="02020603050405020304" pitchFamily="18" charset="0"/>
              </a:rPr>
              <a:t>para cezası verilir.</a:t>
            </a:r>
          </a:p>
        </p:txBody>
      </p:sp>
    </p:spTree>
    <p:extLst>
      <p:ext uri="{BB962C8B-B14F-4D97-AF65-F5344CB8AC3E}">
        <p14:creationId xmlns:p14="http://schemas.microsoft.com/office/powerpoint/2010/main" val="367598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271174" cy="1450757"/>
          </a:xfrm>
        </p:spPr>
        <p:txBody>
          <a:bodyPr>
            <a:normAutofit/>
          </a:bodyPr>
          <a:lstStyle/>
          <a:p>
            <a:r>
              <a:rPr lang="tr-TR" dirty="0" smtClean="0">
                <a:latin typeface="Times New Roman" panose="02020603050405020304" pitchFamily="18" charset="0"/>
                <a:cs typeface="Times New Roman" panose="02020603050405020304" pitchFamily="18" charset="0"/>
              </a:rPr>
              <a:t>KAMU KAYNAĞI NEDİR</a:t>
            </a:r>
            <a:r>
              <a:rPr lang="tr-TR" sz="6000" dirty="0" smtClean="0">
                <a:latin typeface="Times New Roman" panose="02020603050405020304" pitchFamily="18" charset="0"/>
                <a:cs typeface="Times New Roman" panose="02020603050405020304" pitchFamily="18" charset="0"/>
              </a:rPr>
              <a:t>?</a:t>
            </a:r>
            <a:endParaRPr lang="tr-TR" sz="6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84412" cy="4023360"/>
          </a:xfrm>
        </p:spPr>
        <p:txBody>
          <a:bodyPr>
            <a:normAutofit/>
          </a:bodyPr>
          <a:lstStyle/>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Borçlanma suretiyle elde edilen imkanlar dahil olmak üzere kamuya ait gelirler,</a:t>
            </a:r>
          </a:p>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Taşınır ve taşınmazlar,</a:t>
            </a:r>
          </a:p>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Hesaplarda bulunan para, alacak ve haklar ile her türlü değerler </a:t>
            </a:r>
            <a:r>
              <a:rPr lang="tr-TR" sz="2800" b="1" dirty="0" smtClean="0">
                <a:latin typeface="Times New Roman" panose="02020603050405020304" pitchFamily="18" charset="0"/>
                <a:cs typeface="Times New Roman" panose="02020603050405020304" pitchFamily="18" charset="0"/>
              </a:rPr>
              <a:t>kamu kaynağını</a:t>
            </a:r>
            <a:r>
              <a:rPr lang="tr-TR" sz="2800" dirty="0" smtClean="0">
                <a:latin typeface="Times New Roman" panose="02020603050405020304" pitchFamily="18" charset="0"/>
                <a:cs typeface="Times New Roman" panose="02020603050405020304" pitchFamily="18" charset="0"/>
              </a:rPr>
              <a:t> ifade eder.</a:t>
            </a:r>
          </a:p>
          <a:p>
            <a:pPr algn="just">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786973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MD.71- KAMU ZARARI</a:t>
            </a:r>
            <a:endParaRPr lang="tr-TR" dirty="0">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63956448"/>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351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473397" cy="1450757"/>
          </a:xfrm>
        </p:spPr>
        <p:txBody>
          <a:bodyPr/>
          <a:lstStyle/>
          <a:p>
            <a:r>
              <a:rPr lang="tr-TR" dirty="0">
                <a:latin typeface="Times New Roman" panose="02020603050405020304" pitchFamily="18" charset="0"/>
                <a:cs typeface="Times New Roman" panose="02020603050405020304" pitchFamily="18" charset="0"/>
              </a:rPr>
              <a:t>MD.73- </a:t>
            </a:r>
            <a:r>
              <a:rPr lang="tr-TR" dirty="0" smtClean="0">
                <a:latin typeface="Times New Roman" panose="02020603050405020304" pitchFamily="18" charset="0"/>
                <a:cs typeface="Times New Roman" panose="02020603050405020304" pitchFamily="18" charset="0"/>
              </a:rPr>
              <a:t>PARA CEZALARI VE YETKİLİ MERCİLER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5018 sayılı Kanunda belirtilen para cezaları ilgili kamu idaresinin </a:t>
            </a:r>
            <a:r>
              <a:rPr lang="tr-TR" sz="2800" b="1" dirty="0" smtClean="0">
                <a:latin typeface="Times New Roman" panose="02020603050405020304" pitchFamily="18" charset="0"/>
                <a:cs typeface="Times New Roman" panose="02020603050405020304" pitchFamily="18" charset="0"/>
              </a:rPr>
              <a:t>Üst Yöneticisi</a:t>
            </a:r>
            <a:r>
              <a:rPr lang="tr-TR" sz="2800" dirty="0" smtClean="0">
                <a:latin typeface="Times New Roman" panose="02020603050405020304" pitchFamily="18" charset="0"/>
                <a:cs typeface="Times New Roman" panose="02020603050405020304" pitchFamily="18" charset="0"/>
              </a:rPr>
              <a:t> tarafından verilir.</a:t>
            </a:r>
          </a:p>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Para </a:t>
            </a:r>
            <a:r>
              <a:rPr lang="tr-TR" sz="2800" dirty="0">
                <a:latin typeface="Times New Roman" panose="02020603050405020304" pitchFamily="18" charset="0"/>
                <a:cs typeface="Times New Roman" panose="02020603050405020304" pitchFamily="18" charset="0"/>
              </a:rPr>
              <a:t>cezaları, karar verilmesini </a:t>
            </a:r>
            <a:r>
              <a:rPr lang="tr-TR" sz="2800" b="1" dirty="0">
                <a:latin typeface="Times New Roman" panose="02020603050405020304" pitchFamily="18" charset="0"/>
                <a:cs typeface="Times New Roman" panose="02020603050405020304" pitchFamily="18" charset="0"/>
              </a:rPr>
              <a:t>izleyen ay başından başlamak üzere </a:t>
            </a:r>
            <a:r>
              <a:rPr lang="tr-TR" sz="2800" dirty="0">
                <a:latin typeface="Times New Roman" panose="02020603050405020304" pitchFamily="18" charset="0"/>
                <a:cs typeface="Times New Roman" panose="02020603050405020304" pitchFamily="18" charset="0"/>
              </a:rPr>
              <a:t>ve </a:t>
            </a:r>
            <a:r>
              <a:rPr lang="tr-TR" sz="2800" b="1" dirty="0">
                <a:latin typeface="Times New Roman" panose="02020603050405020304" pitchFamily="18" charset="0"/>
                <a:cs typeface="Times New Roman" panose="02020603050405020304" pitchFamily="18" charset="0"/>
              </a:rPr>
              <a:t>herhangi bir hüküm almaya gerek kalmaksızın</a:t>
            </a:r>
            <a:r>
              <a:rPr lang="tr-TR" sz="2800" dirty="0">
                <a:latin typeface="Times New Roman" panose="02020603050405020304" pitchFamily="18" charset="0"/>
                <a:cs typeface="Times New Roman" panose="02020603050405020304" pitchFamily="18" charset="0"/>
              </a:rPr>
              <a:t>; ilgililerine yapılan </a:t>
            </a:r>
            <a:r>
              <a:rPr lang="tr-TR" sz="2800" b="1" dirty="0" smtClean="0">
                <a:latin typeface="Times New Roman" panose="02020603050405020304" pitchFamily="18" charset="0"/>
                <a:cs typeface="Times New Roman" panose="02020603050405020304" pitchFamily="18" charset="0"/>
              </a:rPr>
              <a:t>her </a:t>
            </a:r>
            <a:r>
              <a:rPr lang="tr-TR" sz="2800" b="1" dirty="0">
                <a:latin typeface="Times New Roman" panose="02020603050405020304" pitchFamily="18" charset="0"/>
                <a:cs typeface="Times New Roman" panose="02020603050405020304" pitchFamily="18" charset="0"/>
              </a:rPr>
              <a:t>türlü aylık, ödenek, zam, tazminat dahil bir aylık net ödemelerin dörtte biri oranında </a:t>
            </a:r>
            <a:r>
              <a:rPr lang="tr-TR" sz="2800" dirty="0" smtClean="0">
                <a:latin typeface="Times New Roman" panose="02020603050405020304" pitchFamily="18" charset="0"/>
                <a:cs typeface="Times New Roman" panose="02020603050405020304" pitchFamily="18" charset="0"/>
              </a:rPr>
              <a:t>kesilerek </a:t>
            </a:r>
            <a:r>
              <a:rPr lang="tr-TR" sz="2800" dirty="0">
                <a:latin typeface="Times New Roman" panose="02020603050405020304" pitchFamily="18" charset="0"/>
                <a:cs typeface="Times New Roman" panose="02020603050405020304" pitchFamily="18" charset="0"/>
              </a:rPr>
              <a:t>tahsil olunur. </a:t>
            </a:r>
          </a:p>
        </p:txBody>
      </p:sp>
    </p:spTree>
    <p:extLst>
      <p:ext uri="{BB962C8B-B14F-4D97-AF65-F5344CB8AC3E}">
        <p14:creationId xmlns:p14="http://schemas.microsoft.com/office/powerpoint/2010/main" val="2366068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MD.74- ZAMANAŞIMI</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t>
            </a:r>
            <a:r>
              <a:rPr lang="tr-TR" sz="2800" dirty="0" smtClean="0">
                <a:latin typeface="Times New Roman" panose="02020603050405020304" pitchFamily="18" charset="0"/>
                <a:cs typeface="Times New Roman" panose="02020603050405020304" pitchFamily="18" charset="0"/>
              </a:rPr>
              <a:t>amu </a:t>
            </a:r>
            <a:r>
              <a:rPr lang="tr-TR" sz="2800" dirty="0">
                <a:latin typeface="Times New Roman" panose="02020603050405020304" pitchFamily="18" charset="0"/>
                <a:cs typeface="Times New Roman" panose="02020603050405020304" pitchFamily="18" charset="0"/>
              </a:rPr>
              <a:t>zararının meydana geldiği ve bu Kanunda belirtilen para cezalarının verilmesini  gerektiren  fiilin  işlendiği  </a:t>
            </a:r>
            <a:r>
              <a:rPr lang="tr-TR" sz="2800" b="1" dirty="0">
                <a:latin typeface="Times New Roman" panose="02020603050405020304" pitchFamily="18" charset="0"/>
                <a:cs typeface="Times New Roman" panose="02020603050405020304" pitchFamily="18" charset="0"/>
              </a:rPr>
              <a:t>yılı  izleyen  malî  yılın  başından başlamak  üzere</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zamanaşımını  kesen ve durduran genel  hükümler saklı kalmak </a:t>
            </a:r>
            <a:r>
              <a:rPr lang="tr-TR" sz="2800" b="1" dirty="0" smtClean="0">
                <a:latin typeface="Times New Roman" panose="02020603050405020304" pitchFamily="18" charset="0"/>
                <a:cs typeface="Times New Roman" panose="02020603050405020304" pitchFamily="18" charset="0"/>
              </a:rPr>
              <a:t>kaydıyla onuncu </a:t>
            </a:r>
            <a:r>
              <a:rPr lang="tr-TR" sz="2800" b="1" dirty="0">
                <a:latin typeface="Times New Roman" panose="02020603050405020304" pitchFamily="18" charset="0"/>
                <a:cs typeface="Times New Roman" panose="02020603050405020304" pitchFamily="18" charset="0"/>
              </a:rPr>
              <a:t>yılın sonuna kadar </a:t>
            </a:r>
            <a:r>
              <a:rPr lang="tr-TR" sz="2800" dirty="0">
                <a:latin typeface="Times New Roman" panose="02020603050405020304" pitchFamily="18" charset="0"/>
                <a:cs typeface="Times New Roman" panose="02020603050405020304" pitchFamily="18" charset="0"/>
              </a:rPr>
              <a:t>tespit ve tahsil edilemeyen kamu zararları ile para cezaları </a:t>
            </a:r>
            <a:r>
              <a:rPr lang="tr-TR" sz="2800" b="1" dirty="0">
                <a:latin typeface="Times New Roman" panose="02020603050405020304" pitchFamily="18" charset="0"/>
                <a:cs typeface="Times New Roman" panose="02020603050405020304" pitchFamily="18" charset="0"/>
              </a:rPr>
              <a:t>zamanaşımına</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uğrar.</a:t>
            </a: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4986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3956536" y="4281689"/>
            <a:ext cx="4317023" cy="1107996"/>
          </a:xfrm>
          <a:prstGeom prst="rect">
            <a:avLst/>
          </a:prstGeom>
          <a:noFill/>
        </p:spPr>
        <p:txBody>
          <a:bodyPr wrap="square" rtlCol="0">
            <a:spAutoFit/>
          </a:bodyPr>
          <a:lstStyle/>
          <a:p>
            <a:r>
              <a:rPr lang="tr-TR" sz="6600" dirty="0" smtClean="0">
                <a:latin typeface="Times New Roman" panose="02020603050405020304" pitchFamily="18" charset="0"/>
                <a:cs typeface="Times New Roman" panose="02020603050405020304" pitchFamily="18" charset="0"/>
              </a:rPr>
              <a:t>Teşekkürler</a:t>
            </a:r>
            <a:endParaRPr lang="tr-TR" sz="6600" dirty="0">
              <a:latin typeface="Times New Roman" panose="02020603050405020304" pitchFamily="18" charset="0"/>
              <a:cs typeface="Times New Roman" panose="02020603050405020304" pitchFamily="18" charset="0"/>
            </a:endParaRPr>
          </a:p>
        </p:txBody>
      </p:sp>
      <p:sp>
        <p:nvSpPr>
          <p:cNvPr id="4" name="Metin kutusu 3"/>
          <p:cNvSpPr txBox="1"/>
          <p:nvPr/>
        </p:nvSpPr>
        <p:spPr>
          <a:xfrm>
            <a:off x="4853351" y="5389685"/>
            <a:ext cx="2523392" cy="646331"/>
          </a:xfrm>
          <a:prstGeom prst="rect">
            <a:avLst/>
          </a:prstGeom>
          <a:noFill/>
        </p:spPr>
        <p:txBody>
          <a:bodyPr wrap="square" rtlCol="0">
            <a:spAutoFit/>
          </a:bodyPr>
          <a:lstStyle/>
          <a:p>
            <a:pPr algn="ctr"/>
            <a:r>
              <a:rPr lang="tr-TR" dirty="0" smtClean="0">
                <a:latin typeface="Times New Roman" panose="02020603050405020304" pitchFamily="18" charset="0"/>
                <a:cs typeface="Times New Roman" panose="02020603050405020304" pitchFamily="18" charset="0"/>
              </a:rPr>
              <a:t>Muhammed Enes UZER</a:t>
            </a:r>
          </a:p>
          <a:p>
            <a:pPr algn="ctr"/>
            <a:r>
              <a:rPr lang="tr-TR" dirty="0" smtClean="0">
                <a:latin typeface="Times New Roman" panose="02020603050405020304" pitchFamily="18" charset="0"/>
                <a:cs typeface="Times New Roman" panose="02020603050405020304" pitchFamily="18" charset="0"/>
              </a:rPr>
              <a:t>Mali Hizmetler Uzmanı</a:t>
            </a:r>
            <a:endParaRPr lang="tr-TR" dirty="0">
              <a:latin typeface="Times New Roman" panose="02020603050405020304" pitchFamily="18" charset="0"/>
              <a:cs typeface="Times New Roman" panose="02020603050405020304" pitchFamily="18"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6001" y="474786"/>
            <a:ext cx="5238095" cy="3578470"/>
          </a:xfrm>
          <a:prstGeom prst="rect">
            <a:avLst/>
          </a:prstGeom>
        </p:spPr>
      </p:pic>
    </p:spTree>
    <p:extLst>
      <p:ext uri="{BB962C8B-B14F-4D97-AF65-F5344CB8AC3E}">
        <p14:creationId xmlns:p14="http://schemas.microsoft.com/office/powerpoint/2010/main" val="112403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271174" cy="1450757"/>
          </a:xfrm>
        </p:spPr>
        <p:txBody>
          <a:bodyPr>
            <a:noAutofit/>
          </a:bodyPr>
          <a:lstStyle/>
          <a:p>
            <a:r>
              <a:rPr lang="tr-TR" sz="4400" dirty="0" smtClean="0">
                <a:latin typeface="Times New Roman" panose="02020603050405020304" pitchFamily="18" charset="0"/>
                <a:cs typeface="Times New Roman" panose="02020603050405020304" pitchFamily="18" charset="0"/>
              </a:rPr>
              <a:t>KAMU KAYNAĞININ KULLANILMASININ GENEL ESASLARI</a:t>
            </a:r>
            <a:endParaRPr lang="tr-TR" sz="44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84412" cy="4023360"/>
          </a:xfrm>
        </p:spPr>
        <p:txBody>
          <a:bodyPr>
            <a:normAutofit/>
          </a:bodyPr>
          <a:lstStyle/>
          <a:p>
            <a:pPr algn="just">
              <a:buFont typeface="Arial" panose="020B0604020202020204" pitchFamily="34" charset="0"/>
              <a:buChar char="•"/>
            </a:pPr>
            <a:r>
              <a:rPr lang="tr-TR" sz="2800" dirty="0" smtClean="0">
                <a:latin typeface="Times New Roman" panose="02020603050405020304" pitchFamily="18" charset="0"/>
                <a:cs typeface="Times New Roman" panose="02020603050405020304" pitchFamily="18" charset="0"/>
              </a:rPr>
              <a:t>5018 sayılı Kamu Mali Yönetimi ve Kontrol Kanunu, kaynakların kullanımında 3 genel esas hüküm altına almıştır:</a:t>
            </a:r>
          </a:p>
          <a:p>
            <a:pPr marL="514350" indent="-514350" algn="just">
              <a:buFont typeface="+mj-lt"/>
              <a:buAutoNum type="arabicPeriod"/>
            </a:pPr>
            <a:r>
              <a:rPr lang="tr-TR" sz="2800" dirty="0" smtClean="0">
                <a:latin typeface="Times New Roman" panose="02020603050405020304" pitchFamily="18" charset="0"/>
                <a:cs typeface="Times New Roman" panose="02020603050405020304" pitchFamily="18" charset="0"/>
              </a:rPr>
              <a:t>Mali Saydamlık (md.7)</a:t>
            </a:r>
          </a:p>
          <a:p>
            <a:pPr marL="514350" indent="-514350" algn="just">
              <a:buFont typeface="+mj-lt"/>
              <a:buAutoNum type="arabicPeriod"/>
            </a:pPr>
            <a:r>
              <a:rPr lang="tr-TR" sz="2800" dirty="0" smtClean="0">
                <a:latin typeface="Times New Roman" panose="02020603050405020304" pitchFamily="18" charset="0"/>
                <a:cs typeface="Times New Roman" panose="02020603050405020304" pitchFamily="18" charset="0"/>
              </a:rPr>
              <a:t>Hesap Verme Sorumluluğu (md.8)</a:t>
            </a:r>
          </a:p>
          <a:p>
            <a:pPr marL="514350" indent="-514350" algn="just">
              <a:buFont typeface="+mj-lt"/>
              <a:buAutoNum type="arabicPeriod"/>
            </a:pPr>
            <a:r>
              <a:rPr lang="tr-TR" sz="2800" dirty="0" smtClean="0">
                <a:latin typeface="Times New Roman" panose="02020603050405020304" pitchFamily="18" charset="0"/>
                <a:cs typeface="Times New Roman" panose="02020603050405020304" pitchFamily="18" charset="0"/>
              </a:rPr>
              <a:t>Stratejik Planlama ve Performans Esaslı Bütçeleme (md.9)</a:t>
            </a:r>
          </a:p>
          <a:p>
            <a:pPr algn="just">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tr-TR" sz="2800"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288536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Times New Roman" panose="02020603050405020304" pitchFamily="18" charset="0"/>
                <a:cs typeface="Times New Roman" panose="02020603050405020304" pitchFamily="18" charset="0"/>
              </a:rPr>
              <a:t>MD.7- MALİ SAYDAMLIK</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92500" lnSpcReduction="20000"/>
          </a:bodyPr>
          <a:lstStyle/>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Her  türlü  kamu  kaynağının  </a:t>
            </a:r>
            <a:r>
              <a:rPr lang="tr-TR" sz="2800" b="1" dirty="0">
                <a:latin typeface="Times New Roman" panose="02020603050405020304" pitchFamily="18" charset="0"/>
                <a:cs typeface="Times New Roman" panose="02020603050405020304" pitchFamily="18" charset="0"/>
              </a:rPr>
              <a:t>elde  edilmesi  ve  kullanılmasında</a:t>
            </a: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denetimin </a:t>
            </a:r>
            <a:r>
              <a:rPr lang="tr-TR" sz="2800" dirty="0">
                <a:latin typeface="Times New Roman" panose="02020603050405020304" pitchFamily="18" charset="0"/>
                <a:cs typeface="Times New Roman" panose="02020603050405020304" pitchFamily="18" charset="0"/>
              </a:rPr>
              <a:t>sağlanması amacıyla </a:t>
            </a:r>
            <a:r>
              <a:rPr lang="tr-TR" sz="2800" b="1" dirty="0">
                <a:latin typeface="Times New Roman" panose="02020603050405020304" pitchFamily="18" charset="0"/>
                <a:cs typeface="Times New Roman" panose="02020603050405020304" pitchFamily="18" charset="0"/>
              </a:rPr>
              <a:t>kamuoyu </a:t>
            </a:r>
            <a:r>
              <a:rPr lang="tr-TR" sz="2800" b="1" dirty="0" smtClean="0">
                <a:latin typeface="Times New Roman" panose="02020603050405020304" pitchFamily="18" charset="0"/>
                <a:cs typeface="Times New Roman" panose="02020603050405020304" pitchFamily="18" charset="0"/>
              </a:rPr>
              <a:t>zamanında </a:t>
            </a:r>
            <a:r>
              <a:rPr lang="tr-TR" sz="2800" b="1" dirty="0">
                <a:latin typeface="Times New Roman" panose="02020603050405020304" pitchFamily="18" charset="0"/>
                <a:cs typeface="Times New Roman" panose="02020603050405020304" pitchFamily="18" charset="0"/>
              </a:rPr>
              <a:t>bilgilendirilir</a:t>
            </a:r>
            <a:r>
              <a:rPr lang="tr-TR" sz="2800" dirty="0" smtClean="0">
                <a:latin typeface="Times New Roman" panose="02020603050405020304" pitchFamily="18" charset="0"/>
                <a:cs typeface="Times New Roman" panose="02020603050405020304" pitchFamily="18" charset="0"/>
              </a:rPr>
              <a:t>. Bu amaçla;</a:t>
            </a:r>
          </a:p>
          <a:p>
            <a:pPr algn="just">
              <a:buFont typeface="Wingdings" panose="05000000000000000000" pitchFamily="2" charset="2"/>
              <a:buChar char="Ø"/>
            </a:pPr>
            <a:r>
              <a:rPr lang="tr-TR" sz="2800" b="1" dirty="0">
                <a:latin typeface="Times New Roman" panose="02020603050405020304" pitchFamily="18" charset="0"/>
                <a:cs typeface="Times New Roman" panose="02020603050405020304" pitchFamily="18" charset="0"/>
              </a:rPr>
              <a:t>Görev, yetki ve sorumlulukların açık olarak </a:t>
            </a:r>
            <a:r>
              <a:rPr lang="tr-TR" sz="2800" b="1" dirty="0" smtClean="0">
                <a:latin typeface="Times New Roman" panose="02020603050405020304" pitchFamily="18" charset="0"/>
                <a:cs typeface="Times New Roman" panose="02020603050405020304" pitchFamily="18" charset="0"/>
              </a:rPr>
              <a:t>tanımlanması</a:t>
            </a:r>
          </a:p>
          <a:p>
            <a:pPr algn="just">
              <a:buFont typeface="Wingdings" panose="05000000000000000000" pitchFamily="2" charset="2"/>
              <a:buChar char="Ø"/>
            </a:pPr>
            <a:r>
              <a:rPr lang="tr-TR" sz="2800" dirty="0" smtClean="0">
                <a:latin typeface="Times New Roman" panose="02020603050405020304" pitchFamily="18" charset="0"/>
                <a:cs typeface="Times New Roman" panose="02020603050405020304" pitchFamily="18" charset="0"/>
              </a:rPr>
              <a:t>…stratejik  </a:t>
            </a:r>
            <a:r>
              <a:rPr lang="tr-TR" sz="2800" dirty="0">
                <a:latin typeface="Times New Roman" panose="02020603050405020304" pitchFamily="18" charset="0"/>
                <a:cs typeface="Times New Roman" panose="02020603050405020304" pitchFamily="18" charset="0"/>
              </a:rPr>
              <a:t>planlar  ile bütçelerin </a:t>
            </a:r>
            <a:r>
              <a:rPr lang="tr-TR" sz="2800" dirty="0" smtClean="0">
                <a:latin typeface="Times New Roman" panose="02020603050405020304" pitchFamily="18" charset="0"/>
                <a:cs typeface="Times New Roman" panose="02020603050405020304" pitchFamily="18" charset="0"/>
              </a:rPr>
              <a:t>hazırlanması…uygulanması </a:t>
            </a:r>
            <a:r>
              <a:rPr lang="tr-TR" sz="2800" dirty="0">
                <a:latin typeface="Times New Roman" panose="02020603050405020304" pitchFamily="18" charset="0"/>
                <a:cs typeface="Times New Roman" panose="02020603050405020304" pitchFamily="18" charset="0"/>
              </a:rPr>
              <a:t>ve uygulama sonuçları ile </a:t>
            </a:r>
            <a:r>
              <a:rPr lang="tr-TR" sz="2800" b="1" dirty="0">
                <a:latin typeface="Times New Roman" panose="02020603050405020304" pitchFamily="18" charset="0"/>
                <a:cs typeface="Times New Roman" panose="02020603050405020304" pitchFamily="18" charset="0"/>
              </a:rPr>
              <a:t>raporların kamuoyuna açık ve ulaşılabilir </a:t>
            </a:r>
            <a:r>
              <a:rPr lang="tr-TR" sz="2800" b="1" dirty="0" smtClean="0">
                <a:latin typeface="Times New Roman" panose="02020603050405020304" pitchFamily="18" charset="0"/>
                <a:cs typeface="Times New Roman" panose="02020603050405020304" pitchFamily="18" charset="0"/>
              </a:rPr>
              <a:t>olması</a:t>
            </a:r>
          </a:p>
          <a:p>
            <a:pPr algn="just">
              <a:buFont typeface="Wingdings" panose="05000000000000000000" pitchFamily="2" charset="2"/>
              <a:buChar char="Ø"/>
            </a:pPr>
            <a:r>
              <a:rPr lang="tr-TR" sz="2800" dirty="0" smtClean="0">
                <a:latin typeface="Times New Roman" panose="02020603050405020304" pitchFamily="18" charset="0"/>
                <a:cs typeface="Times New Roman" panose="02020603050405020304" pitchFamily="18" charset="0"/>
              </a:rPr>
              <a:t>Kamu </a:t>
            </a:r>
            <a:r>
              <a:rPr lang="tr-TR" sz="2800" dirty="0">
                <a:latin typeface="Times New Roman" panose="02020603050405020304" pitchFamily="18" charset="0"/>
                <a:cs typeface="Times New Roman" panose="02020603050405020304" pitchFamily="18" charset="0"/>
              </a:rPr>
              <a:t>hesaplarının </a:t>
            </a:r>
            <a:r>
              <a:rPr lang="tr-TR" sz="2800" b="1" dirty="0">
                <a:latin typeface="Times New Roman" panose="02020603050405020304" pitchFamily="18" charset="0"/>
                <a:cs typeface="Times New Roman" panose="02020603050405020304" pitchFamily="18" charset="0"/>
              </a:rPr>
              <a:t>standart bir muhasebe sistemi </a:t>
            </a:r>
            <a:r>
              <a:rPr lang="tr-TR" sz="2800" dirty="0">
                <a:latin typeface="Times New Roman" panose="02020603050405020304" pitchFamily="18" charset="0"/>
                <a:cs typeface="Times New Roman" panose="02020603050405020304" pitchFamily="18" charset="0"/>
              </a:rPr>
              <a:t>ve </a:t>
            </a:r>
            <a:r>
              <a:rPr lang="tr-TR" sz="2800" b="1" dirty="0">
                <a:latin typeface="Times New Roman" panose="02020603050405020304" pitchFamily="18" charset="0"/>
                <a:cs typeface="Times New Roman" panose="02020603050405020304" pitchFamily="18" charset="0"/>
              </a:rPr>
              <a:t>genel kabul görmüş muhasebe prensiplerine uygun </a:t>
            </a:r>
            <a:r>
              <a:rPr lang="tr-TR" sz="2800" dirty="0">
                <a:latin typeface="Times New Roman" panose="02020603050405020304" pitchFamily="18" charset="0"/>
                <a:cs typeface="Times New Roman" panose="02020603050405020304" pitchFamily="18" charset="0"/>
              </a:rPr>
              <a:t>bir muhasebe düzenine göre </a:t>
            </a:r>
            <a:r>
              <a:rPr lang="tr-TR" sz="2800" dirty="0" smtClean="0">
                <a:latin typeface="Times New Roman" panose="02020603050405020304" pitchFamily="18" charset="0"/>
                <a:cs typeface="Times New Roman" panose="02020603050405020304" pitchFamily="18" charset="0"/>
              </a:rPr>
              <a:t>oluşturulması</a:t>
            </a:r>
          </a:p>
          <a:p>
            <a:pPr marL="0" indent="0" algn="just">
              <a:buNone/>
            </a:pPr>
            <a:r>
              <a:rPr lang="tr-TR" sz="2800" dirty="0">
                <a:latin typeface="Times New Roman" panose="02020603050405020304" pitchFamily="18" charset="0"/>
                <a:cs typeface="Times New Roman" panose="02020603050405020304" pitchFamily="18" charset="0"/>
              </a:rPr>
              <a:t>z</a:t>
            </a:r>
            <a:r>
              <a:rPr lang="tr-TR" sz="2800" dirty="0" smtClean="0">
                <a:latin typeface="Times New Roman" panose="02020603050405020304" pitchFamily="18" charset="0"/>
                <a:cs typeface="Times New Roman" panose="02020603050405020304" pitchFamily="18" charset="0"/>
              </a:rPr>
              <a:t>orunludur.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533777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816297" cy="1450757"/>
          </a:xfrm>
        </p:spPr>
        <p:txBody>
          <a:bodyPr>
            <a:normAutofit fontScale="90000"/>
          </a:bodyPr>
          <a:lstStyle/>
          <a:p>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sz="5300" dirty="0" smtClean="0">
                <a:latin typeface="Times New Roman" panose="02020603050405020304" pitchFamily="18" charset="0"/>
                <a:cs typeface="Times New Roman" panose="02020603050405020304" pitchFamily="18" charset="0"/>
              </a:rPr>
              <a:t>MD.8- HESAP VERME SORUMLULUĞU</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05282" cy="4023360"/>
          </a:xfrm>
        </p:spPr>
        <p:txBody>
          <a:bodyPr>
            <a:normAutofit/>
          </a:bodyPr>
          <a:lstStyle/>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Her türlü </a:t>
            </a:r>
            <a:r>
              <a:rPr lang="tr-TR" sz="2800" b="1" dirty="0">
                <a:latin typeface="Times New Roman" panose="02020603050405020304" pitchFamily="18" charset="0"/>
                <a:cs typeface="Times New Roman" panose="02020603050405020304" pitchFamily="18" charset="0"/>
              </a:rPr>
              <a:t>kamu kaynağının elde edilmesi ve kullanılmasında </a:t>
            </a:r>
            <a:r>
              <a:rPr lang="tr-TR" sz="2800" dirty="0">
                <a:latin typeface="Times New Roman" panose="02020603050405020304" pitchFamily="18" charset="0"/>
                <a:cs typeface="Times New Roman" panose="02020603050405020304" pitchFamily="18" charset="0"/>
              </a:rPr>
              <a:t>görevli ve yetkili olanlar,  kaynakların  </a:t>
            </a:r>
            <a:r>
              <a:rPr lang="tr-TR" sz="2800" b="1" dirty="0">
                <a:latin typeface="Times New Roman" panose="02020603050405020304" pitchFamily="18" charset="0"/>
                <a:cs typeface="Times New Roman" panose="02020603050405020304" pitchFamily="18" charset="0"/>
              </a:rPr>
              <a:t>etkili,  ekonomik,  verimli  ve  hukuka  </a:t>
            </a:r>
            <a:r>
              <a:rPr lang="tr-TR" sz="2800" b="1" dirty="0" smtClean="0">
                <a:latin typeface="Times New Roman" panose="02020603050405020304" pitchFamily="18" charset="0"/>
                <a:cs typeface="Times New Roman" panose="02020603050405020304" pitchFamily="18" charset="0"/>
              </a:rPr>
              <a:t>uygun olarak </a:t>
            </a:r>
            <a:r>
              <a:rPr lang="tr-TR" sz="2800" dirty="0" smtClean="0">
                <a:latin typeface="Times New Roman" panose="02020603050405020304" pitchFamily="18" charset="0"/>
                <a:cs typeface="Times New Roman" panose="02020603050405020304" pitchFamily="18" charset="0"/>
              </a:rPr>
              <a:t>elde edilmesinden, kullanılmasından</a:t>
            </a:r>
            <a:r>
              <a:rPr lang="tr-TR" sz="2800" dirty="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muhasebeleştirilmesinden</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raporlanmasından</a:t>
            </a:r>
            <a:r>
              <a:rPr lang="tr-TR" sz="2800" dirty="0" smtClean="0">
                <a:latin typeface="Times New Roman" panose="02020603050405020304" pitchFamily="18" charset="0"/>
                <a:cs typeface="Times New Roman" panose="02020603050405020304" pitchFamily="18" charset="0"/>
              </a:rPr>
              <a:t> ve </a:t>
            </a:r>
            <a:r>
              <a:rPr lang="tr-TR" sz="2800" b="1" dirty="0" smtClean="0">
                <a:latin typeface="Times New Roman" panose="02020603050405020304" pitchFamily="18" charset="0"/>
                <a:cs typeface="Times New Roman" panose="02020603050405020304" pitchFamily="18" charset="0"/>
              </a:rPr>
              <a:t>kötüye  </a:t>
            </a:r>
            <a:r>
              <a:rPr lang="tr-TR" sz="2800" b="1" dirty="0">
                <a:latin typeface="Times New Roman" panose="02020603050405020304" pitchFamily="18" charset="0"/>
                <a:cs typeface="Times New Roman" panose="02020603050405020304" pitchFamily="18" charset="0"/>
              </a:rPr>
              <a:t>kullanılmaması  için gerekli  önlemlerin  alınmasından</a:t>
            </a:r>
            <a:r>
              <a:rPr lang="tr-TR" sz="2800" dirty="0">
                <a:latin typeface="Times New Roman" panose="02020603050405020304" pitchFamily="18" charset="0"/>
                <a:cs typeface="Times New Roman" panose="02020603050405020304" pitchFamily="18" charset="0"/>
              </a:rPr>
              <a:t>  sorumludur  ve  yetkili  kılınmış  mercilere  </a:t>
            </a:r>
            <a:r>
              <a:rPr lang="tr-TR" sz="2800" b="1" dirty="0">
                <a:latin typeface="Times New Roman" panose="02020603050405020304" pitchFamily="18" charset="0"/>
                <a:cs typeface="Times New Roman" panose="02020603050405020304" pitchFamily="18" charset="0"/>
              </a:rPr>
              <a:t>hesap  vermek zorundadır.</a:t>
            </a:r>
            <a:endParaRPr lang="tr-TR" sz="2800" b="1" dirty="0" smtClean="0">
              <a:latin typeface="Times New Roman" panose="02020603050405020304" pitchFamily="18" charset="0"/>
              <a:cs typeface="Times New Roman" panose="02020603050405020304" pitchFamily="18"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2788546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1450757"/>
          </a:xfrm>
        </p:spPr>
        <p:txBody>
          <a:bodyPr/>
          <a:lstStyle/>
          <a:p>
            <a:r>
              <a:rPr lang="tr-TR" dirty="0" smtClean="0">
                <a:latin typeface="Times New Roman" panose="02020603050405020304" pitchFamily="18" charset="0"/>
                <a:cs typeface="Times New Roman" panose="02020603050405020304" pitchFamily="18" charset="0"/>
              </a:rPr>
              <a:t>HESAP VERME SORUMLULUĞU OLANLAR</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Bakan</a:t>
            </a:r>
          </a:p>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Üst yönetici</a:t>
            </a:r>
          </a:p>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Harcama yetkilisi</a:t>
            </a:r>
          </a:p>
          <a:p>
            <a:pPr>
              <a:buFont typeface="Wingdings" panose="05000000000000000000" pitchFamily="2" charset="2"/>
              <a:buChar char="§"/>
            </a:pPr>
            <a:r>
              <a:rPr lang="tr-TR" sz="2800" dirty="0" smtClean="0">
                <a:latin typeface="Times New Roman" panose="02020603050405020304" pitchFamily="18" charset="0"/>
                <a:cs typeface="Times New Roman" panose="02020603050405020304" pitchFamily="18" charset="0"/>
              </a:rPr>
              <a:t>Gerçekleştirme görevlileri</a:t>
            </a:r>
          </a:p>
          <a:p>
            <a:pPr marL="0" indent="0">
              <a:buNone/>
            </a:pPr>
            <a:endParaRPr lang="tr-TR" sz="2800" dirty="0" smtClean="0">
              <a:latin typeface="Times New Roman" panose="02020603050405020304" pitchFamily="18" charset="0"/>
              <a:cs typeface="Times New Roman" panose="02020603050405020304" pitchFamily="18" charset="0"/>
            </a:endParaRP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graphicFrame>
        <p:nvGraphicFramePr>
          <p:cNvPr id="4" name="Diyagram 3"/>
          <p:cNvGraphicFramePr/>
          <p:nvPr>
            <p:extLst>
              <p:ext uri="{D42A27DB-BD31-4B8C-83A1-F6EECF244321}">
                <p14:modId xmlns:p14="http://schemas.microsoft.com/office/powerpoint/2010/main" val="3143201348"/>
              </p:ext>
            </p:extLst>
          </p:nvPr>
        </p:nvGraphicFramePr>
        <p:xfrm>
          <a:off x="1160585" y="4141177"/>
          <a:ext cx="9995095" cy="19971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892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79" y="286603"/>
            <a:ext cx="10816297" cy="1450757"/>
          </a:xfrm>
        </p:spPr>
        <p:txBody>
          <a:bodyPr>
            <a:normAutofit fontScale="90000"/>
          </a:bodyPr>
          <a:lstStyle/>
          <a:p>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r>
              <a:rPr lang="tr-TR" sz="5300" dirty="0" smtClean="0">
                <a:latin typeface="Times New Roman" panose="02020603050405020304" pitchFamily="18" charset="0"/>
                <a:cs typeface="Times New Roman" panose="02020603050405020304" pitchFamily="18" charset="0"/>
              </a:rPr>
              <a:t>MD.9- STRATEJİK PLANLAMA VE PERFORMANS ESASLI BÜTÇELEME</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97280" y="1845734"/>
            <a:ext cx="10605282" cy="4023360"/>
          </a:xfrm>
        </p:spPr>
        <p:txBody>
          <a:bodyPr>
            <a:normAutofit fontScale="85000" lnSpcReduction="10000"/>
          </a:bodyPr>
          <a:lstStyle/>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Kamu  idareleri;  kalkınma  planları, Cumhurbaşkanı  tarafından  belirlenen politikalar, programlar,  ilgili  mevzuat  ve  benimsedikleri  temel  ilkeler  çerçevesinde  </a:t>
            </a:r>
            <a:r>
              <a:rPr lang="tr-TR" sz="2800" b="1" dirty="0">
                <a:latin typeface="Times New Roman" panose="02020603050405020304" pitchFamily="18" charset="0"/>
                <a:cs typeface="Times New Roman" panose="02020603050405020304" pitchFamily="18" charset="0"/>
              </a:rPr>
              <a:t>geleceğe ilişkin misyon ve vizyonlarını oluşturmak</a:t>
            </a:r>
            <a:r>
              <a:rPr lang="tr-TR" sz="2800" dirty="0" smtClean="0">
                <a:latin typeface="Times New Roman" panose="02020603050405020304" pitchFamily="18" charset="0"/>
                <a:cs typeface="Times New Roman" panose="02020603050405020304" pitchFamily="18" charset="0"/>
              </a:rPr>
              <a:t>, </a:t>
            </a:r>
            <a:r>
              <a:rPr lang="tr-TR" sz="2800" b="1" dirty="0" smtClean="0">
                <a:latin typeface="Times New Roman" panose="02020603050405020304" pitchFamily="18" charset="0"/>
                <a:cs typeface="Times New Roman" panose="02020603050405020304" pitchFamily="18" charset="0"/>
              </a:rPr>
              <a:t>stratejik </a:t>
            </a:r>
            <a:r>
              <a:rPr lang="tr-TR" sz="2800" b="1" dirty="0">
                <a:latin typeface="Times New Roman" panose="02020603050405020304" pitchFamily="18" charset="0"/>
                <a:cs typeface="Times New Roman" panose="02020603050405020304" pitchFamily="18" charset="0"/>
              </a:rPr>
              <a:t>amaçlar ve ölçülebilir hedefler  saptamak</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performanslarını</a:t>
            </a:r>
            <a:r>
              <a:rPr lang="tr-TR" sz="2800" dirty="0">
                <a:latin typeface="Times New Roman" panose="02020603050405020304" pitchFamily="18" charset="0"/>
                <a:cs typeface="Times New Roman" panose="02020603050405020304" pitchFamily="18" charset="0"/>
              </a:rPr>
              <a:t> önceden belirlenmiş olan göstergeler doğrultusunda </a:t>
            </a:r>
            <a:r>
              <a:rPr lang="tr-TR" sz="2800" b="1" dirty="0">
                <a:latin typeface="Times New Roman" panose="02020603050405020304" pitchFamily="18" charset="0"/>
                <a:cs typeface="Times New Roman" panose="02020603050405020304" pitchFamily="18" charset="0"/>
              </a:rPr>
              <a:t>ölçmek</a:t>
            </a:r>
            <a:r>
              <a:rPr lang="tr-TR" sz="2800" dirty="0">
                <a:latin typeface="Times New Roman" panose="02020603050405020304" pitchFamily="18" charset="0"/>
                <a:cs typeface="Times New Roman" panose="02020603050405020304" pitchFamily="18" charset="0"/>
              </a:rPr>
              <a:t> ve bu sürecin </a:t>
            </a:r>
            <a:r>
              <a:rPr lang="tr-TR" sz="2800" b="1" dirty="0">
                <a:latin typeface="Times New Roman" panose="02020603050405020304" pitchFamily="18" charset="0"/>
                <a:cs typeface="Times New Roman" panose="02020603050405020304" pitchFamily="18" charset="0"/>
              </a:rPr>
              <a:t>izleme ve değerlendirmesini yapmak </a:t>
            </a:r>
            <a:r>
              <a:rPr lang="tr-TR" sz="2800" dirty="0">
                <a:latin typeface="Times New Roman" panose="02020603050405020304" pitchFamily="18" charset="0"/>
                <a:cs typeface="Times New Roman" panose="02020603050405020304" pitchFamily="18" charset="0"/>
              </a:rPr>
              <a:t>amacıyla </a:t>
            </a:r>
            <a:r>
              <a:rPr lang="tr-TR" sz="2800" b="1" dirty="0">
                <a:latin typeface="Times New Roman" panose="02020603050405020304" pitchFamily="18" charset="0"/>
                <a:cs typeface="Times New Roman" panose="02020603050405020304" pitchFamily="18" charset="0"/>
              </a:rPr>
              <a:t>katılımcı yöntemlerle </a:t>
            </a:r>
            <a:r>
              <a:rPr lang="tr-TR" sz="2800" dirty="0">
                <a:latin typeface="Times New Roman" panose="02020603050405020304" pitchFamily="18" charset="0"/>
                <a:cs typeface="Times New Roman" panose="02020603050405020304" pitchFamily="18" charset="0"/>
              </a:rPr>
              <a:t>stratejik plan </a:t>
            </a:r>
            <a:r>
              <a:rPr lang="tr-TR" sz="2800" dirty="0" smtClean="0">
                <a:latin typeface="Times New Roman" panose="02020603050405020304" pitchFamily="18" charset="0"/>
                <a:cs typeface="Times New Roman" panose="02020603050405020304" pitchFamily="18" charset="0"/>
              </a:rPr>
              <a:t>hazırlarlar.</a:t>
            </a:r>
          </a:p>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Kamu  idareleri,  kamu  hizmetlerinin  istenilen  düzeyde  ve kalitede  sunulabilmesi  için </a:t>
            </a:r>
            <a:r>
              <a:rPr lang="tr-TR" sz="2800" b="1" dirty="0">
                <a:latin typeface="Times New Roman" panose="02020603050405020304" pitchFamily="18" charset="0"/>
                <a:cs typeface="Times New Roman" panose="02020603050405020304" pitchFamily="18" charset="0"/>
              </a:rPr>
              <a:t>bütçeleri ile program ve proje bazında kaynak tahsislerini</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stratejik planlarına</a:t>
            </a:r>
            <a:r>
              <a:rPr lang="tr-TR" sz="2800" dirty="0">
                <a:latin typeface="Times New Roman" panose="02020603050405020304" pitchFamily="18" charset="0"/>
                <a:cs typeface="Times New Roman" panose="02020603050405020304" pitchFamily="18" charset="0"/>
              </a:rPr>
              <a:t>, </a:t>
            </a:r>
            <a:r>
              <a:rPr lang="tr-TR" sz="2800" b="1" dirty="0">
                <a:latin typeface="Times New Roman" panose="02020603050405020304" pitchFamily="18" charset="0"/>
                <a:cs typeface="Times New Roman" panose="02020603050405020304" pitchFamily="18" charset="0"/>
              </a:rPr>
              <a:t>yıllık amaç ve hedefleri ile performans göstergelerine</a:t>
            </a:r>
            <a:r>
              <a:rPr lang="tr-TR" sz="2800" dirty="0">
                <a:latin typeface="Times New Roman" panose="02020603050405020304" pitchFamily="18" charset="0"/>
                <a:cs typeface="Times New Roman" panose="02020603050405020304" pitchFamily="18" charset="0"/>
              </a:rPr>
              <a:t> dayandırmak zorundadırlar</a:t>
            </a:r>
            <a:r>
              <a:rPr lang="tr-TR" sz="2800"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r>
              <a:rPr lang="tr-TR" sz="2800" dirty="0">
                <a:latin typeface="Times New Roman" panose="02020603050405020304" pitchFamily="18" charset="0"/>
                <a:cs typeface="Times New Roman" panose="02020603050405020304" pitchFamily="18" charset="0"/>
              </a:rPr>
              <a:t>Kamu idareleri </a:t>
            </a:r>
            <a:r>
              <a:rPr lang="tr-TR" sz="2800" b="1" dirty="0">
                <a:latin typeface="Times New Roman" panose="02020603050405020304" pitchFamily="18" charset="0"/>
                <a:cs typeface="Times New Roman" panose="02020603050405020304" pitchFamily="18" charset="0"/>
              </a:rPr>
              <a:t>bütçelerini</a:t>
            </a:r>
            <a:r>
              <a:rPr lang="tr-TR" sz="2800" dirty="0">
                <a:latin typeface="Times New Roman" panose="02020603050405020304" pitchFamily="18" charset="0"/>
                <a:cs typeface="Times New Roman" panose="02020603050405020304" pitchFamily="18" charset="0"/>
              </a:rPr>
              <a:t>, stratejik planlarında yer alan </a:t>
            </a:r>
            <a:r>
              <a:rPr lang="tr-TR" sz="2800" b="1" dirty="0">
                <a:latin typeface="Times New Roman" panose="02020603050405020304" pitchFamily="18" charset="0"/>
                <a:cs typeface="Times New Roman" panose="02020603050405020304" pitchFamily="18" charset="0"/>
              </a:rPr>
              <a:t>misyon, vizyon, stratejik amaç ve hedeflerle uyumlu ve performans esasına dayalı </a:t>
            </a:r>
            <a:r>
              <a:rPr lang="tr-TR" sz="2800" dirty="0">
                <a:latin typeface="Times New Roman" panose="02020603050405020304" pitchFamily="18" charset="0"/>
                <a:cs typeface="Times New Roman" panose="02020603050405020304" pitchFamily="18" charset="0"/>
              </a:rPr>
              <a:t>olarak </a:t>
            </a:r>
            <a:r>
              <a:rPr lang="tr-TR" sz="2800" dirty="0" smtClean="0">
                <a:latin typeface="Times New Roman" panose="02020603050405020304" pitchFamily="18" charset="0"/>
                <a:cs typeface="Times New Roman" panose="02020603050405020304" pitchFamily="18" charset="0"/>
              </a:rPr>
              <a:t>hazırlarlar.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6052315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Times New Roman" panose="02020603050405020304" pitchFamily="18" charset="0"/>
                <a:cs typeface="Times New Roman" panose="02020603050405020304" pitchFamily="18" charset="0"/>
              </a:rPr>
              <a:t>KAMU İDARE BÜTÇELERİ</a:t>
            </a:r>
            <a:endParaRPr lang="tr-TR" dirty="0">
              <a:latin typeface="Times New Roman" panose="02020603050405020304" pitchFamily="18" charset="0"/>
              <a:cs typeface="Times New Roman" panose="02020603050405020304" pitchFamily="18" charset="0"/>
            </a:endParaRPr>
          </a:p>
        </p:txBody>
      </p:sp>
      <p:grpSp>
        <p:nvGrpSpPr>
          <p:cNvPr id="12" name="Group 1057"/>
          <p:cNvGrpSpPr>
            <a:grpSpLocks/>
          </p:cNvGrpSpPr>
          <p:nvPr/>
        </p:nvGrpSpPr>
        <p:grpSpPr bwMode="auto">
          <a:xfrm>
            <a:off x="1097280" y="2020965"/>
            <a:ext cx="9901897" cy="3931427"/>
            <a:chOff x="340" y="955"/>
            <a:chExt cx="5080" cy="1931"/>
          </a:xfrm>
          <a:solidFill>
            <a:srgbClr val="C00000"/>
          </a:solidFill>
        </p:grpSpPr>
        <p:sp>
          <p:nvSpPr>
            <p:cNvPr id="13" name="AutoShape 1028"/>
            <p:cNvSpPr>
              <a:spLocks noChangeArrowheads="1"/>
            </p:cNvSpPr>
            <p:nvPr/>
          </p:nvSpPr>
          <p:spPr bwMode="auto">
            <a:xfrm>
              <a:off x="340" y="1431"/>
              <a:ext cx="1587" cy="457"/>
            </a:xfrm>
            <a:prstGeom prst="flowChartProcess">
              <a:avLst/>
            </a:prstGeom>
            <a:solidFill>
              <a:srgbClr val="FFC000"/>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fontAlgn="base">
                <a:spcBef>
                  <a:spcPct val="0"/>
                </a:spcBef>
                <a:spcAft>
                  <a:spcPct val="0"/>
                </a:spcAft>
              </a:pPr>
              <a:r>
                <a:rPr lang="tr-TR" altLang="tr-TR" sz="1400" b="1" dirty="0">
                  <a:solidFill>
                    <a:prstClr val="black"/>
                  </a:solidFill>
                  <a:latin typeface="Arial" charset="0"/>
                </a:rPr>
                <a:t>Merkezi Yönetim Kapsamındaki</a:t>
              </a:r>
            </a:p>
            <a:p>
              <a:pPr algn="ctr" fontAlgn="base">
                <a:spcBef>
                  <a:spcPct val="0"/>
                </a:spcBef>
                <a:spcAft>
                  <a:spcPct val="0"/>
                </a:spcAft>
              </a:pPr>
              <a:r>
                <a:rPr lang="tr-TR" altLang="tr-TR" sz="1400" b="1" dirty="0">
                  <a:solidFill>
                    <a:prstClr val="black"/>
                  </a:solidFill>
                  <a:latin typeface="Arial" charset="0"/>
                </a:rPr>
                <a:t> Kamu </a:t>
              </a:r>
              <a:r>
                <a:rPr lang="tr-TR" altLang="tr-TR" sz="1400" b="1" dirty="0" smtClean="0">
                  <a:solidFill>
                    <a:prstClr val="black"/>
                  </a:solidFill>
                  <a:latin typeface="Arial" charset="0"/>
                </a:rPr>
                <a:t>idareleri Bütçeleri</a:t>
              </a:r>
              <a:endParaRPr lang="tr-TR" altLang="tr-TR" sz="1400" b="1" dirty="0">
                <a:solidFill>
                  <a:prstClr val="black"/>
                </a:solidFill>
                <a:latin typeface="Arial" charset="0"/>
              </a:endParaRPr>
            </a:p>
          </p:txBody>
        </p:sp>
        <p:sp>
          <p:nvSpPr>
            <p:cNvPr id="14" name="AutoShape 1032"/>
            <p:cNvSpPr>
              <a:spLocks noChangeArrowheads="1"/>
            </p:cNvSpPr>
            <p:nvPr/>
          </p:nvSpPr>
          <p:spPr bwMode="auto">
            <a:xfrm>
              <a:off x="2109" y="1431"/>
              <a:ext cx="1624" cy="457"/>
            </a:xfrm>
            <a:prstGeom prst="flowChartProcess">
              <a:avLst/>
            </a:prstGeom>
            <a:solidFill>
              <a:srgbClr val="FFC000"/>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fontAlgn="base">
                <a:spcBef>
                  <a:spcPct val="0"/>
                </a:spcBef>
                <a:spcAft>
                  <a:spcPct val="0"/>
                </a:spcAft>
              </a:pPr>
              <a:r>
                <a:rPr lang="tr-TR" altLang="tr-TR" sz="1400" b="1" dirty="0">
                  <a:solidFill>
                    <a:prstClr val="black"/>
                  </a:solidFill>
                  <a:latin typeface="Arial" charset="0"/>
                </a:rPr>
                <a:t>Sosyal Güvenlik </a:t>
              </a:r>
              <a:r>
                <a:rPr lang="tr-TR" altLang="tr-TR" sz="1400" b="1" dirty="0" smtClean="0">
                  <a:solidFill>
                    <a:prstClr val="black"/>
                  </a:solidFill>
                  <a:latin typeface="Arial" charset="0"/>
                </a:rPr>
                <a:t>Kurumları Bütçeleri</a:t>
              </a:r>
            </a:p>
            <a:p>
              <a:pPr algn="ctr" fontAlgn="base">
                <a:spcBef>
                  <a:spcPct val="0"/>
                </a:spcBef>
                <a:spcAft>
                  <a:spcPct val="0"/>
                </a:spcAft>
              </a:pPr>
              <a:r>
                <a:rPr lang="tr-TR" altLang="tr-TR" sz="1400" b="1" dirty="0" smtClean="0">
                  <a:solidFill>
                    <a:prstClr val="black"/>
                  </a:solidFill>
                  <a:latin typeface="Arial" charset="0"/>
                </a:rPr>
                <a:t>(IV Sayılı Cetvel)</a:t>
              </a:r>
              <a:endParaRPr lang="tr-TR" altLang="tr-TR" sz="1400" b="1" dirty="0">
                <a:solidFill>
                  <a:prstClr val="black"/>
                </a:solidFill>
                <a:latin typeface="Arial" charset="0"/>
              </a:endParaRPr>
            </a:p>
          </p:txBody>
        </p:sp>
        <p:sp>
          <p:nvSpPr>
            <p:cNvPr id="15" name="AutoShape 1033"/>
            <p:cNvSpPr>
              <a:spLocks noChangeArrowheads="1"/>
            </p:cNvSpPr>
            <p:nvPr/>
          </p:nvSpPr>
          <p:spPr bwMode="auto">
            <a:xfrm>
              <a:off x="3833" y="1431"/>
              <a:ext cx="1587" cy="457"/>
            </a:xfrm>
            <a:prstGeom prst="flowChartProcess">
              <a:avLst/>
            </a:prstGeom>
            <a:solidFill>
              <a:srgbClr val="FFC000"/>
            </a:solid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none" anchor="ctr"/>
            <a:lstStyle/>
            <a:p>
              <a:pPr algn="ctr" fontAlgn="base">
                <a:spcBef>
                  <a:spcPct val="0"/>
                </a:spcBef>
                <a:spcAft>
                  <a:spcPct val="0"/>
                </a:spcAft>
              </a:pPr>
              <a:r>
                <a:rPr lang="tr-TR" altLang="tr-TR" sz="1400" b="1" dirty="0">
                  <a:solidFill>
                    <a:prstClr val="black"/>
                  </a:solidFill>
                  <a:latin typeface="Arial" charset="0"/>
                </a:rPr>
                <a:t>Mahalli </a:t>
              </a:r>
              <a:r>
                <a:rPr lang="tr-TR" altLang="tr-TR" sz="1400" b="1" dirty="0" smtClean="0">
                  <a:solidFill>
                    <a:prstClr val="black"/>
                  </a:solidFill>
                  <a:latin typeface="Arial" charset="0"/>
                </a:rPr>
                <a:t>İdareler Bütçeleri</a:t>
              </a:r>
              <a:endParaRPr lang="tr-TR" altLang="tr-TR" sz="1400" b="1" dirty="0">
                <a:solidFill>
                  <a:prstClr val="black"/>
                </a:solidFill>
                <a:latin typeface="Arial" charset="0"/>
              </a:endParaRPr>
            </a:p>
          </p:txBody>
        </p:sp>
        <p:sp>
          <p:nvSpPr>
            <p:cNvPr id="16" name="Rectangle 1035"/>
            <p:cNvSpPr>
              <a:spLocks noChangeArrowheads="1"/>
            </p:cNvSpPr>
            <p:nvPr/>
          </p:nvSpPr>
          <p:spPr bwMode="auto">
            <a:xfrm>
              <a:off x="340" y="1980"/>
              <a:ext cx="1587" cy="271"/>
            </a:xfrm>
            <a:prstGeom prst="rect">
              <a:avLst/>
            </a:prstGeom>
            <a:solidFill>
              <a:srgbClr val="0000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r>
                <a:rPr lang="tr-TR" altLang="tr-TR" sz="1400" b="1" dirty="0">
                  <a:solidFill>
                    <a:prstClr val="white"/>
                  </a:solidFill>
                  <a:latin typeface="Arial" charset="0"/>
                </a:rPr>
                <a:t>-  Genel </a:t>
              </a:r>
              <a:r>
                <a:rPr lang="tr-TR" altLang="tr-TR" sz="1400" b="1" dirty="0" smtClean="0">
                  <a:solidFill>
                    <a:prstClr val="white"/>
                  </a:solidFill>
                  <a:latin typeface="Arial" charset="0"/>
                </a:rPr>
                <a:t>Bütçe (I Sayılı Cetvel)</a:t>
              </a:r>
              <a:endParaRPr lang="tr-TR" altLang="tr-TR" sz="1400" b="1" dirty="0">
                <a:solidFill>
                  <a:prstClr val="white"/>
                </a:solidFill>
                <a:latin typeface="Arial" charset="0"/>
              </a:endParaRPr>
            </a:p>
          </p:txBody>
        </p:sp>
        <p:sp>
          <p:nvSpPr>
            <p:cNvPr id="17" name="Rectangle 1040"/>
            <p:cNvSpPr>
              <a:spLocks noChangeArrowheads="1"/>
            </p:cNvSpPr>
            <p:nvPr/>
          </p:nvSpPr>
          <p:spPr bwMode="auto">
            <a:xfrm>
              <a:off x="340" y="2297"/>
              <a:ext cx="1587" cy="271"/>
            </a:xfrm>
            <a:prstGeom prst="rect">
              <a:avLst/>
            </a:prstGeom>
            <a:solidFill>
              <a:srgbClr val="0000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r>
                <a:rPr lang="tr-TR" altLang="tr-TR" sz="1400" b="1" dirty="0">
                  <a:solidFill>
                    <a:prstClr val="white"/>
                  </a:solidFill>
                  <a:latin typeface="Arial" charset="0"/>
                </a:rPr>
                <a:t>-  Özel </a:t>
              </a:r>
              <a:r>
                <a:rPr lang="tr-TR" altLang="tr-TR" sz="1400" b="1" dirty="0" smtClean="0">
                  <a:solidFill>
                    <a:prstClr val="white"/>
                  </a:solidFill>
                  <a:latin typeface="Arial" charset="0"/>
                </a:rPr>
                <a:t>Bütçe (II Sayılı Cetvel)</a:t>
              </a:r>
              <a:endParaRPr lang="tr-TR" altLang="tr-TR" sz="1400" b="1" dirty="0">
                <a:solidFill>
                  <a:prstClr val="white"/>
                </a:solidFill>
                <a:latin typeface="Arial" charset="0"/>
              </a:endParaRPr>
            </a:p>
          </p:txBody>
        </p:sp>
        <p:sp>
          <p:nvSpPr>
            <p:cNvPr id="18" name="Rectangle 1041"/>
            <p:cNvSpPr>
              <a:spLocks noChangeArrowheads="1"/>
            </p:cNvSpPr>
            <p:nvPr/>
          </p:nvSpPr>
          <p:spPr bwMode="auto">
            <a:xfrm>
              <a:off x="340" y="2614"/>
              <a:ext cx="1587" cy="272"/>
            </a:xfrm>
            <a:prstGeom prst="rect">
              <a:avLst/>
            </a:prstGeom>
            <a:solidFill>
              <a:srgbClr val="0000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fontAlgn="base">
                <a:spcBef>
                  <a:spcPct val="0"/>
                </a:spcBef>
                <a:spcAft>
                  <a:spcPct val="0"/>
                </a:spcAft>
              </a:pPr>
              <a:r>
                <a:rPr lang="tr-TR" altLang="tr-TR" sz="1400" b="1" dirty="0">
                  <a:solidFill>
                    <a:prstClr val="white"/>
                  </a:solidFill>
                  <a:latin typeface="Arial" charset="0"/>
                </a:rPr>
                <a:t>-  Düzenleyici ve Denetleyici </a:t>
              </a:r>
            </a:p>
            <a:p>
              <a:pPr fontAlgn="base">
                <a:spcBef>
                  <a:spcPct val="0"/>
                </a:spcBef>
                <a:spcAft>
                  <a:spcPct val="0"/>
                </a:spcAft>
              </a:pPr>
              <a:r>
                <a:rPr lang="tr-TR" altLang="tr-TR" sz="1400" b="1" dirty="0" smtClean="0">
                  <a:solidFill>
                    <a:prstClr val="white"/>
                  </a:solidFill>
                  <a:latin typeface="Arial" charset="0"/>
                </a:rPr>
                <a:t>Kurumlar Bütçesi (III Sayılı Cetvel)</a:t>
              </a:r>
              <a:endParaRPr lang="tr-TR" altLang="tr-TR" sz="1400" b="1" dirty="0">
                <a:solidFill>
                  <a:prstClr val="white"/>
                </a:solidFill>
                <a:latin typeface="Arial" charset="0"/>
              </a:endParaRPr>
            </a:p>
          </p:txBody>
        </p:sp>
        <p:sp>
          <p:nvSpPr>
            <p:cNvPr id="24" name="Rectangle 1048"/>
            <p:cNvSpPr>
              <a:spLocks noChangeArrowheads="1"/>
            </p:cNvSpPr>
            <p:nvPr/>
          </p:nvSpPr>
          <p:spPr bwMode="auto">
            <a:xfrm>
              <a:off x="340" y="955"/>
              <a:ext cx="5080" cy="318"/>
            </a:xfrm>
            <a:prstGeom prst="rect">
              <a:avLst/>
            </a:prstGeom>
            <a:solidFill>
              <a:schemeClr val="accent1">
                <a:lumMod val="75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fontAlgn="base">
                <a:spcBef>
                  <a:spcPct val="0"/>
                </a:spcBef>
                <a:spcAft>
                  <a:spcPct val="0"/>
                </a:spcAft>
              </a:pPr>
              <a:r>
                <a:rPr lang="tr-TR" altLang="tr-TR" sz="2000" b="1" dirty="0">
                  <a:solidFill>
                    <a:prstClr val="white"/>
                  </a:solidFill>
                  <a:latin typeface="Arial" charset="0"/>
                </a:rPr>
                <a:t>GENEL YÖNETİM KAPSAMINDAKİ KAMU </a:t>
              </a:r>
              <a:r>
                <a:rPr lang="tr-TR" altLang="tr-TR" sz="2000" b="1" dirty="0" smtClean="0">
                  <a:solidFill>
                    <a:prstClr val="white"/>
                  </a:solidFill>
                  <a:latin typeface="Arial" charset="0"/>
                </a:rPr>
                <a:t>İDARELERİ BÜTÇELERİ</a:t>
              </a:r>
              <a:endParaRPr lang="tr-TR" altLang="tr-TR" sz="2000" b="1" dirty="0">
                <a:solidFill>
                  <a:prstClr val="white"/>
                </a:solidFill>
                <a:latin typeface="Arial" charset="0"/>
              </a:endParaRPr>
            </a:p>
          </p:txBody>
        </p:sp>
      </p:grpSp>
      <p:pic>
        <p:nvPicPr>
          <p:cNvPr id="28" name="Resim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638085" y="6326541"/>
            <a:ext cx="553915" cy="531459"/>
          </a:xfrm>
          <a:prstGeom prst="rect">
            <a:avLst/>
          </a:prstGeom>
        </p:spPr>
      </p:pic>
    </p:spTree>
    <p:extLst>
      <p:ext uri="{BB962C8B-B14F-4D97-AF65-F5344CB8AC3E}">
        <p14:creationId xmlns:p14="http://schemas.microsoft.com/office/powerpoint/2010/main" val="1229557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535</TotalTime>
  <Words>2013</Words>
  <Application>Microsoft Office PowerPoint</Application>
  <PresentationFormat>Geniş ekran</PresentationFormat>
  <Paragraphs>207</Paragraphs>
  <Slides>33</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33</vt:i4>
      </vt:variant>
    </vt:vector>
  </HeadingPairs>
  <TitlesOfParts>
    <vt:vector size="39" baseType="lpstr">
      <vt:lpstr>Arial</vt:lpstr>
      <vt:lpstr>Calibri</vt:lpstr>
      <vt:lpstr>Calibri Light</vt:lpstr>
      <vt:lpstr>Times New Roman</vt:lpstr>
      <vt:lpstr>Wingdings</vt:lpstr>
      <vt:lpstr>Geçmişe bakış</vt:lpstr>
      <vt:lpstr>BURSA ULUDAĞ ÜNİVERSİTESİ</vt:lpstr>
      <vt:lpstr>MD.1- AMAÇ</vt:lpstr>
      <vt:lpstr>KAMU KAYNAĞI NEDİR?</vt:lpstr>
      <vt:lpstr>KAMU KAYNAĞININ KULLANILMASININ GENEL ESASLARI</vt:lpstr>
      <vt:lpstr>MD.7- MALİ SAYDAMLIK</vt:lpstr>
      <vt:lpstr> MD.8- HESAP VERME SORUMLULUĞU</vt:lpstr>
      <vt:lpstr>HESAP VERME SORUMLULUĞU OLANLAR</vt:lpstr>
      <vt:lpstr> MD.9- STRATEJİK PLANLAMA VE PERFORMANS ESASLI BÜTÇELEME</vt:lpstr>
      <vt:lpstr>KAMU İDARE BÜTÇELERİ</vt:lpstr>
      <vt:lpstr>MERKEZİ YÖNETİM BÜTÇE KANUNU</vt:lpstr>
      <vt:lpstr>ANALİTİK BÜTÇE SINIFLANDIRMASI VE BÜTÇE TERTİBİ KAVRAMI</vt:lpstr>
      <vt:lpstr>BÜTÇELERİN UYGULAMA ESASLARI</vt:lpstr>
      <vt:lpstr>BÜTÇELERİN UYGULAMA ESASLARI</vt:lpstr>
      <vt:lpstr>MD.26- YÜKLENMEYE GİRİŞİLMESİ</vt:lpstr>
      <vt:lpstr>HARCAMA YAPILMASI</vt:lpstr>
      <vt:lpstr>MD.32- HARCAMA TALİMATI VE SORUMLULUK</vt:lpstr>
      <vt:lpstr>HARCAMA YETKİSİNİN DEVRİ</vt:lpstr>
      <vt:lpstr>GİDERİN GERÇEKLEŞTİRİLMESİ</vt:lpstr>
      <vt:lpstr>GERÇEKLEŞTİRME GÖREVLİLERİ</vt:lpstr>
      <vt:lpstr>MD.35- ÖN ÖDEME</vt:lpstr>
      <vt:lpstr>MD.40- BAĞIŞ VE YARDIMLAR</vt:lpstr>
      <vt:lpstr>MD.41- FAALİYET RAPORLARI</vt:lpstr>
      <vt:lpstr>İÇ KONTROL SİSTEMİ</vt:lpstr>
      <vt:lpstr>İÇ KONTROL SİSTEMİNDE YETKİ VE SORUMLULUKLAR</vt:lpstr>
      <vt:lpstr>MD.58- ÖN MALİ KONTROL</vt:lpstr>
      <vt:lpstr>MUHASEBE YETKİLİLERİ</vt:lpstr>
      <vt:lpstr>MD.63- İÇ DENETİM</vt:lpstr>
      <vt:lpstr>MD.68- DIŞ DENETİM</vt:lpstr>
      <vt:lpstr>MD.70- ÖDENEK ÜSTÜ HARCAMA</vt:lpstr>
      <vt:lpstr>MD.71- KAMU ZARARI</vt:lpstr>
      <vt:lpstr>MD.73- PARA CEZALARI VE YETKİLİ MERCİLER</vt:lpstr>
      <vt:lpstr>MD.74- ZAMANAŞIMI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BURSA ULUDAĞ ÜNİVERSİTESİ</dc:title>
  <dc:creator>FUİTSU</dc:creator>
  <cp:lastModifiedBy>FUİTSU</cp:lastModifiedBy>
  <cp:revision>59</cp:revision>
  <dcterms:created xsi:type="dcterms:W3CDTF">2020-02-24T07:37:30Z</dcterms:created>
  <dcterms:modified xsi:type="dcterms:W3CDTF">2020-02-26T06:52:21Z</dcterms:modified>
</cp:coreProperties>
</file>