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6EC79-6BFE-41EE-92B6-D8C53EEEAB44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86955-08BC-436D-A12E-FD9B9D2A03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7816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5631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5F35-335D-41F3-A76A-7B9EF207C868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A4D2-E910-4CF4-93EA-60A6CB96BF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6366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5F35-335D-41F3-A76A-7B9EF207C868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A4D2-E910-4CF4-93EA-60A6CB96BF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9137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5F35-335D-41F3-A76A-7B9EF207C868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A4D2-E910-4CF4-93EA-60A6CB96BF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4893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5F35-335D-41F3-A76A-7B9EF207C868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A4D2-E910-4CF4-93EA-60A6CB96BF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286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5F35-335D-41F3-A76A-7B9EF207C868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A4D2-E910-4CF4-93EA-60A6CB96BF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054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5F35-335D-41F3-A76A-7B9EF207C868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A4D2-E910-4CF4-93EA-60A6CB96BF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72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5F35-335D-41F3-A76A-7B9EF207C868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A4D2-E910-4CF4-93EA-60A6CB96BF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3905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5F35-335D-41F3-A76A-7B9EF207C868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A4D2-E910-4CF4-93EA-60A6CB96BF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544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5F35-335D-41F3-A76A-7B9EF207C868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A4D2-E910-4CF4-93EA-60A6CB96BF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8535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5F35-335D-41F3-A76A-7B9EF207C868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A4D2-E910-4CF4-93EA-60A6CB96BF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3705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5F35-335D-41F3-A76A-7B9EF207C868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A4D2-E910-4CF4-93EA-60A6CB96BF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83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95F35-335D-41F3-A76A-7B9EF207C868}" type="datetimeFigureOut">
              <a:rPr lang="tr-TR" smtClean="0"/>
              <a:t>12.12.2022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5A4D2-E910-4CF4-93EA-60A6CB96BF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599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r>
              <a:rPr lang="tr-TR" b="1" dirty="0" smtClean="0"/>
              <a:t>Memnuniyet  Anketleri</a:t>
            </a:r>
            <a:endParaRPr lang="tr-TR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2020-2021-2022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41527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8FAFE3-BE8C-4E46-5A67-77E65EF59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477" y="115294"/>
            <a:ext cx="9087729" cy="102992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tr-TR" b="1" dirty="0"/>
              <a:t>  SBE Memnuniyet Anketleri  Sonuçları </a:t>
            </a:r>
            <a:br>
              <a:rPr lang="tr-TR" b="1" dirty="0"/>
            </a:br>
            <a:endParaRPr lang="tr-TR" b="1" dirty="0"/>
          </a:p>
        </p:txBody>
      </p:sp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D177A878-F256-B1EB-60CD-FF277F32F36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18968" y="1334106"/>
          <a:ext cx="11630923" cy="3132880"/>
        </p:xfrm>
        <a:graphic>
          <a:graphicData uri="http://schemas.openxmlformats.org/drawingml/2006/table">
            <a:tbl>
              <a:tblPr firstRow="1" bandRow="1"/>
              <a:tblGrid>
                <a:gridCol w="1938487">
                  <a:extLst>
                    <a:ext uri="{9D8B030D-6E8A-4147-A177-3AD203B41FA5}">
                      <a16:colId xmlns:a16="http://schemas.microsoft.com/office/drawing/2014/main" val="24742681"/>
                    </a:ext>
                  </a:extLst>
                </a:gridCol>
                <a:gridCol w="2516009">
                  <a:extLst>
                    <a:ext uri="{9D8B030D-6E8A-4147-A177-3AD203B41FA5}">
                      <a16:colId xmlns:a16="http://schemas.microsoft.com/office/drawing/2014/main" val="2081536229"/>
                    </a:ext>
                  </a:extLst>
                </a:gridCol>
                <a:gridCol w="1732911">
                  <a:extLst>
                    <a:ext uri="{9D8B030D-6E8A-4147-A177-3AD203B41FA5}">
                      <a16:colId xmlns:a16="http://schemas.microsoft.com/office/drawing/2014/main" val="3283793830"/>
                    </a:ext>
                  </a:extLst>
                </a:gridCol>
                <a:gridCol w="1697817">
                  <a:extLst>
                    <a:ext uri="{9D8B030D-6E8A-4147-A177-3AD203B41FA5}">
                      <a16:colId xmlns:a16="http://schemas.microsoft.com/office/drawing/2014/main" val="56394325"/>
                    </a:ext>
                  </a:extLst>
                </a:gridCol>
                <a:gridCol w="1505282">
                  <a:extLst>
                    <a:ext uri="{9D8B030D-6E8A-4147-A177-3AD203B41FA5}">
                      <a16:colId xmlns:a16="http://schemas.microsoft.com/office/drawing/2014/main" val="2863132241"/>
                    </a:ext>
                  </a:extLst>
                </a:gridCol>
                <a:gridCol w="2240417">
                  <a:extLst>
                    <a:ext uri="{9D8B030D-6E8A-4147-A177-3AD203B41FA5}">
                      <a16:colId xmlns:a16="http://schemas.microsoft.com/office/drawing/2014/main" val="1146317297"/>
                    </a:ext>
                  </a:extLst>
                </a:gridCol>
              </a:tblGrid>
              <a:tr h="10286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</a:rPr>
                        <a:t> Yıl-Temmuz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</a:rPr>
                        <a:t> Yıl- Aralık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tr-TR" sz="2000" b="1" dirty="0">
                          <a:solidFill>
                            <a:schemeClr val="tx1"/>
                          </a:solidFill>
                        </a:rPr>
                        <a:t>SBE</a:t>
                      </a:r>
                      <a:r>
                        <a:rPr lang="tr-TR" sz="2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</a:rPr>
                        <a:t>(%)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</a:rPr>
                        <a:t> BUÜÜ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</a:rPr>
                        <a:t> (%)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solidFill>
                            <a:schemeClr val="tx1"/>
                          </a:solidFill>
                        </a:rPr>
                        <a:t>  EĞBE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</a:rPr>
                        <a:t> (%)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solidFill>
                            <a:schemeClr val="tx1"/>
                          </a:solidFill>
                        </a:rPr>
                        <a:t> FBE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</a:rPr>
                        <a:t> (%)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solidFill>
                            <a:schemeClr val="tx1"/>
                          </a:solidFill>
                        </a:rPr>
                        <a:t> SOBE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</a:rPr>
                        <a:t> (%)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97589"/>
                  </a:ext>
                </a:extLst>
              </a:tr>
              <a:tr h="70139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lain" startAt="2020"/>
                        <a:tabLst/>
                        <a:defRPr/>
                      </a:pPr>
                      <a:r>
                        <a:rPr lang="tr-TR" b="1" dirty="0"/>
                        <a:t> Temmuz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b="1" dirty="0"/>
                        <a:t>2020 Aralık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800" b="1" dirty="0"/>
                        <a:t>…………..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800" b="1" dirty="0"/>
                        <a:t>77,64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----------</a:t>
                      </a:r>
                    </a:p>
                    <a:p>
                      <a:pPr algn="ctr"/>
                      <a:r>
                        <a:rPr lang="tr-TR" sz="1800" dirty="0"/>
                        <a:t>77,64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8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8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8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567501"/>
                  </a:ext>
                </a:extLst>
              </a:tr>
              <a:tr h="701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</a:rPr>
                        <a:t>2021 </a:t>
                      </a:r>
                      <a:r>
                        <a:rPr lang="tr-TR" b="1" dirty="0"/>
                        <a:t>Temmuz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</a:rPr>
                        <a:t>2021</a:t>
                      </a:r>
                      <a:r>
                        <a:rPr lang="tr-TR" sz="1400" b="1" baseline="0" dirty="0">
                          <a:solidFill>
                            <a:schemeClr val="tx1"/>
                          </a:solidFill>
                        </a:rPr>
                        <a:t> Aralık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800" b="1" dirty="0"/>
                        <a:t>78,87</a:t>
                      </a:r>
                      <a:r>
                        <a:rPr lang="tr-TR" sz="1800" b="1" baseline="0" dirty="0"/>
                        <a:t>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800" b="1" dirty="0"/>
                        <a:t>77,05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 78,87</a:t>
                      </a:r>
                    </a:p>
                    <a:p>
                      <a:pPr algn="ctr"/>
                      <a:r>
                        <a:rPr lang="tr-TR" sz="1800" dirty="0"/>
                        <a:t>71,98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70,60</a:t>
                      </a:r>
                    </a:p>
                    <a:p>
                      <a:pPr algn="ctr"/>
                      <a:r>
                        <a:rPr lang="tr-TR" sz="1800" dirty="0"/>
                        <a:t>75,23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69,86</a:t>
                      </a:r>
                    </a:p>
                    <a:p>
                      <a:pPr algn="ctr"/>
                      <a:r>
                        <a:rPr lang="tr-TR" sz="1800" dirty="0"/>
                        <a:t>69,66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65,40</a:t>
                      </a:r>
                    </a:p>
                    <a:p>
                      <a:pPr algn="ctr"/>
                      <a:r>
                        <a:rPr lang="tr-TR" sz="1800" dirty="0"/>
                        <a:t>69,31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118853"/>
                  </a:ext>
                </a:extLst>
              </a:tr>
              <a:tr h="701395">
                <a:tc>
                  <a:txBody>
                    <a:bodyPr/>
                    <a:lstStyle/>
                    <a:p>
                      <a:pPr algn="l"/>
                      <a:r>
                        <a:rPr lang="tr-TR" b="1" dirty="0"/>
                        <a:t>2022 Temmuz</a:t>
                      </a:r>
                    </a:p>
                    <a:p>
                      <a:pPr algn="l"/>
                      <a:r>
                        <a:rPr lang="tr-TR" b="1" dirty="0"/>
                        <a:t>2022 </a:t>
                      </a:r>
                      <a:r>
                        <a:rPr lang="tr-TR" b="1" baseline="0" dirty="0"/>
                        <a:t> Aralık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800" b="1" dirty="0"/>
                        <a:t>77,79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800" b="1" dirty="0"/>
                        <a:t>-----------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72,89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--------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66,96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72,86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916893"/>
                  </a:ext>
                </a:extLst>
              </a:tr>
            </a:tbl>
          </a:graphicData>
        </a:graphic>
      </p:graphicFrame>
      <p:pic>
        <p:nvPicPr>
          <p:cNvPr id="7" name="Resim 6">
            <a:extLst>
              <a:ext uri="{FF2B5EF4-FFF2-40B4-BE49-F238E27FC236}">
                <a16:creationId xmlns:a16="http://schemas.microsoft.com/office/drawing/2014/main" id="{7A834969-67CD-C356-336E-274B289D8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045" y="4506637"/>
            <a:ext cx="3381955" cy="2350924"/>
          </a:xfrm>
          <a:prstGeom prst="rect">
            <a:avLst/>
          </a:prstGeom>
        </p:spPr>
      </p:pic>
      <p:pic>
        <p:nvPicPr>
          <p:cNvPr id="8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2413" t="8587" r="26732" b="5499"/>
          <a:stretch/>
        </p:blipFill>
        <p:spPr>
          <a:xfrm>
            <a:off x="3285326" y="4525831"/>
            <a:ext cx="2886323" cy="229208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0212" y="4525831"/>
            <a:ext cx="2716568" cy="2331731"/>
          </a:xfrm>
          <a:prstGeom prst="rect">
            <a:avLst/>
          </a:prstGeom>
        </p:spPr>
      </p:pic>
      <p:sp>
        <p:nvSpPr>
          <p:cNvPr id="16" name="Çentikli Sağ Ok 15"/>
          <p:cNvSpPr/>
          <p:nvPr/>
        </p:nvSpPr>
        <p:spPr>
          <a:xfrm rot="5400000">
            <a:off x="5818418" y="3655039"/>
            <a:ext cx="703587" cy="1741583"/>
          </a:xfrm>
          <a:prstGeom prst="notch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565912" y="5152113"/>
            <a:ext cx="329417" cy="1665798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F433FD18-8C64-DA21-A78B-D1BA1F15B5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5915" y="5265987"/>
            <a:ext cx="390652" cy="1618091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F433FD18-8C64-DA21-A78B-D1BA1F15B5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01419" y="5060578"/>
            <a:ext cx="390652" cy="1682128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528513" y="1369660"/>
            <a:ext cx="2003727" cy="313288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88060515-2CBB-B1E6-62F3-936E2E58F2D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521" t="63466" r="21849" b="7435"/>
          <a:stretch/>
        </p:blipFill>
        <p:spPr>
          <a:xfrm>
            <a:off x="-166515" y="4561385"/>
            <a:ext cx="3518658" cy="218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82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251" y="26604"/>
            <a:ext cx="11010378" cy="683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51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 rotWithShape="1">
          <a:blip r:embed="rId2"/>
          <a:srcRect l="12413" t="8587" r="26732" b="5499"/>
          <a:stretch/>
        </p:blipFill>
        <p:spPr>
          <a:xfrm>
            <a:off x="310100" y="95415"/>
            <a:ext cx="11457829" cy="656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35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07" y="0"/>
            <a:ext cx="11322656" cy="680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73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A834969-67CD-C356-336E-274B289D8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16" y="260639"/>
            <a:ext cx="11608905" cy="648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56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66</Words>
  <Application>Microsoft Office PowerPoint</Application>
  <PresentationFormat>Geniş ekran</PresentationFormat>
  <Paragraphs>41</Paragraphs>
  <Slides>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Teması</vt:lpstr>
      <vt:lpstr> Memnuniyet  Anketleri</vt:lpstr>
      <vt:lpstr>  SBE Memnuniyet Anketleri  Sonuçları  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Memnuniyet  Anketleri</dc:title>
  <dc:creator>N Akansel</dc:creator>
  <cp:lastModifiedBy> N Akansel</cp:lastModifiedBy>
  <cp:revision>2</cp:revision>
  <dcterms:created xsi:type="dcterms:W3CDTF">2022-12-12T09:58:11Z</dcterms:created>
  <dcterms:modified xsi:type="dcterms:W3CDTF">2022-12-12T10:10:45Z</dcterms:modified>
</cp:coreProperties>
</file>