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60" r:id="rId2"/>
    <p:sldMasterId id="2147483684" r:id="rId3"/>
    <p:sldMasterId id="2147483708" r:id="rId4"/>
  </p:sldMasterIdLst>
  <p:notesMasterIdLst>
    <p:notesMasterId r:id="rId17"/>
  </p:notesMasterIdLst>
  <p:handoutMasterIdLst>
    <p:handoutMasterId r:id="rId18"/>
  </p:handoutMasterIdLst>
  <p:sldIdLst>
    <p:sldId id="413" r:id="rId5"/>
    <p:sldId id="308" r:id="rId6"/>
    <p:sldId id="402" r:id="rId7"/>
    <p:sldId id="403" r:id="rId8"/>
    <p:sldId id="404" r:id="rId9"/>
    <p:sldId id="405" r:id="rId10"/>
    <p:sldId id="406" r:id="rId11"/>
    <p:sldId id="407" r:id="rId12"/>
    <p:sldId id="408" r:id="rId13"/>
    <p:sldId id="409" r:id="rId14"/>
    <p:sldId id="410" r:id="rId15"/>
    <p:sldId id="415" r:id="rId16"/>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B76"/>
    <a:srgbClr val="E5C97C"/>
    <a:srgbClr val="DABB83"/>
    <a:srgbClr val="1F3968"/>
    <a:srgbClr val="284985"/>
    <a:srgbClr val="007287"/>
    <a:srgbClr val="F58220"/>
    <a:srgbClr val="A458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
    <p:restoredTop sz="94674"/>
  </p:normalViewPr>
  <p:slideViewPr>
    <p:cSldViewPr snapToGrid="0" snapToObjects="1">
      <p:cViewPr>
        <p:scale>
          <a:sx n="125" d="100"/>
          <a:sy n="125" d="100"/>
        </p:scale>
        <p:origin x="-426" y="-24"/>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EDF7CCC-5BB1-BE49-A6A3-8959EB8B780F}"/>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Date Placeholder 2">
            <a:extLst>
              <a:ext uri="{FF2B5EF4-FFF2-40B4-BE49-F238E27FC236}">
                <a16:creationId xmlns:a16="http://schemas.microsoft.com/office/drawing/2014/main" xmlns="" id="{80F627FE-119E-4448-BDA0-25F08A3345BA}"/>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27DFE3A-6955-D546-B1F5-0AB7B4DDE2A4}" type="datetimeFigureOut">
              <a:rPr lang="tr-TR" smtClean="0"/>
              <a:t>1.08.2024</a:t>
            </a:fld>
            <a:endParaRPr lang="tr-TR"/>
          </a:p>
        </p:txBody>
      </p:sp>
      <p:sp>
        <p:nvSpPr>
          <p:cNvPr id="4" name="Footer Placeholder 3">
            <a:extLst>
              <a:ext uri="{FF2B5EF4-FFF2-40B4-BE49-F238E27FC236}">
                <a16:creationId xmlns:a16="http://schemas.microsoft.com/office/drawing/2014/main" xmlns="" id="{9887C3E0-F45B-0C41-AFCE-6A9D9057467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a:extLst>
              <a:ext uri="{FF2B5EF4-FFF2-40B4-BE49-F238E27FC236}">
                <a16:creationId xmlns:a16="http://schemas.microsoft.com/office/drawing/2014/main" xmlns="" id="{20774EF2-11C7-6C4D-929B-3431634F9E39}"/>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7E6DF34-4EB6-0949-9673-D54DD418258A}" type="slidenum">
              <a:rPr lang="tr-TR" smtClean="0"/>
              <a:t>‹#›</a:t>
            </a:fld>
            <a:endParaRPr lang="tr-TR"/>
          </a:p>
        </p:txBody>
      </p:sp>
    </p:spTree>
    <p:extLst>
      <p:ext uri="{BB962C8B-B14F-4D97-AF65-F5344CB8AC3E}">
        <p14:creationId xmlns:p14="http://schemas.microsoft.com/office/powerpoint/2010/main" val="295126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F5F14CC-9E37-4CF0-97D4-681484E03A91}" type="datetimeFigureOut">
              <a:rPr lang="tr-TR" smtClean="0"/>
              <a:t>1.08.2024</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89FDFEA-95DF-40B8-9C8B-CDF5061FD0DF}" type="slidenum">
              <a:rPr lang="tr-TR" smtClean="0"/>
              <a:t>‹#›</a:t>
            </a:fld>
            <a:endParaRPr lang="tr-TR"/>
          </a:p>
        </p:txBody>
      </p:sp>
    </p:spTree>
    <p:extLst>
      <p:ext uri="{BB962C8B-B14F-4D97-AF65-F5344CB8AC3E}">
        <p14:creationId xmlns:p14="http://schemas.microsoft.com/office/powerpoint/2010/main" val="283383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E15F-01E1-D04F-B8F8-A33EFB6D6A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xmlns="" id="{0F616E02-EF1F-1940-AADC-DC793BDE34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xmlns="" id="{87A47E70-0D88-DC40-A7B9-C9093D490447}"/>
              </a:ext>
            </a:extLst>
          </p:cNvPr>
          <p:cNvSpPr>
            <a:spLocks noGrp="1"/>
          </p:cNvSpPr>
          <p:nvPr>
            <p:ph type="dt" sz="half" idx="10"/>
          </p:nvPr>
        </p:nvSpPr>
        <p:spPr>
          <a:xfrm>
            <a:off x="838200" y="6356350"/>
            <a:ext cx="2743200" cy="365125"/>
          </a:xfrm>
          <a:prstGeom prst="rect">
            <a:avLst/>
          </a:prstGeom>
        </p:spPr>
        <p:txBody>
          <a:bodyPr/>
          <a:lstStyle/>
          <a:p>
            <a:fld id="{D174FF8C-2DA6-4F56-A312-BAE629A4401C}" type="datetime1">
              <a:rPr lang="x-none" smtClean="0"/>
              <a:t>1.08.2024</a:t>
            </a:fld>
            <a:endParaRPr lang="tr-TR"/>
          </a:p>
        </p:txBody>
      </p:sp>
      <p:sp>
        <p:nvSpPr>
          <p:cNvPr id="5" name="Footer Placeholder 4">
            <a:extLst>
              <a:ext uri="{FF2B5EF4-FFF2-40B4-BE49-F238E27FC236}">
                <a16:creationId xmlns:a16="http://schemas.microsoft.com/office/drawing/2014/main" xmlns="" id="{1641992F-64FC-4B4F-A93D-0DDECB80EB68}"/>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A42EF290-ED2A-AE4F-84A0-A8CF0563ED4E}"/>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720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A6661F-51C5-4A4E-9BA5-49B5A5B6DD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DE1B6F92-C3CE-3D44-80AD-A23BAF528D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7C307EA6-058F-1247-BD3F-0FE07CBDA836}"/>
              </a:ext>
            </a:extLst>
          </p:cNvPr>
          <p:cNvSpPr>
            <a:spLocks noGrp="1"/>
          </p:cNvSpPr>
          <p:nvPr>
            <p:ph type="dt" sz="half" idx="10"/>
          </p:nvPr>
        </p:nvSpPr>
        <p:spPr>
          <a:xfrm>
            <a:off x="838200" y="6356350"/>
            <a:ext cx="2743200" cy="365125"/>
          </a:xfrm>
          <a:prstGeom prst="rect">
            <a:avLst/>
          </a:prstGeom>
        </p:spPr>
        <p:txBody>
          <a:bodyPr/>
          <a:lstStyle/>
          <a:p>
            <a:fld id="{C49F12E5-2254-4340-9343-FCAC05765DDF}" type="datetime1">
              <a:rPr lang="x-none" smtClean="0"/>
              <a:t>1.08.2024</a:t>
            </a:fld>
            <a:endParaRPr lang="tr-TR"/>
          </a:p>
        </p:txBody>
      </p:sp>
      <p:sp>
        <p:nvSpPr>
          <p:cNvPr id="5" name="Footer Placeholder 4">
            <a:extLst>
              <a:ext uri="{FF2B5EF4-FFF2-40B4-BE49-F238E27FC236}">
                <a16:creationId xmlns:a16="http://schemas.microsoft.com/office/drawing/2014/main" xmlns="" id="{CEC48A49-92EE-CA42-A14E-3F994B35BE8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70B1B16A-9B2B-244D-B060-DF3A548479A6}"/>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41989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95F2A2-A203-2948-AA32-897923C8540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1CF30167-39B6-764A-83CC-454AB46B9B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5C9E2BDE-B4B8-904F-B249-53748CFCA5D4}"/>
              </a:ext>
            </a:extLst>
          </p:cNvPr>
          <p:cNvSpPr>
            <a:spLocks noGrp="1"/>
          </p:cNvSpPr>
          <p:nvPr>
            <p:ph type="dt" sz="half" idx="10"/>
          </p:nvPr>
        </p:nvSpPr>
        <p:spPr>
          <a:xfrm>
            <a:off x="838200" y="6356350"/>
            <a:ext cx="2743200" cy="365125"/>
          </a:xfrm>
          <a:prstGeom prst="rect">
            <a:avLst/>
          </a:prstGeom>
        </p:spPr>
        <p:txBody>
          <a:bodyPr/>
          <a:lstStyle/>
          <a:p>
            <a:fld id="{6EB0E010-D454-4593-B7CD-FC2BB11E10CE}" type="datetime1">
              <a:rPr lang="x-none" smtClean="0"/>
              <a:t>1.08.2024</a:t>
            </a:fld>
            <a:endParaRPr lang="tr-TR"/>
          </a:p>
        </p:txBody>
      </p:sp>
      <p:sp>
        <p:nvSpPr>
          <p:cNvPr id="5" name="Footer Placeholder 4">
            <a:extLst>
              <a:ext uri="{FF2B5EF4-FFF2-40B4-BE49-F238E27FC236}">
                <a16:creationId xmlns:a16="http://schemas.microsoft.com/office/drawing/2014/main" xmlns="" id="{5C911685-F8ED-A747-AC59-84CF27C6E75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EFD7C940-00E4-F34B-B511-CBB200302BF0}"/>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39065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92276-57EA-F44E-B0C0-84B73E9A4E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xmlns="" id="{A0818D42-BFF4-4248-BEB2-289423D3E6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xmlns="" id="{C51910AE-9262-7C42-83D3-9AE677B7CD24}"/>
              </a:ext>
            </a:extLst>
          </p:cNvPr>
          <p:cNvSpPr>
            <a:spLocks noGrp="1"/>
          </p:cNvSpPr>
          <p:nvPr>
            <p:ph type="dt" sz="half" idx="10"/>
          </p:nvPr>
        </p:nvSpPr>
        <p:spPr>
          <a:xfrm>
            <a:off x="838200" y="6356350"/>
            <a:ext cx="2743200" cy="365125"/>
          </a:xfrm>
          <a:prstGeom prst="rect">
            <a:avLst/>
          </a:prstGeom>
        </p:spPr>
        <p:txBody>
          <a:bodyPr/>
          <a:lstStyle/>
          <a:p>
            <a:fld id="{1383BD06-632C-4AAA-B7B7-A4A310B21267}" type="datetime1">
              <a:rPr lang="x-none" smtClean="0"/>
              <a:t>1.08.2024</a:t>
            </a:fld>
            <a:endParaRPr lang="tr-TR"/>
          </a:p>
        </p:txBody>
      </p:sp>
      <p:sp>
        <p:nvSpPr>
          <p:cNvPr id="5" name="Footer Placeholder 4">
            <a:extLst>
              <a:ext uri="{FF2B5EF4-FFF2-40B4-BE49-F238E27FC236}">
                <a16:creationId xmlns:a16="http://schemas.microsoft.com/office/drawing/2014/main" xmlns="" id="{450B319C-1BF6-B247-B65C-8407EBB1F69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55F50EC5-7547-464F-A666-9920223F2F60}"/>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141680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0A45A-710B-3D42-998D-DA167FFE7B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2D8B9A6F-AB97-204C-B30C-49AEE3D5C5B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EA97658B-EF0F-AD47-B002-276E2FF15A5B}"/>
              </a:ext>
            </a:extLst>
          </p:cNvPr>
          <p:cNvSpPr>
            <a:spLocks noGrp="1"/>
          </p:cNvSpPr>
          <p:nvPr>
            <p:ph type="dt" sz="half" idx="10"/>
          </p:nvPr>
        </p:nvSpPr>
        <p:spPr>
          <a:xfrm>
            <a:off x="838200" y="6356350"/>
            <a:ext cx="2743200" cy="365125"/>
          </a:xfrm>
          <a:prstGeom prst="rect">
            <a:avLst/>
          </a:prstGeom>
        </p:spPr>
        <p:txBody>
          <a:bodyPr/>
          <a:lstStyle/>
          <a:p>
            <a:fld id="{3828882D-6172-4403-A2C0-52850C0836B4}" type="datetime1">
              <a:rPr lang="x-none" smtClean="0"/>
              <a:t>1.08.2024</a:t>
            </a:fld>
            <a:endParaRPr lang="tr-TR"/>
          </a:p>
        </p:txBody>
      </p:sp>
      <p:sp>
        <p:nvSpPr>
          <p:cNvPr id="5" name="Footer Placeholder 4">
            <a:extLst>
              <a:ext uri="{FF2B5EF4-FFF2-40B4-BE49-F238E27FC236}">
                <a16:creationId xmlns:a16="http://schemas.microsoft.com/office/drawing/2014/main" xmlns="" id="{860DF918-9DA4-7B4C-B333-83A7C2C8F8B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F1D0C2AA-DD07-DD4F-BF9D-984C89FAD8EF}"/>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28788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EBFB5-4ED4-134F-AE42-093463EEB8A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xmlns="" id="{192D232E-E877-5A4A-A663-9446B3A5CB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0B289A8-C9EB-D54C-A5AE-88DDE851A1E1}"/>
              </a:ext>
            </a:extLst>
          </p:cNvPr>
          <p:cNvSpPr>
            <a:spLocks noGrp="1"/>
          </p:cNvSpPr>
          <p:nvPr>
            <p:ph type="dt" sz="half" idx="10"/>
          </p:nvPr>
        </p:nvSpPr>
        <p:spPr>
          <a:xfrm>
            <a:off x="838200" y="6356350"/>
            <a:ext cx="2743200" cy="365125"/>
          </a:xfrm>
          <a:prstGeom prst="rect">
            <a:avLst/>
          </a:prstGeom>
        </p:spPr>
        <p:txBody>
          <a:bodyPr/>
          <a:lstStyle/>
          <a:p>
            <a:fld id="{EC646CD1-F0E6-422A-B34D-D497BAEA4453}" type="datetime1">
              <a:rPr lang="x-none" smtClean="0"/>
              <a:t>1.08.2024</a:t>
            </a:fld>
            <a:endParaRPr lang="tr-TR"/>
          </a:p>
        </p:txBody>
      </p:sp>
      <p:sp>
        <p:nvSpPr>
          <p:cNvPr id="5" name="Footer Placeholder 4">
            <a:extLst>
              <a:ext uri="{FF2B5EF4-FFF2-40B4-BE49-F238E27FC236}">
                <a16:creationId xmlns:a16="http://schemas.microsoft.com/office/drawing/2014/main" xmlns="" id="{4307E467-B323-154F-9868-1833F7601D8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E8FF4B4E-5DA6-974E-A935-8E9781389E70}"/>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342955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99A82-7D97-EF49-B290-A2E23B854C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01D32565-5628-FE4B-B16C-CA50B3BF9C1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xmlns="" id="{855BC73F-40E3-294A-A900-5DB4BA29E01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xmlns="" id="{ED70B021-97A6-9843-9855-B5451C4DD8C5}"/>
              </a:ext>
            </a:extLst>
          </p:cNvPr>
          <p:cNvSpPr>
            <a:spLocks noGrp="1"/>
          </p:cNvSpPr>
          <p:nvPr>
            <p:ph type="dt" sz="half" idx="10"/>
          </p:nvPr>
        </p:nvSpPr>
        <p:spPr>
          <a:xfrm>
            <a:off x="838200" y="6356350"/>
            <a:ext cx="2743200" cy="365125"/>
          </a:xfrm>
          <a:prstGeom prst="rect">
            <a:avLst/>
          </a:prstGeom>
        </p:spPr>
        <p:txBody>
          <a:bodyPr/>
          <a:lstStyle/>
          <a:p>
            <a:fld id="{9E31B6C4-D3BD-4751-8F8F-A337D6D916C4}" type="datetime1">
              <a:rPr lang="x-none" smtClean="0"/>
              <a:t>1.08.2024</a:t>
            </a:fld>
            <a:endParaRPr lang="tr-TR"/>
          </a:p>
        </p:txBody>
      </p:sp>
      <p:sp>
        <p:nvSpPr>
          <p:cNvPr id="6" name="Footer Placeholder 5">
            <a:extLst>
              <a:ext uri="{FF2B5EF4-FFF2-40B4-BE49-F238E27FC236}">
                <a16:creationId xmlns:a16="http://schemas.microsoft.com/office/drawing/2014/main" xmlns="" id="{970EED65-93DB-8646-8DDE-A8CAAAA50E1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20F49AFC-E0A4-7C4F-B645-940D39CFEE53}"/>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303347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DCADD-8E36-1D49-8595-77DAFB66F1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xmlns="" id="{BBF9B16D-0029-DE42-B0E9-E0B5859590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ACB2E49-A3A0-4247-8D12-B4D18A01F5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xmlns="" id="{C05DA0DA-D23A-F743-AAAD-43710EEA915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AC4C7FC-AFC6-E940-9943-8B0C2EE30C29}"/>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xmlns="" id="{C36ABD21-7AA5-4C46-8442-BB23A4E97CEB}"/>
              </a:ext>
            </a:extLst>
          </p:cNvPr>
          <p:cNvSpPr>
            <a:spLocks noGrp="1"/>
          </p:cNvSpPr>
          <p:nvPr>
            <p:ph type="dt" sz="half" idx="10"/>
          </p:nvPr>
        </p:nvSpPr>
        <p:spPr>
          <a:xfrm>
            <a:off x="838200" y="6356350"/>
            <a:ext cx="2743200" cy="365125"/>
          </a:xfrm>
          <a:prstGeom prst="rect">
            <a:avLst/>
          </a:prstGeom>
        </p:spPr>
        <p:txBody>
          <a:bodyPr/>
          <a:lstStyle/>
          <a:p>
            <a:fld id="{08B29AC9-E7F9-467D-938B-B451F2ED029B}" type="datetime1">
              <a:rPr lang="x-none" smtClean="0"/>
              <a:t>1.08.2024</a:t>
            </a:fld>
            <a:endParaRPr lang="tr-TR"/>
          </a:p>
        </p:txBody>
      </p:sp>
      <p:sp>
        <p:nvSpPr>
          <p:cNvPr id="8" name="Footer Placeholder 7">
            <a:extLst>
              <a:ext uri="{FF2B5EF4-FFF2-40B4-BE49-F238E27FC236}">
                <a16:creationId xmlns:a16="http://schemas.microsoft.com/office/drawing/2014/main" xmlns="" id="{886D269A-BF85-4F46-A2F8-7AAACC6A3B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ide Number Placeholder 8">
            <a:extLst>
              <a:ext uri="{FF2B5EF4-FFF2-40B4-BE49-F238E27FC236}">
                <a16:creationId xmlns:a16="http://schemas.microsoft.com/office/drawing/2014/main" xmlns="" id="{FC13C4AE-5490-6A4B-B984-CB371DEE6E22}"/>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76035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F4CA0-C20F-F649-8D80-1831726F3E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xmlns="" id="{82C0E464-E6D7-5C43-88FE-84D815A97370}"/>
              </a:ext>
            </a:extLst>
          </p:cNvPr>
          <p:cNvSpPr>
            <a:spLocks noGrp="1"/>
          </p:cNvSpPr>
          <p:nvPr>
            <p:ph type="dt" sz="half" idx="10"/>
          </p:nvPr>
        </p:nvSpPr>
        <p:spPr>
          <a:xfrm>
            <a:off x="838200" y="6356350"/>
            <a:ext cx="2743200" cy="365125"/>
          </a:xfrm>
          <a:prstGeom prst="rect">
            <a:avLst/>
          </a:prstGeom>
        </p:spPr>
        <p:txBody>
          <a:bodyPr/>
          <a:lstStyle/>
          <a:p>
            <a:fld id="{CFB2ADCA-51A1-4457-8285-E6677B0E5A23}" type="datetime1">
              <a:rPr lang="x-none" smtClean="0"/>
              <a:t>1.08.2024</a:t>
            </a:fld>
            <a:endParaRPr lang="tr-TR"/>
          </a:p>
        </p:txBody>
      </p:sp>
      <p:sp>
        <p:nvSpPr>
          <p:cNvPr id="4" name="Footer Placeholder 3">
            <a:extLst>
              <a:ext uri="{FF2B5EF4-FFF2-40B4-BE49-F238E27FC236}">
                <a16:creationId xmlns:a16="http://schemas.microsoft.com/office/drawing/2014/main" xmlns="" id="{15BE9039-F41E-C442-B205-B47B41A35D4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ide Number Placeholder 4">
            <a:extLst>
              <a:ext uri="{FF2B5EF4-FFF2-40B4-BE49-F238E27FC236}">
                <a16:creationId xmlns:a16="http://schemas.microsoft.com/office/drawing/2014/main" xmlns="" id="{9FE5F514-07DA-CF4F-BB83-B774B819580F}"/>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202028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03606E-6C11-7442-8F32-57ADE203BE37}"/>
              </a:ext>
            </a:extLst>
          </p:cNvPr>
          <p:cNvSpPr>
            <a:spLocks noGrp="1"/>
          </p:cNvSpPr>
          <p:nvPr>
            <p:ph type="dt" sz="half" idx="10"/>
          </p:nvPr>
        </p:nvSpPr>
        <p:spPr>
          <a:xfrm>
            <a:off x="838200" y="6356350"/>
            <a:ext cx="2743200" cy="365125"/>
          </a:xfrm>
          <a:prstGeom prst="rect">
            <a:avLst/>
          </a:prstGeom>
        </p:spPr>
        <p:txBody>
          <a:bodyPr/>
          <a:lstStyle/>
          <a:p>
            <a:fld id="{F38133BD-6421-4934-B7A7-51B993D701FE}" type="datetime1">
              <a:rPr lang="x-none" smtClean="0"/>
              <a:t>1.08.2024</a:t>
            </a:fld>
            <a:endParaRPr lang="tr-TR"/>
          </a:p>
        </p:txBody>
      </p:sp>
      <p:sp>
        <p:nvSpPr>
          <p:cNvPr id="3" name="Footer Placeholder 2">
            <a:extLst>
              <a:ext uri="{FF2B5EF4-FFF2-40B4-BE49-F238E27FC236}">
                <a16:creationId xmlns:a16="http://schemas.microsoft.com/office/drawing/2014/main" xmlns="" id="{64499CE7-E708-C348-A783-4FBACBFC739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xmlns="" id="{E5ED4EDF-0CA4-BF4B-AD80-BAAC94864125}"/>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189341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5332B-0006-C643-983D-9B4369651F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76C01B2E-6D2F-2C48-AACC-C570F5FFF4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xmlns="" id="{FD2705C9-6295-5040-AB35-5392CD80BC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056EDD9-C272-A140-AC50-D6FE9F779934}"/>
              </a:ext>
            </a:extLst>
          </p:cNvPr>
          <p:cNvSpPr>
            <a:spLocks noGrp="1"/>
          </p:cNvSpPr>
          <p:nvPr>
            <p:ph type="dt" sz="half" idx="10"/>
          </p:nvPr>
        </p:nvSpPr>
        <p:spPr>
          <a:xfrm>
            <a:off x="838200" y="6356350"/>
            <a:ext cx="2743200" cy="365125"/>
          </a:xfrm>
          <a:prstGeom prst="rect">
            <a:avLst/>
          </a:prstGeom>
        </p:spPr>
        <p:txBody>
          <a:bodyPr/>
          <a:lstStyle/>
          <a:p>
            <a:fld id="{88CD89A2-8D81-459D-AA70-ECD77C87F463}" type="datetime1">
              <a:rPr lang="x-none" smtClean="0"/>
              <a:t>1.08.2024</a:t>
            </a:fld>
            <a:endParaRPr lang="tr-TR"/>
          </a:p>
        </p:txBody>
      </p:sp>
      <p:sp>
        <p:nvSpPr>
          <p:cNvPr id="6" name="Footer Placeholder 5">
            <a:extLst>
              <a:ext uri="{FF2B5EF4-FFF2-40B4-BE49-F238E27FC236}">
                <a16:creationId xmlns:a16="http://schemas.microsoft.com/office/drawing/2014/main" xmlns="" id="{82692EA8-F2DE-814E-9A79-BE7FAD0F2C4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3B1CF0BC-6129-6E44-ADC3-AA16C590BDE9}"/>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51808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694F7-FBD6-634B-BD3F-C31D4613BA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93A9E78F-8ED4-3942-B539-5E2D46261CA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82698C09-F7F5-1246-9DB9-09B5245D08B3}"/>
              </a:ext>
            </a:extLst>
          </p:cNvPr>
          <p:cNvSpPr>
            <a:spLocks noGrp="1"/>
          </p:cNvSpPr>
          <p:nvPr>
            <p:ph type="dt" sz="half" idx="10"/>
          </p:nvPr>
        </p:nvSpPr>
        <p:spPr>
          <a:xfrm>
            <a:off x="838200" y="6356350"/>
            <a:ext cx="2743200" cy="365125"/>
          </a:xfrm>
          <a:prstGeom prst="rect">
            <a:avLst/>
          </a:prstGeom>
        </p:spPr>
        <p:txBody>
          <a:bodyPr/>
          <a:lstStyle/>
          <a:p>
            <a:fld id="{57334759-40F1-404B-BF07-237FC3FE2BB1}" type="datetime1">
              <a:rPr lang="x-none" smtClean="0"/>
              <a:t>1.08.2024</a:t>
            </a:fld>
            <a:endParaRPr lang="tr-TR"/>
          </a:p>
        </p:txBody>
      </p:sp>
      <p:sp>
        <p:nvSpPr>
          <p:cNvPr id="5" name="Footer Placeholder 4">
            <a:extLst>
              <a:ext uri="{FF2B5EF4-FFF2-40B4-BE49-F238E27FC236}">
                <a16:creationId xmlns:a16="http://schemas.microsoft.com/office/drawing/2014/main" xmlns="" id="{C9138045-708E-414A-9A5A-37CA21D6349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24B37C75-CF1B-9046-985E-CEAB1914173E}"/>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623468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4AE7E-77D3-4349-A043-1E7EF820D7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xmlns="" id="{8A12DDD8-7DE3-F749-B7B5-D7B3AEFF110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xmlns="" id="{E1727330-747F-D04B-B01C-A0CF7BC4FE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195568-963A-2148-B20C-B0DE5A52FA20}"/>
              </a:ext>
            </a:extLst>
          </p:cNvPr>
          <p:cNvSpPr>
            <a:spLocks noGrp="1"/>
          </p:cNvSpPr>
          <p:nvPr>
            <p:ph type="dt" sz="half" idx="10"/>
          </p:nvPr>
        </p:nvSpPr>
        <p:spPr>
          <a:xfrm>
            <a:off x="838200" y="6356350"/>
            <a:ext cx="2743200" cy="365125"/>
          </a:xfrm>
          <a:prstGeom prst="rect">
            <a:avLst/>
          </a:prstGeom>
        </p:spPr>
        <p:txBody>
          <a:bodyPr/>
          <a:lstStyle/>
          <a:p>
            <a:fld id="{4E1B0DA6-9883-41AC-91B1-5B143911F901}" type="datetime1">
              <a:rPr lang="x-none" smtClean="0"/>
              <a:t>1.08.2024</a:t>
            </a:fld>
            <a:endParaRPr lang="tr-TR"/>
          </a:p>
        </p:txBody>
      </p:sp>
      <p:sp>
        <p:nvSpPr>
          <p:cNvPr id="6" name="Footer Placeholder 5">
            <a:extLst>
              <a:ext uri="{FF2B5EF4-FFF2-40B4-BE49-F238E27FC236}">
                <a16:creationId xmlns:a16="http://schemas.microsoft.com/office/drawing/2014/main" xmlns="" id="{16BC5276-0882-5F47-9993-5A7AD77D847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3A500006-3230-434B-85D1-6531FDAF019D}"/>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188830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207B1-D88B-E94A-BAAB-0DD612D156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D276B020-C467-E34D-992E-DE339AF7A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09284B90-5726-5C4F-B1F6-A72408D78051}"/>
              </a:ext>
            </a:extLst>
          </p:cNvPr>
          <p:cNvSpPr>
            <a:spLocks noGrp="1"/>
          </p:cNvSpPr>
          <p:nvPr>
            <p:ph type="dt" sz="half" idx="10"/>
          </p:nvPr>
        </p:nvSpPr>
        <p:spPr>
          <a:xfrm>
            <a:off x="838200" y="6356350"/>
            <a:ext cx="2743200" cy="365125"/>
          </a:xfrm>
          <a:prstGeom prst="rect">
            <a:avLst/>
          </a:prstGeom>
        </p:spPr>
        <p:txBody>
          <a:bodyPr/>
          <a:lstStyle/>
          <a:p>
            <a:fld id="{9BC886D4-E505-431F-937E-F61EB227B3BB}" type="datetime1">
              <a:rPr lang="x-none" smtClean="0"/>
              <a:t>1.08.2024</a:t>
            </a:fld>
            <a:endParaRPr lang="tr-TR"/>
          </a:p>
        </p:txBody>
      </p:sp>
      <p:sp>
        <p:nvSpPr>
          <p:cNvPr id="5" name="Footer Placeholder 4">
            <a:extLst>
              <a:ext uri="{FF2B5EF4-FFF2-40B4-BE49-F238E27FC236}">
                <a16:creationId xmlns:a16="http://schemas.microsoft.com/office/drawing/2014/main" xmlns="" id="{666160A1-CD48-FD48-842F-0BABA6519ED8}"/>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0E095733-2EFA-1B40-989E-CD26FF53E08B}"/>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24263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6F8CD9-7A42-DE4E-9BD7-B5C1F792E9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A4DD41AB-1FC9-5C4E-8203-4F0A9CCBD22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CF023706-2A93-644F-A2D1-47758BA49464}"/>
              </a:ext>
            </a:extLst>
          </p:cNvPr>
          <p:cNvSpPr>
            <a:spLocks noGrp="1"/>
          </p:cNvSpPr>
          <p:nvPr>
            <p:ph type="dt" sz="half" idx="10"/>
          </p:nvPr>
        </p:nvSpPr>
        <p:spPr>
          <a:xfrm>
            <a:off x="838200" y="6356350"/>
            <a:ext cx="2743200" cy="365125"/>
          </a:xfrm>
          <a:prstGeom prst="rect">
            <a:avLst/>
          </a:prstGeom>
        </p:spPr>
        <p:txBody>
          <a:bodyPr/>
          <a:lstStyle/>
          <a:p>
            <a:fld id="{F4E42CDE-6679-4954-B283-DD0FB225DCFE}" type="datetime1">
              <a:rPr lang="x-none" smtClean="0"/>
              <a:t>1.08.2024</a:t>
            </a:fld>
            <a:endParaRPr lang="tr-TR"/>
          </a:p>
        </p:txBody>
      </p:sp>
      <p:sp>
        <p:nvSpPr>
          <p:cNvPr id="5" name="Footer Placeholder 4">
            <a:extLst>
              <a:ext uri="{FF2B5EF4-FFF2-40B4-BE49-F238E27FC236}">
                <a16:creationId xmlns:a16="http://schemas.microsoft.com/office/drawing/2014/main" xmlns="" id="{EDD74EED-2C34-D349-91C4-94AFA3322746}"/>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51C65D85-01B9-CE42-802A-4C5875907B86}"/>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9928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53C8E-822C-4741-BFB6-D8003000B39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xmlns="" id="{837A2BD7-6841-444E-8B4B-EC2D41DF33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xmlns="" id="{5799C48E-6F79-B549-8842-E229AEDFEA5F}"/>
              </a:ext>
            </a:extLst>
          </p:cNvPr>
          <p:cNvSpPr>
            <a:spLocks noGrp="1"/>
          </p:cNvSpPr>
          <p:nvPr>
            <p:ph type="dt" sz="half" idx="10"/>
          </p:nvPr>
        </p:nvSpPr>
        <p:spPr>
          <a:xfrm>
            <a:off x="838200" y="6356350"/>
            <a:ext cx="2743200" cy="365125"/>
          </a:xfrm>
          <a:prstGeom prst="rect">
            <a:avLst/>
          </a:prstGeom>
        </p:spPr>
        <p:txBody>
          <a:bodyPr/>
          <a:lstStyle/>
          <a:p>
            <a:fld id="{577B5588-24F3-4AB7-9FAA-79762498187A}" type="datetime1">
              <a:rPr lang="x-none" smtClean="0"/>
              <a:t>1.08.2024</a:t>
            </a:fld>
            <a:endParaRPr lang="tr-TR"/>
          </a:p>
        </p:txBody>
      </p:sp>
      <p:sp>
        <p:nvSpPr>
          <p:cNvPr id="5" name="Footer Placeholder 4">
            <a:extLst>
              <a:ext uri="{FF2B5EF4-FFF2-40B4-BE49-F238E27FC236}">
                <a16:creationId xmlns:a16="http://schemas.microsoft.com/office/drawing/2014/main" xmlns="" id="{BC9E5BC1-35F4-FF47-BDCA-F7DD10ADD92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1C1705E3-4D36-A641-BE56-92CA7956204B}"/>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36565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E0B96-2EA1-EF48-83AF-FF607D4023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9286923D-3FA4-9942-8FC0-0B6450FA466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17CCC5D9-AB59-D64B-B227-2BAAF5048186}"/>
              </a:ext>
            </a:extLst>
          </p:cNvPr>
          <p:cNvSpPr>
            <a:spLocks noGrp="1"/>
          </p:cNvSpPr>
          <p:nvPr>
            <p:ph type="dt" sz="half" idx="10"/>
          </p:nvPr>
        </p:nvSpPr>
        <p:spPr>
          <a:xfrm>
            <a:off x="838200" y="6356350"/>
            <a:ext cx="2743200" cy="365125"/>
          </a:xfrm>
          <a:prstGeom prst="rect">
            <a:avLst/>
          </a:prstGeom>
        </p:spPr>
        <p:txBody>
          <a:bodyPr/>
          <a:lstStyle/>
          <a:p>
            <a:fld id="{5E3CF597-CF21-4E64-AEC1-F5A517C02BAC}" type="datetime1">
              <a:rPr lang="x-none" smtClean="0"/>
              <a:t>1.08.2024</a:t>
            </a:fld>
            <a:endParaRPr lang="tr-TR"/>
          </a:p>
        </p:txBody>
      </p:sp>
      <p:sp>
        <p:nvSpPr>
          <p:cNvPr id="5" name="Footer Placeholder 4">
            <a:extLst>
              <a:ext uri="{FF2B5EF4-FFF2-40B4-BE49-F238E27FC236}">
                <a16:creationId xmlns:a16="http://schemas.microsoft.com/office/drawing/2014/main" xmlns="" id="{C9CCFA50-D34A-B24C-AC18-5670D3EFEDD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36C9CDF8-B6EC-1E48-9753-2ADD39528135}"/>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655686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FAE92-9641-2443-B476-D52741ED99C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xmlns="" id="{4FD40857-EE05-6143-A4D9-2114BB594FF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FA3AACA-C808-5948-905D-0E22C2A2FDE1}"/>
              </a:ext>
            </a:extLst>
          </p:cNvPr>
          <p:cNvSpPr>
            <a:spLocks noGrp="1"/>
          </p:cNvSpPr>
          <p:nvPr>
            <p:ph type="dt" sz="half" idx="10"/>
          </p:nvPr>
        </p:nvSpPr>
        <p:spPr>
          <a:xfrm>
            <a:off x="838200" y="6356350"/>
            <a:ext cx="2743200" cy="365125"/>
          </a:xfrm>
          <a:prstGeom prst="rect">
            <a:avLst/>
          </a:prstGeom>
        </p:spPr>
        <p:txBody>
          <a:bodyPr/>
          <a:lstStyle/>
          <a:p>
            <a:fld id="{5D5F344B-7E79-4DC7-8B09-D6D2CA90BDA0}" type="datetime1">
              <a:rPr lang="x-none" smtClean="0"/>
              <a:t>1.08.2024</a:t>
            </a:fld>
            <a:endParaRPr lang="tr-TR"/>
          </a:p>
        </p:txBody>
      </p:sp>
      <p:sp>
        <p:nvSpPr>
          <p:cNvPr id="5" name="Footer Placeholder 4">
            <a:extLst>
              <a:ext uri="{FF2B5EF4-FFF2-40B4-BE49-F238E27FC236}">
                <a16:creationId xmlns:a16="http://schemas.microsoft.com/office/drawing/2014/main" xmlns="" id="{FB4FA1E8-1881-3847-B6F1-9039F9B788C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04C6FAD7-286A-194D-B65D-414EFD95C060}"/>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2119259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5BB0D-6417-9F44-B7D9-1F13E0992E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565BC6BC-DCDD-0940-A293-72C7213AC13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xmlns="" id="{4159351E-4DC7-734E-BF52-56620784A4A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xmlns="" id="{CA0F532F-4455-5B43-B2A5-BC691F8AC598}"/>
              </a:ext>
            </a:extLst>
          </p:cNvPr>
          <p:cNvSpPr>
            <a:spLocks noGrp="1"/>
          </p:cNvSpPr>
          <p:nvPr>
            <p:ph type="dt" sz="half" idx="10"/>
          </p:nvPr>
        </p:nvSpPr>
        <p:spPr>
          <a:xfrm>
            <a:off x="838200" y="6356350"/>
            <a:ext cx="2743200" cy="365125"/>
          </a:xfrm>
          <a:prstGeom prst="rect">
            <a:avLst/>
          </a:prstGeom>
        </p:spPr>
        <p:txBody>
          <a:bodyPr/>
          <a:lstStyle/>
          <a:p>
            <a:fld id="{259D442B-1EB1-4EB1-8FF4-ACC8D0FF12AB}" type="datetime1">
              <a:rPr lang="x-none" smtClean="0"/>
              <a:t>1.08.2024</a:t>
            </a:fld>
            <a:endParaRPr lang="tr-TR"/>
          </a:p>
        </p:txBody>
      </p:sp>
      <p:sp>
        <p:nvSpPr>
          <p:cNvPr id="6" name="Footer Placeholder 5">
            <a:extLst>
              <a:ext uri="{FF2B5EF4-FFF2-40B4-BE49-F238E27FC236}">
                <a16:creationId xmlns:a16="http://schemas.microsoft.com/office/drawing/2014/main" xmlns="" id="{7A18129F-2665-9441-A8E9-1A0183C53CA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867F3E2C-87C8-9F4D-B7DC-D2F2FB74E257}"/>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752453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6B928-90F8-F241-BE4A-9E3962392C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xmlns="" id="{857F4AE1-B299-1247-9DEB-3DF19BB79D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29B9CDA-8813-6547-9ACA-733D60737FE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xmlns="" id="{1E54A324-141C-734A-A1FA-784249A36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D23479F-30E7-1F42-93C6-88C190D6137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xmlns="" id="{9058A01B-45B4-6846-AE03-594823D8DA8A}"/>
              </a:ext>
            </a:extLst>
          </p:cNvPr>
          <p:cNvSpPr>
            <a:spLocks noGrp="1"/>
          </p:cNvSpPr>
          <p:nvPr>
            <p:ph type="dt" sz="half" idx="10"/>
          </p:nvPr>
        </p:nvSpPr>
        <p:spPr>
          <a:xfrm>
            <a:off x="838200" y="6356350"/>
            <a:ext cx="2743200" cy="365125"/>
          </a:xfrm>
          <a:prstGeom prst="rect">
            <a:avLst/>
          </a:prstGeom>
        </p:spPr>
        <p:txBody>
          <a:bodyPr/>
          <a:lstStyle/>
          <a:p>
            <a:fld id="{CA07F305-A2E5-4E72-87E2-B8E29EDED1AF}" type="datetime1">
              <a:rPr lang="x-none" smtClean="0"/>
              <a:t>1.08.2024</a:t>
            </a:fld>
            <a:endParaRPr lang="tr-TR"/>
          </a:p>
        </p:txBody>
      </p:sp>
      <p:sp>
        <p:nvSpPr>
          <p:cNvPr id="8" name="Footer Placeholder 7">
            <a:extLst>
              <a:ext uri="{FF2B5EF4-FFF2-40B4-BE49-F238E27FC236}">
                <a16:creationId xmlns:a16="http://schemas.microsoft.com/office/drawing/2014/main" xmlns="" id="{3553F39F-8919-7649-AE63-0F972659623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ide Number Placeholder 8">
            <a:extLst>
              <a:ext uri="{FF2B5EF4-FFF2-40B4-BE49-F238E27FC236}">
                <a16:creationId xmlns:a16="http://schemas.microsoft.com/office/drawing/2014/main" xmlns="" id="{835AA014-82FD-FD43-A8FA-0A167E977273}"/>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92721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E73E7-9456-FE4B-807A-BD9D3AC87F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xmlns="" id="{2CD7EFC3-F6A8-9940-912B-A82E152F6436}"/>
              </a:ext>
            </a:extLst>
          </p:cNvPr>
          <p:cNvSpPr>
            <a:spLocks noGrp="1"/>
          </p:cNvSpPr>
          <p:nvPr>
            <p:ph type="dt" sz="half" idx="10"/>
          </p:nvPr>
        </p:nvSpPr>
        <p:spPr>
          <a:xfrm>
            <a:off x="838200" y="6356350"/>
            <a:ext cx="2743200" cy="365125"/>
          </a:xfrm>
          <a:prstGeom prst="rect">
            <a:avLst/>
          </a:prstGeom>
        </p:spPr>
        <p:txBody>
          <a:bodyPr/>
          <a:lstStyle/>
          <a:p>
            <a:fld id="{741D6DFA-EA19-4C07-8400-7FD5119447E5}" type="datetime1">
              <a:rPr lang="x-none" smtClean="0"/>
              <a:t>1.08.2024</a:t>
            </a:fld>
            <a:endParaRPr lang="tr-TR"/>
          </a:p>
        </p:txBody>
      </p:sp>
      <p:sp>
        <p:nvSpPr>
          <p:cNvPr id="4" name="Footer Placeholder 3">
            <a:extLst>
              <a:ext uri="{FF2B5EF4-FFF2-40B4-BE49-F238E27FC236}">
                <a16:creationId xmlns:a16="http://schemas.microsoft.com/office/drawing/2014/main" xmlns="" id="{12A96999-3C3B-E143-89F2-9326B0F632C6}"/>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ide Number Placeholder 4">
            <a:extLst>
              <a:ext uri="{FF2B5EF4-FFF2-40B4-BE49-F238E27FC236}">
                <a16:creationId xmlns:a16="http://schemas.microsoft.com/office/drawing/2014/main" xmlns="" id="{D9BA2618-3B66-8242-9F51-6A48F230E3C4}"/>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4208110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53E3B7-A8FA-8145-A7FA-252787F8A9C5}"/>
              </a:ext>
            </a:extLst>
          </p:cNvPr>
          <p:cNvSpPr>
            <a:spLocks noGrp="1"/>
          </p:cNvSpPr>
          <p:nvPr>
            <p:ph type="dt" sz="half" idx="10"/>
          </p:nvPr>
        </p:nvSpPr>
        <p:spPr>
          <a:xfrm>
            <a:off x="838200" y="6356350"/>
            <a:ext cx="2743200" cy="365125"/>
          </a:xfrm>
          <a:prstGeom prst="rect">
            <a:avLst/>
          </a:prstGeom>
        </p:spPr>
        <p:txBody>
          <a:bodyPr/>
          <a:lstStyle/>
          <a:p>
            <a:fld id="{E7180F03-D958-4C10-BAE4-405E8081B196}" type="datetime1">
              <a:rPr lang="x-none" smtClean="0"/>
              <a:t>1.08.2024</a:t>
            </a:fld>
            <a:endParaRPr lang="tr-TR"/>
          </a:p>
        </p:txBody>
      </p:sp>
      <p:sp>
        <p:nvSpPr>
          <p:cNvPr id="3" name="Footer Placeholder 2">
            <a:extLst>
              <a:ext uri="{FF2B5EF4-FFF2-40B4-BE49-F238E27FC236}">
                <a16:creationId xmlns:a16="http://schemas.microsoft.com/office/drawing/2014/main" xmlns="" id="{E9C6419D-70B3-C249-9FCB-F2BE15685A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xmlns="" id="{F6B779CB-5719-F446-9B44-F2B6484C3478}"/>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8757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86080-5F54-B147-9550-1B07CEB07F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xmlns="" id="{7E52C236-3B9D-0146-B546-A07C0205A2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E44BBA5-678C-5444-999A-B7D56F47CC56}"/>
              </a:ext>
            </a:extLst>
          </p:cNvPr>
          <p:cNvSpPr>
            <a:spLocks noGrp="1"/>
          </p:cNvSpPr>
          <p:nvPr>
            <p:ph type="dt" sz="half" idx="10"/>
          </p:nvPr>
        </p:nvSpPr>
        <p:spPr>
          <a:xfrm>
            <a:off x="838200" y="6356350"/>
            <a:ext cx="2743200" cy="365125"/>
          </a:xfrm>
          <a:prstGeom prst="rect">
            <a:avLst/>
          </a:prstGeom>
        </p:spPr>
        <p:txBody>
          <a:bodyPr/>
          <a:lstStyle/>
          <a:p>
            <a:fld id="{8DBB607E-4526-404C-A425-49F26F7D677C}" type="datetime1">
              <a:rPr lang="x-none" smtClean="0"/>
              <a:t>1.08.2024</a:t>
            </a:fld>
            <a:endParaRPr lang="tr-TR"/>
          </a:p>
        </p:txBody>
      </p:sp>
      <p:sp>
        <p:nvSpPr>
          <p:cNvPr id="5" name="Footer Placeholder 4">
            <a:extLst>
              <a:ext uri="{FF2B5EF4-FFF2-40B4-BE49-F238E27FC236}">
                <a16:creationId xmlns:a16="http://schemas.microsoft.com/office/drawing/2014/main" xmlns="" id="{4BEFC548-9ECF-0F48-AD0E-39A9CB9AD58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E75455B9-8438-DB49-A72D-C0C83B929CB6}"/>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35712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0B9E6-4CAC-224E-9E75-964AE17AAE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5B374A58-C30D-C84E-B37A-261AA9FE832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xmlns="" id="{29A1D338-C55B-0847-A963-A3135DDC9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77D6392-EB58-3944-9766-142A0559BD46}"/>
              </a:ext>
            </a:extLst>
          </p:cNvPr>
          <p:cNvSpPr>
            <a:spLocks noGrp="1"/>
          </p:cNvSpPr>
          <p:nvPr>
            <p:ph type="dt" sz="half" idx="10"/>
          </p:nvPr>
        </p:nvSpPr>
        <p:spPr>
          <a:xfrm>
            <a:off x="838200" y="6356350"/>
            <a:ext cx="2743200" cy="365125"/>
          </a:xfrm>
          <a:prstGeom prst="rect">
            <a:avLst/>
          </a:prstGeom>
        </p:spPr>
        <p:txBody>
          <a:bodyPr/>
          <a:lstStyle/>
          <a:p>
            <a:fld id="{474F2F5D-B2C1-4897-B1EF-F0B6F132B38B}" type="datetime1">
              <a:rPr lang="x-none" smtClean="0"/>
              <a:t>1.08.2024</a:t>
            </a:fld>
            <a:endParaRPr lang="tr-TR"/>
          </a:p>
        </p:txBody>
      </p:sp>
      <p:sp>
        <p:nvSpPr>
          <p:cNvPr id="6" name="Footer Placeholder 5">
            <a:extLst>
              <a:ext uri="{FF2B5EF4-FFF2-40B4-BE49-F238E27FC236}">
                <a16:creationId xmlns:a16="http://schemas.microsoft.com/office/drawing/2014/main" xmlns="" id="{448517FD-1F82-0945-A4DA-601F47E8144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F0BEEC1E-A97F-4B4C-AE01-B0A32E1BD607}"/>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1333842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F9FCD-B1F0-114E-86F3-3FCB8A7131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xmlns="" id="{212158FA-92CF-8F48-ABB3-17E093EB1A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xmlns="" id="{05C599A1-ACF9-594A-999A-860835C4BB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36C9E32-6DFE-8747-88A8-067A8D5D16F4}"/>
              </a:ext>
            </a:extLst>
          </p:cNvPr>
          <p:cNvSpPr>
            <a:spLocks noGrp="1"/>
          </p:cNvSpPr>
          <p:nvPr>
            <p:ph type="dt" sz="half" idx="10"/>
          </p:nvPr>
        </p:nvSpPr>
        <p:spPr>
          <a:xfrm>
            <a:off x="838200" y="6356350"/>
            <a:ext cx="2743200" cy="365125"/>
          </a:xfrm>
          <a:prstGeom prst="rect">
            <a:avLst/>
          </a:prstGeom>
        </p:spPr>
        <p:txBody>
          <a:bodyPr/>
          <a:lstStyle/>
          <a:p>
            <a:fld id="{D6C6C195-DD4B-4206-BE9A-D44DAE79F7CD}" type="datetime1">
              <a:rPr lang="x-none" smtClean="0"/>
              <a:t>1.08.2024</a:t>
            </a:fld>
            <a:endParaRPr lang="tr-TR"/>
          </a:p>
        </p:txBody>
      </p:sp>
      <p:sp>
        <p:nvSpPr>
          <p:cNvPr id="6" name="Footer Placeholder 5">
            <a:extLst>
              <a:ext uri="{FF2B5EF4-FFF2-40B4-BE49-F238E27FC236}">
                <a16:creationId xmlns:a16="http://schemas.microsoft.com/office/drawing/2014/main" xmlns="" id="{F667DDCC-C48A-344A-AF28-79F9F61CF3DA}"/>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A58BFD7B-6C87-9B49-AEED-1D2B3F585E2B}"/>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323504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FF89C-A1E9-3341-A971-179C6F31EB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E3C76954-601A-CB42-98D9-FCB367B2E7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B62D00F0-9721-FF40-B878-7714F82255A4}"/>
              </a:ext>
            </a:extLst>
          </p:cNvPr>
          <p:cNvSpPr>
            <a:spLocks noGrp="1"/>
          </p:cNvSpPr>
          <p:nvPr>
            <p:ph type="dt" sz="half" idx="10"/>
          </p:nvPr>
        </p:nvSpPr>
        <p:spPr>
          <a:xfrm>
            <a:off x="838200" y="6356350"/>
            <a:ext cx="2743200" cy="365125"/>
          </a:xfrm>
          <a:prstGeom prst="rect">
            <a:avLst/>
          </a:prstGeom>
        </p:spPr>
        <p:txBody>
          <a:bodyPr/>
          <a:lstStyle/>
          <a:p>
            <a:fld id="{44FD92FD-6BC5-46EF-B4E2-B61C030523FB}" type="datetime1">
              <a:rPr lang="x-none" smtClean="0"/>
              <a:t>1.08.2024</a:t>
            </a:fld>
            <a:endParaRPr lang="tr-TR"/>
          </a:p>
        </p:txBody>
      </p:sp>
      <p:sp>
        <p:nvSpPr>
          <p:cNvPr id="5" name="Footer Placeholder 4">
            <a:extLst>
              <a:ext uri="{FF2B5EF4-FFF2-40B4-BE49-F238E27FC236}">
                <a16:creationId xmlns:a16="http://schemas.microsoft.com/office/drawing/2014/main" xmlns="" id="{0390B4A9-E2CB-FE4E-94CF-B89351BC223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2B10B5DF-FF3E-B645-A446-AB1D823D5C16}"/>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96618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49ED1B-259B-4A4B-B042-6941FA41C4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BBA8384D-F4D7-704A-8356-37476382CB7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8955F56D-46F6-7D43-B322-62FB14D4C2C6}"/>
              </a:ext>
            </a:extLst>
          </p:cNvPr>
          <p:cNvSpPr>
            <a:spLocks noGrp="1"/>
          </p:cNvSpPr>
          <p:nvPr>
            <p:ph type="dt" sz="half" idx="10"/>
          </p:nvPr>
        </p:nvSpPr>
        <p:spPr>
          <a:xfrm>
            <a:off x="838200" y="6356350"/>
            <a:ext cx="2743200" cy="365125"/>
          </a:xfrm>
          <a:prstGeom prst="rect">
            <a:avLst/>
          </a:prstGeom>
        </p:spPr>
        <p:txBody>
          <a:bodyPr/>
          <a:lstStyle/>
          <a:p>
            <a:fld id="{33837E95-6010-42F9-9CFE-2F003CB6C769}" type="datetime1">
              <a:rPr lang="x-none" smtClean="0"/>
              <a:t>1.08.2024</a:t>
            </a:fld>
            <a:endParaRPr lang="tr-TR"/>
          </a:p>
        </p:txBody>
      </p:sp>
      <p:sp>
        <p:nvSpPr>
          <p:cNvPr id="5" name="Footer Placeholder 4">
            <a:extLst>
              <a:ext uri="{FF2B5EF4-FFF2-40B4-BE49-F238E27FC236}">
                <a16:creationId xmlns:a16="http://schemas.microsoft.com/office/drawing/2014/main" xmlns="" id="{07FC0970-19FE-724B-BD9A-D05F776D2DB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xmlns="" id="{F6CDB205-FDF9-F948-93C3-D6D4B76B41C9}"/>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231760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49DB8-162C-2E49-B52C-E2447ADE3C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F032A94D-ADB1-1D42-A8F6-E6F099BA48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884F2687-F7E3-A94B-88FB-690D9E3ACEC0}"/>
              </a:ext>
            </a:extLst>
          </p:cNvPr>
          <p:cNvSpPr>
            <a:spLocks noGrp="1"/>
          </p:cNvSpPr>
          <p:nvPr>
            <p:ph type="dt" sz="half" idx="10"/>
          </p:nvPr>
        </p:nvSpPr>
        <p:spPr>
          <a:xfrm>
            <a:off x="838200" y="6356350"/>
            <a:ext cx="2743200" cy="365125"/>
          </a:xfrm>
          <a:prstGeom prst="rect">
            <a:avLst/>
          </a:prstGeom>
        </p:spPr>
        <p:txBody>
          <a:bodyPr/>
          <a:lstStyle/>
          <a:p>
            <a:fld id="{FECBA7AD-4CA0-4FEC-B5E8-585D018CD41F}" type="datetime1">
              <a:rPr lang="x-none" smtClean="0"/>
              <a:t>1.08.2024</a:t>
            </a:fld>
            <a:endParaRPr lang="x-none"/>
          </a:p>
        </p:txBody>
      </p:sp>
      <p:sp>
        <p:nvSpPr>
          <p:cNvPr id="5" name="Footer Placeholder 4">
            <a:extLst>
              <a:ext uri="{FF2B5EF4-FFF2-40B4-BE49-F238E27FC236}">
                <a16:creationId xmlns:a16="http://schemas.microsoft.com/office/drawing/2014/main" xmlns="" id="{957A2DA0-6865-1F45-BE98-9B2FE1CD53E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4DF30209-954B-EF4A-86D9-BDDD751997CE}"/>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235971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4159A-1037-8A47-9F81-EB2B54D2BE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B3CADCE-8497-1444-8778-EDA39945EB3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83BAE6C-F826-7E4A-98A1-84945D46F81A}"/>
              </a:ext>
            </a:extLst>
          </p:cNvPr>
          <p:cNvSpPr>
            <a:spLocks noGrp="1"/>
          </p:cNvSpPr>
          <p:nvPr>
            <p:ph type="dt" sz="half" idx="10"/>
          </p:nvPr>
        </p:nvSpPr>
        <p:spPr>
          <a:xfrm>
            <a:off x="838200" y="6356350"/>
            <a:ext cx="2743200" cy="365125"/>
          </a:xfrm>
          <a:prstGeom prst="rect">
            <a:avLst/>
          </a:prstGeom>
        </p:spPr>
        <p:txBody>
          <a:bodyPr/>
          <a:lstStyle/>
          <a:p>
            <a:fld id="{6155F93E-FAD0-46CC-B310-A322CE07F6E6}" type="datetime1">
              <a:rPr lang="x-none" smtClean="0"/>
              <a:t>1.08.2024</a:t>
            </a:fld>
            <a:endParaRPr lang="x-none"/>
          </a:p>
        </p:txBody>
      </p:sp>
      <p:sp>
        <p:nvSpPr>
          <p:cNvPr id="5" name="Footer Placeholder 4">
            <a:extLst>
              <a:ext uri="{FF2B5EF4-FFF2-40B4-BE49-F238E27FC236}">
                <a16:creationId xmlns:a16="http://schemas.microsoft.com/office/drawing/2014/main" xmlns="" id="{C3A1C25B-457A-B746-95B0-9D89240A61E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8C6FE0F-A2C3-6B46-8EFF-83825950095D}"/>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177927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644A6-B666-7249-AA76-13A3EB29BB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F73E5313-D4C0-C54B-A492-54E3FF5156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C53A92B-596D-FC44-8EA6-A0DBAC9BE849}"/>
              </a:ext>
            </a:extLst>
          </p:cNvPr>
          <p:cNvSpPr>
            <a:spLocks noGrp="1"/>
          </p:cNvSpPr>
          <p:nvPr>
            <p:ph type="dt" sz="half" idx="10"/>
          </p:nvPr>
        </p:nvSpPr>
        <p:spPr>
          <a:xfrm>
            <a:off x="838200" y="6356350"/>
            <a:ext cx="2743200" cy="365125"/>
          </a:xfrm>
          <a:prstGeom prst="rect">
            <a:avLst/>
          </a:prstGeom>
        </p:spPr>
        <p:txBody>
          <a:bodyPr/>
          <a:lstStyle/>
          <a:p>
            <a:fld id="{92A4893A-84CB-446F-A9F6-0855DF7A0905}" type="datetime1">
              <a:rPr lang="x-none" smtClean="0"/>
              <a:t>1.08.2024</a:t>
            </a:fld>
            <a:endParaRPr lang="x-none"/>
          </a:p>
        </p:txBody>
      </p:sp>
      <p:sp>
        <p:nvSpPr>
          <p:cNvPr id="5" name="Footer Placeholder 4">
            <a:extLst>
              <a:ext uri="{FF2B5EF4-FFF2-40B4-BE49-F238E27FC236}">
                <a16:creationId xmlns:a16="http://schemas.microsoft.com/office/drawing/2014/main" xmlns="" id="{8E6ED4FE-F0F1-0F48-89E2-368A4C2CA6D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C39ACD7-2357-EB44-8F07-91D973E5B183}"/>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3867100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24AB5-25CE-0045-B015-21B68CF48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DC60757-6C00-894C-B2C8-1C6FD1CF19F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2573AFC2-31C3-194F-BB9B-2B29132DF5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81237236-59E6-7042-AFE1-BA363343CEF1}"/>
              </a:ext>
            </a:extLst>
          </p:cNvPr>
          <p:cNvSpPr>
            <a:spLocks noGrp="1"/>
          </p:cNvSpPr>
          <p:nvPr>
            <p:ph type="dt" sz="half" idx="10"/>
          </p:nvPr>
        </p:nvSpPr>
        <p:spPr>
          <a:xfrm>
            <a:off x="838200" y="6356350"/>
            <a:ext cx="2743200" cy="365125"/>
          </a:xfrm>
          <a:prstGeom prst="rect">
            <a:avLst/>
          </a:prstGeom>
        </p:spPr>
        <p:txBody>
          <a:bodyPr/>
          <a:lstStyle/>
          <a:p>
            <a:fld id="{DC2EDF00-8D33-4415-A403-65EE7000BB59}" type="datetime1">
              <a:rPr lang="x-none" smtClean="0"/>
              <a:t>1.08.2024</a:t>
            </a:fld>
            <a:endParaRPr lang="x-none"/>
          </a:p>
        </p:txBody>
      </p:sp>
      <p:sp>
        <p:nvSpPr>
          <p:cNvPr id="6" name="Footer Placeholder 5">
            <a:extLst>
              <a:ext uri="{FF2B5EF4-FFF2-40B4-BE49-F238E27FC236}">
                <a16:creationId xmlns:a16="http://schemas.microsoft.com/office/drawing/2014/main" xmlns="" id="{6B3A1E0F-C338-EC4E-99B1-290C093145C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755E236-F8CE-2348-8BF3-17FCF1583A65}"/>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2196477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1E743-FCFB-794F-8C93-43A975C2F90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960EEE06-8595-0940-AFF0-CF96AA2F61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E3FF45-33C9-B744-862B-2E3E6AB92D5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A7186B32-92EB-1F41-97EB-1D76D25BEFD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792C66B-772A-684B-A62C-FACD058636F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493FEEB2-43D9-7747-AF0C-84570D1C7B10}"/>
              </a:ext>
            </a:extLst>
          </p:cNvPr>
          <p:cNvSpPr>
            <a:spLocks noGrp="1"/>
          </p:cNvSpPr>
          <p:nvPr>
            <p:ph type="dt" sz="half" idx="10"/>
          </p:nvPr>
        </p:nvSpPr>
        <p:spPr>
          <a:xfrm>
            <a:off x="838200" y="6356350"/>
            <a:ext cx="2743200" cy="365125"/>
          </a:xfrm>
          <a:prstGeom prst="rect">
            <a:avLst/>
          </a:prstGeom>
        </p:spPr>
        <p:txBody>
          <a:bodyPr/>
          <a:lstStyle/>
          <a:p>
            <a:fld id="{09E7A377-D1F0-4EC0-9B84-8DBFDA0DC2CC}" type="datetime1">
              <a:rPr lang="x-none" smtClean="0"/>
              <a:t>1.08.2024</a:t>
            </a:fld>
            <a:endParaRPr lang="x-none"/>
          </a:p>
        </p:txBody>
      </p:sp>
      <p:sp>
        <p:nvSpPr>
          <p:cNvPr id="8" name="Footer Placeholder 7">
            <a:extLst>
              <a:ext uri="{FF2B5EF4-FFF2-40B4-BE49-F238E27FC236}">
                <a16:creationId xmlns:a16="http://schemas.microsoft.com/office/drawing/2014/main" xmlns="" id="{3105E415-696D-2742-8B93-6FD58B2ED3B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6845FD2B-752D-D64B-BDE2-13D2500ADAF6}"/>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3865089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47368-DFA2-4242-BB77-6269DA593C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DDB9A1AA-D05C-0543-BC7B-090028894354}"/>
              </a:ext>
            </a:extLst>
          </p:cNvPr>
          <p:cNvSpPr>
            <a:spLocks noGrp="1"/>
          </p:cNvSpPr>
          <p:nvPr>
            <p:ph type="dt" sz="half" idx="10"/>
          </p:nvPr>
        </p:nvSpPr>
        <p:spPr>
          <a:xfrm>
            <a:off x="838200" y="6356350"/>
            <a:ext cx="2743200" cy="365125"/>
          </a:xfrm>
          <a:prstGeom prst="rect">
            <a:avLst/>
          </a:prstGeom>
        </p:spPr>
        <p:txBody>
          <a:bodyPr/>
          <a:lstStyle/>
          <a:p>
            <a:fld id="{D404FEDC-67A2-4898-B116-F4816723CAC7}" type="datetime1">
              <a:rPr lang="x-none" smtClean="0"/>
              <a:t>1.08.2024</a:t>
            </a:fld>
            <a:endParaRPr lang="x-none"/>
          </a:p>
        </p:txBody>
      </p:sp>
      <p:sp>
        <p:nvSpPr>
          <p:cNvPr id="4" name="Footer Placeholder 3">
            <a:extLst>
              <a:ext uri="{FF2B5EF4-FFF2-40B4-BE49-F238E27FC236}">
                <a16:creationId xmlns:a16="http://schemas.microsoft.com/office/drawing/2014/main" xmlns="" id="{9B6B9C56-8681-4140-9360-11CDB930D6C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659B7F2D-5B13-2945-B145-04F063F29E50}"/>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412471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6706A-97A6-734B-8175-4F7C8CCBB0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16CA3970-5F0C-1045-BE5A-E1D3DEA1A9D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xmlns="" id="{5C0846BC-2863-A143-9B08-2AA47586099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xmlns="" id="{FDFBFB67-A137-0B4D-BD9E-0913A1C6AD2A}"/>
              </a:ext>
            </a:extLst>
          </p:cNvPr>
          <p:cNvSpPr>
            <a:spLocks noGrp="1"/>
          </p:cNvSpPr>
          <p:nvPr>
            <p:ph type="dt" sz="half" idx="10"/>
          </p:nvPr>
        </p:nvSpPr>
        <p:spPr>
          <a:xfrm>
            <a:off x="838200" y="6356350"/>
            <a:ext cx="2743200" cy="365125"/>
          </a:xfrm>
          <a:prstGeom prst="rect">
            <a:avLst/>
          </a:prstGeom>
        </p:spPr>
        <p:txBody>
          <a:bodyPr/>
          <a:lstStyle/>
          <a:p>
            <a:fld id="{DD0EF340-1918-4B81-AD8C-68B091133AB4}" type="datetime1">
              <a:rPr lang="x-none" smtClean="0"/>
              <a:t>1.08.2024</a:t>
            </a:fld>
            <a:endParaRPr lang="tr-TR"/>
          </a:p>
        </p:txBody>
      </p:sp>
      <p:sp>
        <p:nvSpPr>
          <p:cNvPr id="6" name="Footer Placeholder 5">
            <a:extLst>
              <a:ext uri="{FF2B5EF4-FFF2-40B4-BE49-F238E27FC236}">
                <a16:creationId xmlns:a16="http://schemas.microsoft.com/office/drawing/2014/main" xmlns="" id="{C2C77B6F-89BB-554A-9112-AE6E27DACF2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C09A8C1E-B39E-364B-9789-A8B147409328}"/>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090376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B51696-77E9-AF4A-8A97-90462BD6E579}"/>
              </a:ext>
            </a:extLst>
          </p:cNvPr>
          <p:cNvSpPr>
            <a:spLocks noGrp="1"/>
          </p:cNvSpPr>
          <p:nvPr>
            <p:ph type="dt" sz="half" idx="10"/>
          </p:nvPr>
        </p:nvSpPr>
        <p:spPr>
          <a:xfrm>
            <a:off x="838200" y="6356350"/>
            <a:ext cx="2743200" cy="365125"/>
          </a:xfrm>
          <a:prstGeom prst="rect">
            <a:avLst/>
          </a:prstGeom>
        </p:spPr>
        <p:txBody>
          <a:bodyPr/>
          <a:lstStyle/>
          <a:p>
            <a:fld id="{59A9FB62-EE67-4E48-8408-2ED2209C4B86}" type="datetime1">
              <a:rPr lang="x-none" smtClean="0"/>
              <a:t>1.08.2024</a:t>
            </a:fld>
            <a:endParaRPr lang="x-none"/>
          </a:p>
        </p:txBody>
      </p:sp>
      <p:sp>
        <p:nvSpPr>
          <p:cNvPr id="3" name="Footer Placeholder 2">
            <a:extLst>
              <a:ext uri="{FF2B5EF4-FFF2-40B4-BE49-F238E27FC236}">
                <a16:creationId xmlns:a16="http://schemas.microsoft.com/office/drawing/2014/main" xmlns="" id="{D221940A-2DC9-6A4A-A861-ED3B46133D3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416BDAE4-CFD3-CE4F-8830-869D9D17BD33}"/>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2572329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4DC0C-7014-5F45-AFE7-B069094DAD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E75C361-C3E4-D041-BC86-1C48683673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2FEBF7A1-C015-B64B-A215-8D544BD7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1A6554-23D7-5244-9FF7-DADF1CBBCC28}"/>
              </a:ext>
            </a:extLst>
          </p:cNvPr>
          <p:cNvSpPr>
            <a:spLocks noGrp="1"/>
          </p:cNvSpPr>
          <p:nvPr>
            <p:ph type="dt" sz="half" idx="10"/>
          </p:nvPr>
        </p:nvSpPr>
        <p:spPr>
          <a:xfrm>
            <a:off x="838200" y="6356350"/>
            <a:ext cx="2743200" cy="365125"/>
          </a:xfrm>
          <a:prstGeom prst="rect">
            <a:avLst/>
          </a:prstGeom>
        </p:spPr>
        <p:txBody>
          <a:bodyPr/>
          <a:lstStyle/>
          <a:p>
            <a:fld id="{0A1C3144-0DE2-4A98-8194-095A429494DE}" type="datetime1">
              <a:rPr lang="x-none" smtClean="0"/>
              <a:t>1.08.2024</a:t>
            </a:fld>
            <a:endParaRPr lang="x-none"/>
          </a:p>
        </p:txBody>
      </p:sp>
      <p:sp>
        <p:nvSpPr>
          <p:cNvPr id="6" name="Footer Placeholder 5">
            <a:extLst>
              <a:ext uri="{FF2B5EF4-FFF2-40B4-BE49-F238E27FC236}">
                <a16:creationId xmlns:a16="http://schemas.microsoft.com/office/drawing/2014/main" xmlns="" id="{05A51D87-04BB-7C4C-A765-D98BB1CBD43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DA5CC9B-631F-F145-93FB-E7AC69DD68C8}"/>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1873664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F5C34-D183-3448-8457-C1F1FD5545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9A8CB48E-7C0C-C04D-81BD-462DCF3620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CAE0C05C-9A25-3B4E-A588-01DA341BF9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8F9562-6F4C-A342-AFCD-26558340DB91}"/>
              </a:ext>
            </a:extLst>
          </p:cNvPr>
          <p:cNvSpPr>
            <a:spLocks noGrp="1"/>
          </p:cNvSpPr>
          <p:nvPr>
            <p:ph type="dt" sz="half" idx="10"/>
          </p:nvPr>
        </p:nvSpPr>
        <p:spPr>
          <a:xfrm>
            <a:off x="838200" y="6356350"/>
            <a:ext cx="2743200" cy="365125"/>
          </a:xfrm>
          <a:prstGeom prst="rect">
            <a:avLst/>
          </a:prstGeom>
        </p:spPr>
        <p:txBody>
          <a:bodyPr/>
          <a:lstStyle/>
          <a:p>
            <a:fld id="{424D6329-9335-4511-8657-F98AB55742B9}" type="datetime1">
              <a:rPr lang="x-none" smtClean="0"/>
              <a:t>1.08.2024</a:t>
            </a:fld>
            <a:endParaRPr lang="x-none"/>
          </a:p>
        </p:txBody>
      </p:sp>
      <p:sp>
        <p:nvSpPr>
          <p:cNvPr id="6" name="Footer Placeholder 5">
            <a:extLst>
              <a:ext uri="{FF2B5EF4-FFF2-40B4-BE49-F238E27FC236}">
                <a16:creationId xmlns:a16="http://schemas.microsoft.com/office/drawing/2014/main" xmlns="" id="{F09A1F78-44EA-2540-8CCA-B9EDBC4820C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ECE2E11C-1CBF-694A-8334-7F51CA5ACADE}"/>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510936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1546D-7112-EF46-9A55-F3F60BD05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DC9D1E6-25AF-8949-A65A-B854A935E10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3197809-23F4-D94F-AA37-9287595A1834}"/>
              </a:ext>
            </a:extLst>
          </p:cNvPr>
          <p:cNvSpPr>
            <a:spLocks noGrp="1"/>
          </p:cNvSpPr>
          <p:nvPr>
            <p:ph type="dt" sz="half" idx="10"/>
          </p:nvPr>
        </p:nvSpPr>
        <p:spPr>
          <a:xfrm>
            <a:off x="838200" y="6356350"/>
            <a:ext cx="2743200" cy="365125"/>
          </a:xfrm>
          <a:prstGeom prst="rect">
            <a:avLst/>
          </a:prstGeom>
        </p:spPr>
        <p:txBody>
          <a:bodyPr/>
          <a:lstStyle/>
          <a:p>
            <a:fld id="{DE7533B4-DC90-485F-8F75-756410B2D89A}" type="datetime1">
              <a:rPr lang="x-none" smtClean="0"/>
              <a:t>1.08.2024</a:t>
            </a:fld>
            <a:endParaRPr lang="x-none"/>
          </a:p>
        </p:txBody>
      </p:sp>
      <p:sp>
        <p:nvSpPr>
          <p:cNvPr id="5" name="Footer Placeholder 4">
            <a:extLst>
              <a:ext uri="{FF2B5EF4-FFF2-40B4-BE49-F238E27FC236}">
                <a16:creationId xmlns:a16="http://schemas.microsoft.com/office/drawing/2014/main" xmlns="" id="{D0001363-18EB-554C-A8CE-C5B659E811E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1B9C391-26B9-5B47-B2F9-2E962BF27D72}"/>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1709156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5A7E06-57CA-1844-B27A-C9D7455EB0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633BA3D6-91D2-3247-910F-22B3AE417B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BF52AFE-0C49-6141-94F5-97D9FA235303}"/>
              </a:ext>
            </a:extLst>
          </p:cNvPr>
          <p:cNvSpPr>
            <a:spLocks noGrp="1"/>
          </p:cNvSpPr>
          <p:nvPr>
            <p:ph type="dt" sz="half" idx="10"/>
          </p:nvPr>
        </p:nvSpPr>
        <p:spPr>
          <a:xfrm>
            <a:off x="838200" y="6356350"/>
            <a:ext cx="2743200" cy="365125"/>
          </a:xfrm>
          <a:prstGeom prst="rect">
            <a:avLst/>
          </a:prstGeom>
        </p:spPr>
        <p:txBody>
          <a:bodyPr/>
          <a:lstStyle/>
          <a:p>
            <a:fld id="{C52E7877-C8C1-44DD-9C23-4996C75D4C25}" type="datetime1">
              <a:rPr lang="x-none" smtClean="0"/>
              <a:t>1.08.2024</a:t>
            </a:fld>
            <a:endParaRPr lang="x-none"/>
          </a:p>
        </p:txBody>
      </p:sp>
      <p:sp>
        <p:nvSpPr>
          <p:cNvPr id="5" name="Footer Placeholder 4">
            <a:extLst>
              <a:ext uri="{FF2B5EF4-FFF2-40B4-BE49-F238E27FC236}">
                <a16:creationId xmlns:a16="http://schemas.microsoft.com/office/drawing/2014/main" xmlns="" id="{F5417B1E-150E-194C-BB72-3A99295FAD2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EE3A663E-AC88-C644-A6A9-78BC3CB32A21}"/>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x-none" smtClean="0"/>
              <a:t>‹#›</a:t>
            </a:fld>
            <a:endParaRPr lang="x-none"/>
          </a:p>
        </p:txBody>
      </p:sp>
    </p:spTree>
    <p:extLst>
      <p:ext uri="{BB962C8B-B14F-4D97-AF65-F5344CB8AC3E}">
        <p14:creationId xmlns:p14="http://schemas.microsoft.com/office/powerpoint/2010/main" val="276724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D970E-E1E5-5D42-9D68-D3821045456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xmlns="" id="{60B64542-3C6B-7F40-97FF-D3A29DD0024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E7A81B7-EA62-8C43-B4C4-1694735C2BCC}"/>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xmlns="" id="{D00B6211-C0D2-6D42-A29A-B42FB6B1C0B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7BCAF6B-2BB5-E34B-8858-D543EE7EBC8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xmlns="" id="{22F43AB4-B7FF-9A45-9F30-CF6CAD40DBF4}"/>
              </a:ext>
            </a:extLst>
          </p:cNvPr>
          <p:cNvSpPr>
            <a:spLocks noGrp="1"/>
          </p:cNvSpPr>
          <p:nvPr>
            <p:ph type="dt" sz="half" idx="10"/>
          </p:nvPr>
        </p:nvSpPr>
        <p:spPr>
          <a:xfrm>
            <a:off x="838200" y="6356350"/>
            <a:ext cx="2743200" cy="365125"/>
          </a:xfrm>
          <a:prstGeom prst="rect">
            <a:avLst/>
          </a:prstGeom>
        </p:spPr>
        <p:txBody>
          <a:bodyPr/>
          <a:lstStyle/>
          <a:p>
            <a:fld id="{C365CCE5-0FD0-4ADC-A321-0ECFF05B3F67}" type="datetime1">
              <a:rPr lang="x-none" smtClean="0"/>
              <a:t>1.08.2024</a:t>
            </a:fld>
            <a:endParaRPr lang="tr-TR"/>
          </a:p>
        </p:txBody>
      </p:sp>
      <p:sp>
        <p:nvSpPr>
          <p:cNvPr id="8" name="Footer Placeholder 7">
            <a:extLst>
              <a:ext uri="{FF2B5EF4-FFF2-40B4-BE49-F238E27FC236}">
                <a16:creationId xmlns:a16="http://schemas.microsoft.com/office/drawing/2014/main" xmlns="" id="{7E9DF4A5-C9ED-5544-A815-5EF316B7B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ide Number Placeholder 8">
            <a:extLst>
              <a:ext uri="{FF2B5EF4-FFF2-40B4-BE49-F238E27FC236}">
                <a16:creationId xmlns:a16="http://schemas.microsoft.com/office/drawing/2014/main" xmlns="" id="{A64EFE36-57F9-3349-B2F3-809B56DBA825}"/>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85663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5C2A0-71A2-C642-9A2C-8B44A97A06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xmlns="" id="{F3B9EEA7-10B4-A541-8446-633E5702D74A}"/>
              </a:ext>
            </a:extLst>
          </p:cNvPr>
          <p:cNvSpPr>
            <a:spLocks noGrp="1"/>
          </p:cNvSpPr>
          <p:nvPr>
            <p:ph type="dt" sz="half" idx="10"/>
          </p:nvPr>
        </p:nvSpPr>
        <p:spPr>
          <a:xfrm>
            <a:off x="838200" y="6356350"/>
            <a:ext cx="2743200" cy="365125"/>
          </a:xfrm>
          <a:prstGeom prst="rect">
            <a:avLst/>
          </a:prstGeom>
        </p:spPr>
        <p:txBody>
          <a:bodyPr/>
          <a:lstStyle/>
          <a:p>
            <a:fld id="{F5648FD4-F7D2-499E-ABD8-D9B0DA655CE6}" type="datetime1">
              <a:rPr lang="x-none" smtClean="0"/>
              <a:t>1.08.2024</a:t>
            </a:fld>
            <a:endParaRPr lang="tr-TR"/>
          </a:p>
        </p:txBody>
      </p:sp>
      <p:sp>
        <p:nvSpPr>
          <p:cNvPr id="4" name="Footer Placeholder 3">
            <a:extLst>
              <a:ext uri="{FF2B5EF4-FFF2-40B4-BE49-F238E27FC236}">
                <a16:creationId xmlns:a16="http://schemas.microsoft.com/office/drawing/2014/main" xmlns="" id="{431A96F9-36C2-874A-BD99-3DD7247E3FD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ide Number Placeholder 4">
            <a:extLst>
              <a:ext uri="{FF2B5EF4-FFF2-40B4-BE49-F238E27FC236}">
                <a16:creationId xmlns:a16="http://schemas.microsoft.com/office/drawing/2014/main" xmlns="" id="{ADBAADAE-3655-E642-B4FA-02E8EDDDB008}"/>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69420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3554EB-EBB0-6C4D-8B24-03EE4177E81A}"/>
              </a:ext>
            </a:extLst>
          </p:cNvPr>
          <p:cNvSpPr>
            <a:spLocks noGrp="1"/>
          </p:cNvSpPr>
          <p:nvPr>
            <p:ph type="dt" sz="half" idx="10"/>
          </p:nvPr>
        </p:nvSpPr>
        <p:spPr>
          <a:xfrm>
            <a:off x="838200" y="6356350"/>
            <a:ext cx="2743200" cy="365125"/>
          </a:xfrm>
          <a:prstGeom prst="rect">
            <a:avLst/>
          </a:prstGeom>
        </p:spPr>
        <p:txBody>
          <a:bodyPr/>
          <a:lstStyle/>
          <a:p>
            <a:fld id="{DD2143E7-7485-49D1-B065-61E038F7B900}" type="datetime1">
              <a:rPr lang="x-none" smtClean="0"/>
              <a:t>1.08.2024</a:t>
            </a:fld>
            <a:endParaRPr lang="tr-TR"/>
          </a:p>
        </p:txBody>
      </p:sp>
      <p:sp>
        <p:nvSpPr>
          <p:cNvPr id="3" name="Footer Placeholder 2">
            <a:extLst>
              <a:ext uri="{FF2B5EF4-FFF2-40B4-BE49-F238E27FC236}">
                <a16:creationId xmlns:a16="http://schemas.microsoft.com/office/drawing/2014/main" xmlns="" id="{523FD331-97BB-2245-8345-C98EDE2781A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xmlns="" id="{7461691D-FE73-954D-AB75-F0CFED778C62}"/>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140387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A230D-06CC-2B4F-8B5F-8FB6F72BAE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579CAD9B-AE92-1243-8BD0-94D289FAB2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xmlns="" id="{2DBF4A02-2D06-974F-B693-EB8D9E23B7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89245EC-4A0F-E849-BC9F-4758275AFC5C}"/>
              </a:ext>
            </a:extLst>
          </p:cNvPr>
          <p:cNvSpPr>
            <a:spLocks noGrp="1"/>
          </p:cNvSpPr>
          <p:nvPr>
            <p:ph type="dt" sz="half" idx="10"/>
          </p:nvPr>
        </p:nvSpPr>
        <p:spPr>
          <a:xfrm>
            <a:off x="838200" y="6356350"/>
            <a:ext cx="2743200" cy="365125"/>
          </a:xfrm>
          <a:prstGeom prst="rect">
            <a:avLst/>
          </a:prstGeom>
        </p:spPr>
        <p:txBody>
          <a:bodyPr/>
          <a:lstStyle/>
          <a:p>
            <a:fld id="{616E5BED-0AC1-4965-ACE6-77DBA80B7B06}" type="datetime1">
              <a:rPr lang="x-none" smtClean="0"/>
              <a:t>1.08.2024</a:t>
            </a:fld>
            <a:endParaRPr lang="tr-TR"/>
          </a:p>
        </p:txBody>
      </p:sp>
      <p:sp>
        <p:nvSpPr>
          <p:cNvPr id="6" name="Footer Placeholder 5">
            <a:extLst>
              <a:ext uri="{FF2B5EF4-FFF2-40B4-BE49-F238E27FC236}">
                <a16:creationId xmlns:a16="http://schemas.microsoft.com/office/drawing/2014/main" xmlns="" id="{B2305C5D-7CDC-134E-A043-71AF15CEE0CA}"/>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CF6E2826-ACF6-274A-A897-D9FAE6AD68B3}"/>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19293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EAFD5-BAEC-ED46-A133-AB226EA6BB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xmlns="" id="{0FBB9965-C19C-CF49-8098-AA1FBB1E1F7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xmlns="" id="{6344B6FE-3056-BE47-B6CC-124C45BAA2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01C640-BBC8-AA4F-9E1D-420D99637D93}"/>
              </a:ext>
            </a:extLst>
          </p:cNvPr>
          <p:cNvSpPr>
            <a:spLocks noGrp="1"/>
          </p:cNvSpPr>
          <p:nvPr>
            <p:ph type="dt" sz="half" idx="10"/>
          </p:nvPr>
        </p:nvSpPr>
        <p:spPr>
          <a:xfrm>
            <a:off x="838200" y="6356350"/>
            <a:ext cx="2743200" cy="365125"/>
          </a:xfrm>
          <a:prstGeom prst="rect">
            <a:avLst/>
          </a:prstGeom>
        </p:spPr>
        <p:txBody>
          <a:bodyPr/>
          <a:lstStyle/>
          <a:p>
            <a:fld id="{6E4C340E-169C-4B57-A645-5510624147CA}" type="datetime1">
              <a:rPr lang="x-none" smtClean="0"/>
              <a:t>1.08.2024</a:t>
            </a:fld>
            <a:endParaRPr lang="tr-TR"/>
          </a:p>
        </p:txBody>
      </p:sp>
      <p:sp>
        <p:nvSpPr>
          <p:cNvPr id="6" name="Footer Placeholder 5">
            <a:extLst>
              <a:ext uri="{FF2B5EF4-FFF2-40B4-BE49-F238E27FC236}">
                <a16:creationId xmlns:a16="http://schemas.microsoft.com/office/drawing/2014/main" xmlns="" id="{1CD08925-771E-D14C-AC60-CCAAE6360CE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xmlns="" id="{CBEFB1B6-C476-D542-BA99-135F0F79C883}"/>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18138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8F26249-6F68-124B-A2C9-441E147D8FB4}"/>
              </a:ext>
            </a:extLst>
          </p:cNvPr>
          <p:cNvPicPr>
            <a:picLocks noChangeAspect="1"/>
          </p:cNvPicPr>
          <p:nvPr userDrawn="1"/>
        </p:nvPicPr>
        <p:blipFill>
          <a:blip r:embed="rId13"/>
          <a:stretch>
            <a:fillRect/>
          </a:stretch>
        </p:blipFill>
        <p:spPr>
          <a:xfrm>
            <a:off x="2467" y="0"/>
            <a:ext cx="12187066" cy="6858000"/>
          </a:xfrm>
          <a:prstGeom prst="rect">
            <a:avLst/>
          </a:prstGeom>
        </p:spPr>
      </p:pic>
    </p:spTree>
    <p:extLst>
      <p:ext uri="{BB962C8B-B14F-4D97-AF65-F5344CB8AC3E}">
        <p14:creationId xmlns:p14="http://schemas.microsoft.com/office/powerpoint/2010/main" val="2815083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3CCCAB-C835-F446-BD73-3CA6DB9D5B7B}"/>
              </a:ext>
            </a:extLst>
          </p:cNvPr>
          <p:cNvPicPr>
            <a:picLocks noChangeAspect="1"/>
          </p:cNvPicPr>
          <p:nvPr userDrawn="1"/>
        </p:nvPicPr>
        <p:blipFill>
          <a:blip r:embed="rId13"/>
          <a:stretch>
            <a:fillRect/>
          </a:stretch>
        </p:blipFill>
        <p:spPr>
          <a:xfrm>
            <a:off x="3700" y="0"/>
            <a:ext cx="12187065" cy="6858000"/>
          </a:xfrm>
          <a:prstGeom prst="rect">
            <a:avLst/>
          </a:prstGeom>
        </p:spPr>
      </p:pic>
    </p:spTree>
    <p:extLst>
      <p:ext uri="{BB962C8B-B14F-4D97-AF65-F5344CB8AC3E}">
        <p14:creationId xmlns:p14="http://schemas.microsoft.com/office/powerpoint/2010/main" val="3532028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80ABE5-3CB8-7249-8A43-FE7E151AEE6D}"/>
              </a:ext>
            </a:extLst>
          </p:cNvPr>
          <p:cNvPicPr>
            <a:picLocks noChangeAspect="1"/>
          </p:cNvPicPr>
          <p:nvPr userDrawn="1"/>
        </p:nvPicPr>
        <p:blipFill>
          <a:blip r:embed="rId13"/>
          <a:stretch>
            <a:fillRect/>
          </a:stretch>
        </p:blipFill>
        <p:spPr>
          <a:xfrm>
            <a:off x="2467" y="0"/>
            <a:ext cx="12187066" cy="6858000"/>
          </a:xfrm>
          <a:prstGeom prst="rect">
            <a:avLst/>
          </a:prstGeom>
        </p:spPr>
      </p:pic>
    </p:spTree>
    <p:extLst>
      <p:ext uri="{BB962C8B-B14F-4D97-AF65-F5344CB8AC3E}">
        <p14:creationId xmlns:p14="http://schemas.microsoft.com/office/powerpoint/2010/main" val="39264765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4D1FA3-6AD2-3F42-A8EC-F0BB2BCFD6B3}"/>
              </a:ext>
            </a:extLst>
          </p:cNvPr>
          <p:cNvPicPr>
            <a:picLocks noChangeAspect="1"/>
          </p:cNvPicPr>
          <p:nvPr userDrawn="1"/>
        </p:nvPicPr>
        <p:blipFill>
          <a:blip r:embed="rId13"/>
          <a:stretch>
            <a:fillRect/>
          </a:stretch>
        </p:blipFill>
        <p:spPr>
          <a:xfrm>
            <a:off x="2467" y="0"/>
            <a:ext cx="12187066" cy="6858000"/>
          </a:xfrm>
          <a:prstGeom prst="rect">
            <a:avLst/>
          </a:prstGeom>
        </p:spPr>
      </p:pic>
    </p:spTree>
    <p:extLst>
      <p:ext uri="{BB962C8B-B14F-4D97-AF65-F5344CB8AC3E}">
        <p14:creationId xmlns:p14="http://schemas.microsoft.com/office/powerpoint/2010/main" val="9167346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3DED1B6-EA59-51A5-A48A-2B7278F0292D}"/>
              </a:ext>
            </a:extLst>
          </p:cNvPr>
          <p:cNvSpPr txBox="1">
            <a:spLocks/>
          </p:cNvSpPr>
          <p:nvPr/>
        </p:nvSpPr>
        <p:spPr>
          <a:xfrm>
            <a:off x="1533850" y="5465570"/>
            <a:ext cx="5165964" cy="9587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033B76"/>
                </a:solidFill>
                <a:effectLst>
                  <a:outerShdw blurRad="38100" dist="38100" dir="2700000" algn="tl">
                    <a:srgbClr val="000000">
                      <a:alpha val="43137"/>
                    </a:srgbClr>
                  </a:outerShdw>
                </a:effectLst>
                <a:latin typeface="+mn-lt"/>
              </a:rPr>
              <a:t>Detaylı Bilgi ve Başvuru için;</a:t>
            </a:r>
          </a:p>
          <a:p>
            <a:r>
              <a:rPr lang="tr-TR" sz="2800" b="1" dirty="0">
                <a:solidFill>
                  <a:srgbClr val="E5C97C"/>
                </a:solidFill>
                <a:effectLst>
                  <a:outerShdw blurRad="38100" dist="38100" dir="2700000" algn="tl">
                    <a:srgbClr val="000000">
                      <a:alpha val="43137"/>
                    </a:srgbClr>
                  </a:outerShdw>
                </a:effectLst>
                <a:latin typeface="+mn-lt"/>
              </a:rPr>
              <a:t>ikinciuniversite.ankara.edu.tr</a:t>
            </a:r>
          </a:p>
        </p:txBody>
      </p:sp>
      <p:pic>
        <p:nvPicPr>
          <p:cNvPr id="9" name="Resim 8" descr="metin, yazı tipi, grafik tasarım, grafik içeren bir resim&#10;&#10;Açıklama otomatik olarak oluşturuldu">
            <a:extLst>
              <a:ext uri="{FF2B5EF4-FFF2-40B4-BE49-F238E27FC236}">
                <a16:creationId xmlns:a16="http://schemas.microsoft.com/office/drawing/2014/main" xmlns="" id="{4A720C73-88A5-39D8-EA2C-3C6F2282C37D}"/>
              </a:ext>
            </a:extLst>
          </p:cNvPr>
          <p:cNvPicPr>
            <a:picLocks noChangeAspect="1"/>
          </p:cNvPicPr>
          <p:nvPr/>
        </p:nvPicPr>
        <p:blipFill>
          <a:blip r:embed="rId2"/>
          <a:stretch>
            <a:fillRect/>
          </a:stretch>
        </p:blipFill>
        <p:spPr>
          <a:xfrm>
            <a:off x="6657158" y="735192"/>
            <a:ext cx="4836787" cy="4536055"/>
          </a:xfrm>
          <a:prstGeom prst="rect">
            <a:avLst/>
          </a:prstGeom>
        </p:spPr>
      </p:pic>
      <p:sp>
        <p:nvSpPr>
          <p:cNvPr id="4" name="Dikdörtgen 3">
            <a:extLst>
              <a:ext uri="{FF2B5EF4-FFF2-40B4-BE49-F238E27FC236}">
                <a16:creationId xmlns:a16="http://schemas.microsoft.com/office/drawing/2014/main" xmlns="" id="{AB60C80B-F8DD-3C8C-9350-764741B93D12}"/>
              </a:ext>
            </a:extLst>
          </p:cNvPr>
          <p:cNvSpPr/>
          <p:nvPr/>
        </p:nvSpPr>
        <p:spPr>
          <a:xfrm rot="20713795">
            <a:off x="541067" y="1408975"/>
            <a:ext cx="5716630" cy="3323987"/>
          </a:xfrm>
          <a:prstGeom prst="rect">
            <a:avLst/>
          </a:prstGeom>
          <a:noFill/>
          <a:ln>
            <a:noFill/>
          </a:ln>
          <a:effectLst>
            <a:outerShdw dist="63500" dir="8220000" algn="ctr">
              <a:srgbClr val="DABB83"/>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tr-TR" sz="7000" b="1" cap="none" spc="0" dirty="0">
                <a:ln w="0"/>
                <a:solidFill>
                  <a:srgbClr val="284985"/>
                </a:solidFill>
                <a:effectLst>
                  <a:outerShdw blurRad="38100" dist="38100" dir="2700000" algn="tl">
                    <a:srgbClr val="000000">
                      <a:alpha val="43137"/>
                    </a:srgbClr>
                  </a:outerShdw>
                </a:effectLst>
                <a:latin typeface="Segoe Script" panose="030B0504020000000003" pitchFamily="66" charset="0"/>
              </a:rPr>
              <a:t>Sınavsız </a:t>
            </a:r>
          </a:p>
          <a:p>
            <a:pPr algn="ctr"/>
            <a:r>
              <a:rPr lang="tr-TR" sz="7000" b="1" cap="none" spc="0" dirty="0">
                <a:ln w="0"/>
                <a:solidFill>
                  <a:srgbClr val="284985"/>
                </a:solidFill>
                <a:effectLst>
                  <a:outerShdw blurRad="38100" dist="38100" dir="2700000" algn="tl">
                    <a:srgbClr val="000000">
                      <a:alpha val="43137"/>
                    </a:srgbClr>
                  </a:outerShdw>
                </a:effectLst>
                <a:latin typeface="Segoe Script" panose="030B0504020000000003" pitchFamily="66" charset="0"/>
              </a:rPr>
              <a:t>ikinci </a:t>
            </a:r>
          </a:p>
          <a:p>
            <a:pPr algn="ctr"/>
            <a:r>
              <a:rPr lang="tr-TR" sz="7000" b="1" cap="none" spc="0" dirty="0">
                <a:ln w="0"/>
                <a:solidFill>
                  <a:srgbClr val="284985"/>
                </a:solidFill>
                <a:effectLst>
                  <a:outerShdw blurRad="38100" dist="38100" dir="2700000" algn="tl">
                    <a:srgbClr val="000000">
                      <a:alpha val="43137"/>
                    </a:srgbClr>
                  </a:outerShdw>
                </a:effectLst>
                <a:latin typeface="Segoe Script" panose="030B0504020000000003" pitchFamily="66" charset="0"/>
              </a:rPr>
              <a:t>üniversite</a:t>
            </a:r>
          </a:p>
        </p:txBody>
      </p:sp>
      <p:pic>
        <p:nvPicPr>
          <p:cNvPr id="5" name="Resim 4" descr="daire, metin, amblem, ticari marka içeren bir resim&#10;&#10;Açıklama otomatik olarak oluşturuldu">
            <a:extLst>
              <a:ext uri="{FF2B5EF4-FFF2-40B4-BE49-F238E27FC236}">
                <a16:creationId xmlns:a16="http://schemas.microsoft.com/office/drawing/2014/main" xmlns="" id="{71EB38EF-DC1D-6D6E-A395-38147FB2AEAF}"/>
              </a:ext>
            </a:extLst>
          </p:cNvPr>
          <p:cNvPicPr>
            <a:picLocks noChangeAspect="1"/>
          </p:cNvPicPr>
          <p:nvPr/>
        </p:nvPicPr>
        <p:blipFill>
          <a:blip r:embed="rId3"/>
          <a:stretch>
            <a:fillRect/>
          </a:stretch>
        </p:blipFill>
        <p:spPr>
          <a:xfrm>
            <a:off x="211804" y="77938"/>
            <a:ext cx="924539" cy="901212"/>
          </a:xfrm>
          <a:prstGeom prst="rect">
            <a:avLst/>
          </a:prstGeom>
        </p:spPr>
      </p:pic>
    </p:spTree>
    <p:extLst>
      <p:ext uri="{BB962C8B-B14F-4D97-AF65-F5344CB8AC3E}">
        <p14:creationId xmlns:p14="http://schemas.microsoft.com/office/powerpoint/2010/main" val="22170301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876300" y="4664822"/>
            <a:ext cx="10523970" cy="1107996"/>
          </a:xfrm>
          <a:prstGeom prst="rect">
            <a:avLst/>
          </a:prstGeom>
          <a:noFill/>
        </p:spPr>
        <p:txBody>
          <a:bodyPr wrap="square" rtlCol="0">
            <a:spAutoFit/>
          </a:bodyPr>
          <a:lstStyle/>
          <a:p>
            <a:pPr marL="342900" indent="-342900" algn="l">
              <a:buFont typeface="Arial" panose="020B0604020202020204" pitchFamily="34" charset="0"/>
              <a:buChar char="•"/>
            </a:pPr>
            <a:r>
              <a:rPr lang="tr-TR" sz="2200" i="0" dirty="0">
                <a:effectLst/>
              </a:rPr>
              <a:t>Açık ve Uzaktan Eğitim Fakültesi, alanında deneyimli öğretim elemanları tarafından hazırlanan güncel ders içerikleri ve sahip olduğu güçlü bilgi sistemleri ile program öğrencilerine esnek, nitelikli, etkin ve keyifli öğrenme ortamları sunmaktadır.</a:t>
            </a:r>
            <a:endParaRPr lang="tr-TR" sz="2200" b="0" i="0" dirty="0">
              <a:effectLst/>
            </a:endParaRPr>
          </a:p>
        </p:txBody>
      </p:sp>
      <p:sp>
        <p:nvSpPr>
          <p:cNvPr id="2" name="Parallelogram 7">
            <a:extLst>
              <a:ext uri="{FF2B5EF4-FFF2-40B4-BE49-F238E27FC236}">
                <a16:creationId xmlns:a16="http://schemas.microsoft.com/office/drawing/2014/main" xmlns="" id="{E2D15248-7380-076D-ACCC-1833AE29F81A}"/>
              </a:ext>
            </a:extLst>
          </p:cNvPr>
          <p:cNvSpPr/>
          <p:nvPr/>
        </p:nvSpPr>
        <p:spPr>
          <a:xfrm>
            <a:off x="6940550" y="483436"/>
            <a:ext cx="46990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xmlns="" id="{D43A7625-516C-14DD-E0F2-C1628B0C136A}"/>
              </a:ext>
            </a:extLst>
          </p:cNvPr>
          <p:cNvSpPr/>
          <p:nvPr/>
        </p:nvSpPr>
        <p:spPr>
          <a:xfrm>
            <a:off x="4662366" y="499970"/>
            <a:ext cx="6621224" cy="480131"/>
          </a:xfrm>
          <a:prstGeom prst="rect">
            <a:avLst/>
          </a:prstGeom>
        </p:spPr>
        <p:txBody>
          <a:bodyPr wrap="square">
            <a:spAutoFit/>
          </a:bodyPr>
          <a:lstStyle/>
          <a:p>
            <a:pPr algn="r">
              <a:lnSpc>
                <a:spcPct val="90000"/>
              </a:lnSpc>
              <a:spcBef>
                <a:spcPct val="0"/>
              </a:spcBef>
            </a:pPr>
            <a:r>
              <a:rPr lang="tr-TR" sz="2800" dirty="0">
                <a:solidFill>
                  <a:schemeClr val="bg1"/>
                </a:solidFill>
                <a:ea typeface="+mj-ea"/>
                <a:cs typeface="+mj-cs"/>
              </a:rPr>
              <a:t>ÖĞRENME ORTAMLARI</a:t>
            </a:r>
          </a:p>
        </p:txBody>
      </p:sp>
      <p:pic>
        <p:nvPicPr>
          <p:cNvPr id="5" name="Resim 4" descr="ekran görüntüsü, multimedya, metin, kişi, şahıs içeren bir resim&#10;&#10;Açıklama otomatik olarak oluşturuldu">
            <a:extLst>
              <a:ext uri="{FF2B5EF4-FFF2-40B4-BE49-F238E27FC236}">
                <a16:creationId xmlns:a16="http://schemas.microsoft.com/office/drawing/2014/main" xmlns="" id="{0551E098-4714-193E-25B9-047833518FC0}"/>
              </a:ext>
            </a:extLst>
          </p:cNvPr>
          <p:cNvPicPr>
            <a:picLocks noChangeAspect="1"/>
          </p:cNvPicPr>
          <p:nvPr/>
        </p:nvPicPr>
        <p:blipFill>
          <a:blip r:embed="rId2"/>
          <a:stretch>
            <a:fillRect/>
          </a:stretch>
        </p:blipFill>
        <p:spPr>
          <a:xfrm>
            <a:off x="1694358" y="1420238"/>
            <a:ext cx="8887854" cy="3028545"/>
          </a:xfrm>
          <a:prstGeom prst="rect">
            <a:avLst/>
          </a:prstGeom>
        </p:spPr>
      </p:pic>
    </p:spTree>
    <p:extLst>
      <p:ext uri="{BB962C8B-B14F-4D97-AF65-F5344CB8AC3E}">
        <p14:creationId xmlns:p14="http://schemas.microsoft.com/office/powerpoint/2010/main" val="31818342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590550" y="4397798"/>
            <a:ext cx="10947400" cy="1938992"/>
          </a:xfrm>
          <a:prstGeom prst="rect">
            <a:avLst/>
          </a:prstGeom>
          <a:noFill/>
        </p:spPr>
        <p:txBody>
          <a:bodyPr wrap="square" rtlCol="0">
            <a:spAutoFit/>
          </a:bodyPr>
          <a:lstStyle/>
          <a:p>
            <a:pPr marL="342900" indent="-342900" algn="l">
              <a:spcBef>
                <a:spcPts val="600"/>
              </a:spcBef>
              <a:spcAft>
                <a:spcPts val="600"/>
              </a:spcAft>
              <a:buFont typeface="Arial" panose="020B0604020202020204" pitchFamily="34" charset="0"/>
              <a:buChar char="•"/>
            </a:pPr>
            <a:r>
              <a:rPr lang="tr-TR" sz="2200" i="0" dirty="0">
                <a:effectLst/>
              </a:rPr>
              <a:t>Açık ve Uzaktan Eğitim Fakültesi</a:t>
            </a:r>
            <a:r>
              <a:rPr lang="tr-TR" sz="2200" dirty="0"/>
              <a:t> tarafından yürütülen öğretim programlarında sınavlar; ara, final ve bütünleme sınavı olarak yapılmakta olup yaz öğretimi uygulanmamaktadır.</a:t>
            </a:r>
          </a:p>
          <a:p>
            <a:pPr marL="342900" indent="-342900">
              <a:spcBef>
                <a:spcPts val="600"/>
              </a:spcBef>
              <a:spcAft>
                <a:spcPts val="600"/>
              </a:spcAft>
              <a:buFont typeface="Arial" panose="020B0604020202020204" pitchFamily="34" charset="0"/>
              <a:buChar char="•"/>
            </a:pPr>
            <a:r>
              <a:rPr lang="tr-TR" sz="2200" b="0" i="0" dirty="0">
                <a:effectLst/>
              </a:rPr>
              <a:t>Sınavlar gözetimli olarak farklı şehirlerdeki </a:t>
            </a:r>
            <a:r>
              <a:rPr lang="tr-TR" sz="2200" dirty="0"/>
              <a:t>(Adana, Ankara</a:t>
            </a:r>
            <a:r>
              <a:rPr lang="tr-TR" sz="2200" b="0" i="0" dirty="0">
                <a:effectLst/>
              </a:rPr>
              <a:t>, </a:t>
            </a:r>
            <a:r>
              <a:rPr lang="tr-TR" sz="2200" dirty="0"/>
              <a:t>Antalya, Bursa, Diyarbakır, Erzurum, İstanbul</a:t>
            </a:r>
            <a:r>
              <a:rPr lang="tr-TR" sz="2200" b="0" i="0" dirty="0">
                <a:effectLst/>
              </a:rPr>
              <a:t>, İzmir, Konya, </a:t>
            </a:r>
            <a:r>
              <a:rPr lang="tr-TR" sz="2200" dirty="0"/>
              <a:t>Samsun, Trabzon, Van ve Almanya/</a:t>
            </a:r>
            <a:r>
              <a:rPr lang="tr-TR" sz="2200" b="0" i="0" dirty="0">
                <a:effectLst/>
              </a:rPr>
              <a:t>Köln</a:t>
            </a:r>
            <a:r>
              <a:rPr lang="tr-TR" sz="2200" dirty="0"/>
              <a:t>)  sınav merkezlerinde yüz yüze gerçekleştirilmektedir.</a:t>
            </a:r>
            <a:endParaRPr lang="tr-TR" sz="2200" b="0" i="0" dirty="0">
              <a:effectLst/>
            </a:endParaRPr>
          </a:p>
        </p:txBody>
      </p:sp>
      <p:sp>
        <p:nvSpPr>
          <p:cNvPr id="6" name="Parallelogram 7">
            <a:extLst>
              <a:ext uri="{FF2B5EF4-FFF2-40B4-BE49-F238E27FC236}">
                <a16:creationId xmlns:a16="http://schemas.microsoft.com/office/drawing/2014/main" xmlns="" id="{4A49DF8D-01F6-7138-1138-5665703FAD67}"/>
              </a:ext>
            </a:extLst>
          </p:cNvPr>
          <p:cNvSpPr/>
          <p:nvPr/>
        </p:nvSpPr>
        <p:spPr>
          <a:xfrm>
            <a:off x="8255000" y="483436"/>
            <a:ext cx="338455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xmlns="" id="{2ECD3C80-F6E2-36E8-40A6-664C5780D8FB}"/>
              </a:ext>
            </a:extLst>
          </p:cNvPr>
          <p:cNvSpPr/>
          <p:nvPr/>
        </p:nvSpPr>
        <p:spPr>
          <a:xfrm>
            <a:off x="4662366" y="499970"/>
            <a:ext cx="6621224" cy="480131"/>
          </a:xfrm>
          <a:prstGeom prst="rect">
            <a:avLst/>
          </a:prstGeom>
        </p:spPr>
        <p:txBody>
          <a:bodyPr wrap="square">
            <a:spAutoFit/>
          </a:bodyPr>
          <a:lstStyle/>
          <a:p>
            <a:pPr algn="r">
              <a:lnSpc>
                <a:spcPct val="90000"/>
              </a:lnSpc>
              <a:spcBef>
                <a:spcPct val="0"/>
              </a:spcBef>
            </a:pPr>
            <a:r>
              <a:rPr lang="tr-TR" sz="2800" dirty="0">
                <a:solidFill>
                  <a:schemeClr val="bg1"/>
                </a:solidFill>
                <a:ea typeface="+mj-ea"/>
                <a:cs typeface="+mj-cs"/>
              </a:rPr>
              <a:t>SINAVLAR</a:t>
            </a:r>
          </a:p>
        </p:txBody>
      </p:sp>
      <p:pic>
        <p:nvPicPr>
          <p:cNvPr id="4" name="Resim 3" descr="giyim, kişi, şahıs, iç mekan, öğrenme içeren bir resim&#10;&#10;Açıklama otomatik olarak oluşturuldu">
            <a:extLst>
              <a:ext uri="{FF2B5EF4-FFF2-40B4-BE49-F238E27FC236}">
                <a16:creationId xmlns:a16="http://schemas.microsoft.com/office/drawing/2014/main" xmlns="" id="{3ADE8FEF-3196-6D1B-F49C-637D3828A1FA}"/>
              </a:ext>
            </a:extLst>
          </p:cNvPr>
          <p:cNvPicPr>
            <a:picLocks noChangeAspect="1"/>
          </p:cNvPicPr>
          <p:nvPr/>
        </p:nvPicPr>
        <p:blipFill>
          <a:blip r:embed="rId2"/>
          <a:stretch>
            <a:fillRect/>
          </a:stretch>
        </p:blipFill>
        <p:spPr>
          <a:xfrm>
            <a:off x="1063558" y="1595912"/>
            <a:ext cx="4643336" cy="2600268"/>
          </a:xfrm>
          <a:prstGeom prst="rect">
            <a:avLst/>
          </a:prstGeom>
        </p:spPr>
      </p:pic>
      <p:pic>
        <p:nvPicPr>
          <p:cNvPr id="2052" name="Picture 4">
            <a:extLst>
              <a:ext uri="{FF2B5EF4-FFF2-40B4-BE49-F238E27FC236}">
                <a16:creationId xmlns:a16="http://schemas.microsoft.com/office/drawing/2014/main" xmlns="" id="{090BC11A-C807-05E9-2CFE-35739E817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489" y="1595912"/>
            <a:ext cx="3906430" cy="260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03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1F9090AE-AEBF-B533-1AE3-20CCCA255584}"/>
              </a:ext>
            </a:extLst>
          </p:cNvPr>
          <p:cNvSpPr/>
          <p:nvPr/>
        </p:nvSpPr>
        <p:spPr>
          <a:xfrm>
            <a:off x="1372754" y="2233049"/>
            <a:ext cx="9680855" cy="3139321"/>
          </a:xfrm>
          <a:prstGeom prst="rect">
            <a:avLst/>
          </a:prstGeom>
          <a:noFill/>
          <a:ln>
            <a:noFill/>
          </a:ln>
          <a:effectLst>
            <a:outerShdw dist="76200" algn="ctr">
              <a:srgbClr val="E5C97C"/>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Sen de  </a:t>
            </a:r>
          </a:p>
          <a:p>
            <a:pPr algn="ct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Ankara Üniversitel</a:t>
            </a:r>
            <a:r>
              <a:rPr lang="tr-TR" sz="6600" b="1"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i</a:t>
            </a: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 </a:t>
            </a:r>
          </a:p>
          <a:p>
            <a:pPr algn="ct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olmak ister misin?</a:t>
            </a:r>
          </a:p>
        </p:txBody>
      </p:sp>
      <p:pic>
        <p:nvPicPr>
          <p:cNvPr id="5" name="Resim 4" descr="daire, metin, amblem, ticari marka içeren bir resim&#10;&#10;Açıklama otomatik olarak oluşturuldu">
            <a:extLst>
              <a:ext uri="{FF2B5EF4-FFF2-40B4-BE49-F238E27FC236}">
                <a16:creationId xmlns:a16="http://schemas.microsoft.com/office/drawing/2014/main" xmlns="" id="{318B4DED-CF03-F617-E4B4-06B7BE0CCD63}"/>
              </a:ext>
            </a:extLst>
          </p:cNvPr>
          <p:cNvPicPr>
            <a:picLocks noChangeAspect="1"/>
          </p:cNvPicPr>
          <p:nvPr/>
        </p:nvPicPr>
        <p:blipFill>
          <a:blip r:embed="rId2"/>
          <a:stretch>
            <a:fillRect/>
          </a:stretch>
        </p:blipFill>
        <p:spPr>
          <a:xfrm>
            <a:off x="5196773" y="163218"/>
            <a:ext cx="1798454" cy="1753078"/>
          </a:xfrm>
          <a:prstGeom prst="rect">
            <a:avLst/>
          </a:prstGeom>
        </p:spPr>
      </p:pic>
    </p:spTree>
    <p:extLst>
      <p:ext uri="{BB962C8B-B14F-4D97-AF65-F5344CB8AC3E}">
        <p14:creationId xmlns:p14="http://schemas.microsoft.com/office/powerpoint/2010/main" val="20361172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xmlns="" id="{316E1A0E-3017-8E0C-63DA-E79A062B90F2}"/>
              </a:ext>
            </a:extLst>
          </p:cNvPr>
          <p:cNvSpPr/>
          <p:nvPr/>
        </p:nvSpPr>
        <p:spPr>
          <a:xfrm>
            <a:off x="5257800" y="483436"/>
            <a:ext cx="638175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xmlns="" id="{6D607A15-BCB9-DCF7-6145-45CD6A62B637}"/>
              </a:ext>
            </a:extLst>
          </p:cNvPr>
          <p:cNvSpPr/>
          <p:nvPr/>
        </p:nvSpPr>
        <p:spPr>
          <a:xfrm>
            <a:off x="5747663" y="497343"/>
            <a:ext cx="6621224" cy="480131"/>
          </a:xfrm>
          <a:prstGeom prst="rect">
            <a:avLst/>
          </a:prstGeom>
        </p:spPr>
        <p:txBody>
          <a:bodyPr wrap="square">
            <a:spAutoFit/>
          </a:bodyPr>
          <a:lstStyle/>
          <a:p>
            <a:pPr>
              <a:lnSpc>
                <a:spcPct val="90000"/>
              </a:lnSpc>
              <a:spcBef>
                <a:spcPct val="0"/>
              </a:spcBef>
            </a:pPr>
            <a:r>
              <a:rPr lang="tr-TR" sz="2800" dirty="0">
                <a:solidFill>
                  <a:schemeClr val="bg1"/>
                </a:solidFill>
                <a:ea typeface="+mj-ea"/>
                <a:cs typeface="+mj-cs"/>
              </a:rPr>
              <a:t>SINAVSIZ İKİNCİ ÜNİVERSİTE NEDİR?</a:t>
            </a:r>
          </a:p>
        </p:txBody>
      </p:sp>
      <p:sp>
        <p:nvSpPr>
          <p:cNvPr id="3" name="Metin kutusu 2">
            <a:extLst>
              <a:ext uri="{FF2B5EF4-FFF2-40B4-BE49-F238E27FC236}">
                <a16:creationId xmlns:a16="http://schemas.microsoft.com/office/drawing/2014/main" xmlns="" id="{AD7EEF4E-113D-4D17-BADC-603E9348255F}"/>
              </a:ext>
            </a:extLst>
          </p:cNvPr>
          <p:cNvSpPr txBox="1"/>
          <p:nvPr/>
        </p:nvSpPr>
        <p:spPr>
          <a:xfrm>
            <a:off x="895350" y="1605506"/>
            <a:ext cx="10534650" cy="3359061"/>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lang="tr-TR" sz="2400" b="0" i="0" dirty="0">
                <a:effectLst/>
              </a:rPr>
              <a:t>Sınavsız İkinci Üniversite; yükseköğretim kurumlarının ön lisans ve lisans programlarından mezun olan ve/veya bu programlarda halen öğrenim gören bireylerin, Ankara Üniversitesi Açık ve Uzaktan Eğitim Fakültesi bünyesindeki </a:t>
            </a:r>
            <a:r>
              <a:rPr lang="tr-TR" sz="2400" dirty="0"/>
              <a:t>a</a:t>
            </a:r>
            <a:r>
              <a:rPr lang="tr-TR" sz="2400" b="0" i="0" dirty="0">
                <a:effectLst/>
              </a:rPr>
              <a:t>çıköğretim ön lisans ve lisans programlarına herhangi bir sınava girmeden kayıt yaptırmalarına ve ikinci bir diploma sahibi olmalarına imkan tanıyan bir öğretim sürecidir.</a:t>
            </a:r>
          </a:p>
        </p:txBody>
      </p:sp>
    </p:spTree>
    <p:extLst>
      <p:ext uri="{BB962C8B-B14F-4D97-AF65-F5344CB8AC3E}">
        <p14:creationId xmlns:p14="http://schemas.microsoft.com/office/powerpoint/2010/main" val="21516824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977900" y="1522968"/>
            <a:ext cx="10388600" cy="4185761"/>
          </a:xfrm>
          <a:prstGeom prst="rect">
            <a:avLst/>
          </a:prstGeom>
          <a:noFill/>
        </p:spPr>
        <p:txBody>
          <a:bodyPr wrap="square" rtlCol="0">
            <a:spAutoFit/>
          </a:bodyPr>
          <a:lstStyle/>
          <a:p>
            <a:pPr algn="l">
              <a:spcBef>
                <a:spcPts val="600"/>
              </a:spcBef>
              <a:spcAft>
                <a:spcPts val="600"/>
              </a:spcAft>
            </a:pPr>
            <a:r>
              <a:rPr lang="tr-TR" sz="2400" b="1" i="0" dirty="0">
                <a:effectLst/>
              </a:rPr>
              <a:t>Sınavsız İkinci Üniversite,</a:t>
            </a:r>
            <a:r>
              <a:rPr lang="tr-TR" sz="2400" b="0" i="0" dirty="0">
                <a:effectLst/>
              </a:rPr>
              <a:t> </a:t>
            </a:r>
          </a:p>
          <a:p>
            <a:pPr marL="342900" indent="-342900">
              <a:spcBef>
                <a:spcPts val="600"/>
              </a:spcBef>
              <a:spcAft>
                <a:spcPts val="600"/>
              </a:spcAft>
              <a:buFont typeface="Arial" panose="020B0604020202020204" pitchFamily="34" charset="0"/>
              <a:buChar char="•"/>
            </a:pPr>
            <a:r>
              <a:rPr lang="tr-TR" sz="2400" dirty="0"/>
              <a:t>Ankara Üniversitesi’nin köklü akademik birikimini ulusal ve uluslararası düzeyde her yaştaki bireylere sunar. </a:t>
            </a:r>
            <a:endParaRPr lang="tr-TR" sz="2400" b="0" i="0" dirty="0">
              <a:effectLst/>
            </a:endParaRPr>
          </a:p>
          <a:p>
            <a:pPr marL="342900" indent="-342900" algn="l">
              <a:spcBef>
                <a:spcPts val="600"/>
              </a:spcBef>
              <a:spcAft>
                <a:spcPts val="600"/>
              </a:spcAft>
              <a:buFont typeface="Arial" panose="020B0604020202020204" pitchFamily="34" charset="0"/>
              <a:buChar char="•"/>
            </a:pPr>
            <a:r>
              <a:rPr lang="tr-TR" sz="2400" b="0" i="0" dirty="0">
                <a:effectLst/>
              </a:rPr>
              <a:t>7/24 öğrenme ortamları ve içerikleri ile esnek ve öğrencilerin bireysel farklılıklarına uygun öğrenme fırsatları sunar.</a:t>
            </a:r>
          </a:p>
          <a:p>
            <a:pPr marL="342900" indent="-342900" algn="l">
              <a:spcBef>
                <a:spcPts val="600"/>
              </a:spcBef>
              <a:spcAft>
                <a:spcPts val="600"/>
              </a:spcAft>
              <a:buFont typeface="Arial" panose="020B0604020202020204" pitchFamily="34" charset="0"/>
              <a:buChar char="•"/>
            </a:pPr>
            <a:r>
              <a:rPr lang="tr-TR" sz="2400" b="0" i="0" dirty="0">
                <a:effectLst/>
              </a:rPr>
              <a:t>Zaman ve mekândan bağımsız öğrenme imkânı sağlar.</a:t>
            </a:r>
          </a:p>
          <a:p>
            <a:pPr marL="342900" indent="-342900">
              <a:spcBef>
                <a:spcPts val="600"/>
              </a:spcBef>
              <a:spcAft>
                <a:spcPts val="600"/>
              </a:spcAft>
              <a:buFont typeface="Arial" panose="020B0604020202020204" pitchFamily="34" charset="0"/>
              <a:buChar char="•"/>
            </a:pPr>
            <a:r>
              <a:rPr lang="tr-TR" sz="2400" b="0" i="0" dirty="0">
                <a:effectLst/>
              </a:rPr>
              <a:t>Mesleki sorumluluklar </a:t>
            </a:r>
            <a:r>
              <a:rPr lang="tr-TR" sz="2400" dirty="0"/>
              <a:t>ve aile sorumlulukları ile </a:t>
            </a:r>
            <a:r>
              <a:rPr lang="tr-TR" sz="2400" b="0" i="0" dirty="0">
                <a:effectLst/>
              </a:rPr>
              <a:t>birlikte kariyer planı yaparak yeni bilgilerin öğrenilmesine katkı sağlar.</a:t>
            </a:r>
          </a:p>
          <a:p>
            <a:pPr algn="l">
              <a:spcBef>
                <a:spcPts val="600"/>
              </a:spcBef>
              <a:spcAft>
                <a:spcPts val="600"/>
              </a:spcAft>
            </a:pPr>
            <a:endParaRPr lang="tr-TR" sz="2400" b="0" i="0" dirty="0">
              <a:effectLst/>
            </a:endParaRPr>
          </a:p>
        </p:txBody>
      </p:sp>
      <p:sp>
        <p:nvSpPr>
          <p:cNvPr id="2" name="Parallelogram 7">
            <a:extLst>
              <a:ext uri="{FF2B5EF4-FFF2-40B4-BE49-F238E27FC236}">
                <a16:creationId xmlns:a16="http://schemas.microsoft.com/office/drawing/2014/main" xmlns="" id="{CBFF02A9-078A-B21B-C931-EDF84D9347AB}"/>
              </a:ext>
            </a:extLst>
          </p:cNvPr>
          <p:cNvSpPr/>
          <p:nvPr/>
        </p:nvSpPr>
        <p:spPr>
          <a:xfrm>
            <a:off x="3282950" y="483436"/>
            <a:ext cx="83566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xmlns="" id="{6D607A15-BCB9-DCF7-6145-45CD6A62B637}"/>
              </a:ext>
            </a:extLst>
          </p:cNvPr>
          <p:cNvSpPr/>
          <p:nvPr/>
        </p:nvSpPr>
        <p:spPr>
          <a:xfrm>
            <a:off x="3508962" y="471572"/>
            <a:ext cx="9027113" cy="452432"/>
          </a:xfrm>
          <a:prstGeom prst="rect">
            <a:avLst/>
          </a:prstGeom>
        </p:spPr>
        <p:txBody>
          <a:bodyPr wrap="square">
            <a:spAutoFit/>
          </a:bodyPr>
          <a:lstStyle/>
          <a:p>
            <a:pP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NEDEN SINAVSIZ İKİNCİ ÜNİVERSİTEYİ TERCİH ETMELİYİM?</a:t>
            </a:r>
          </a:p>
        </p:txBody>
      </p:sp>
    </p:spTree>
    <p:extLst>
      <p:ext uri="{BB962C8B-B14F-4D97-AF65-F5344CB8AC3E}">
        <p14:creationId xmlns:p14="http://schemas.microsoft.com/office/powerpoint/2010/main" val="40730058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3090008" y="2168349"/>
            <a:ext cx="7201558" cy="461665"/>
          </a:xfrm>
          <a:prstGeom prst="rect">
            <a:avLst/>
          </a:prstGeom>
          <a:noFill/>
        </p:spPr>
        <p:txBody>
          <a:bodyPr wrap="square" rtlCol="0">
            <a:spAutoFit/>
          </a:bodyPr>
          <a:lstStyle/>
          <a:p>
            <a:pPr algn="l"/>
            <a:r>
              <a:rPr lang="tr-TR" sz="2400" b="1" i="0" dirty="0">
                <a:effectLst/>
              </a:rPr>
              <a:t>Başvuru Tarihleri: </a:t>
            </a:r>
            <a:r>
              <a:rPr lang="tr-TR" sz="2400" i="0" dirty="0">
                <a:effectLst/>
              </a:rPr>
              <a:t>12 Ağustos 2024 – </a:t>
            </a:r>
            <a:r>
              <a:rPr lang="tr-TR" sz="2400" dirty="0"/>
              <a:t>30</a:t>
            </a:r>
            <a:r>
              <a:rPr lang="tr-TR" sz="2400" i="0" dirty="0">
                <a:effectLst/>
              </a:rPr>
              <a:t> Eylül 2024</a:t>
            </a:r>
            <a:endParaRPr lang="tr-TR" sz="2400" b="0" i="0" dirty="0">
              <a:effectLst/>
            </a:endParaRPr>
          </a:p>
        </p:txBody>
      </p:sp>
      <p:sp>
        <p:nvSpPr>
          <p:cNvPr id="2" name="Metin kutusu 1">
            <a:extLst>
              <a:ext uri="{FF2B5EF4-FFF2-40B4-BE49-F238E27FC236}">
                <a16:creationId xmlns:a16="http://schemas.microsoft.com/office/drawing/2014/main" xmlns="" id="{88617FE2-DFC5-AAEB-36F0-865E78023B87}"/>
              </a:ext>
            </a:extLst>
          </p:cNvPr>
          <p:cNvSpPr txBox="1"/>
          <p:nvPr/>
        </p:nvSpPr>
        <p:spPr>
          <a:xfrm>
            <a:off x="3090008" y="3416711"/>
            <a:ext cx="6823379" cy="461665"/>
          </a:xfrm>
          <a:prstGeom prst="rect">
            <a:avLst/>
          </a:prstGeom>
          <a:noFill/>
        </p:spPr>
        <p:txBody>
          <a:bodyPr wrap="square" rtlCol="0">
            <a:spAutoFit/>
          </a:bodyPr>
          <a:lstStyle/>
          <a:p>
            <a:pPr algn="l"/>
            <a:r>
              <a:rPr lang="tr-TR" sz="2400" b="1" i="0" dirty="0">
                <a:effectLst/>
              </a:rPr>
              <a:t>Başvuru Adresi: </a:t>
            </a:r>
            <a:r>
              <a:rPr lang="tr-TR" sz="2400" i="0" dirty="0">
                <a:effectLst/>
              </a:rPr>
              <a:t>https://basvuru.ankara.edu.tr</a:t>
            </a:r>
            <a:endParaRPr lang="tr-TR" sz="2400" b="0" i="0" dirty="0">
              <a:effectLst/>
            </a:endParaRPr>
          </a:p>
        </p:txBody>
      </p:sp>
      <p:sp>
        <p:nvSpPr>
          <p:cNvPr id="6" name="Metin kutusu 5">
            <a:extLst>
              <a:ext uri="{FF2B5EF4-FFF2-40B4-BE49-F238E27FC236}">
                <a16:creationId xmlns:a16="http://schemas.microsoft.com/office/drawing/2014/main" xmlns="" id="{B50E6090-682C-1FAA-A820-46D36C0836DB}"/>
              </a:ext>
            </a:extLst>
          </p:cNvPr>
          <p:cNvSpPr txBox="1"/>
          <p:nvPr/>
        </p:nvSpPr>
        <p:spPr>
          <a:xfrm>
            <a:off x="1331837" y="4447004"/>
            <a:ext cx="9542109" cy="1631216"/>
          </a:xfrm>
          <a:prstGeom prst="rect">
            <a:avLst/>
          </a:prstGeom>
          <a:noFill/>
        </p:spPr>
        <p:txBody>
          <a:bodyPr wrap="square" rtlCol="0">
            <a:spAutoFit/>
          </a:bodyPr>
          <a:lstStyle/>
          <a:p>
            <a:pPr marL="354012" indent="-342900" algn="l">
              <a:spcBef>
                <a:spcPts val="600"/>
              </a:spcBef>
              <a:spcAft>
                <a:spcPts val="600"/>
              </a:spcAft>
              <a:buFont typeface="Arial" panose="020B0604020202020204" pitchFamily="34" charset="0"/>
              <a:buChar char="•"/>
            </a:pPr>
            <a:r>
              <a:rPr lang="tr-TR" sz="2000" dirty="0">
                <a:solidFill>
                  <a:srgbClr val="262626"/>
                </a:solidFill>
                <a:effectLst/>
                <a:ea typeface="Arial" panose="020B0604020202020204" pitchFamily="34" charset="0"/>
              </a:rPr>
              <a:t>Şehit yakınları, gazi ve </a:t>
            </a:r>
            <a:r>
              <a:rPr lang="tr-TR" sz="2000" dirty="0">
                <a:solidFill>
                  <a:srgbClr val="262626"/>
                </a:solidFill>
                <a:ea typeface="Arial" panose="020B0604020202020204" pitchFamily="34" charset="0"/>
              </a:rPr>
              <a:t>g</a:t>
            </a:r>
            <a:r>
              <a:rPr lang="tr-TR" sz="2000" dirty="0">
                <a:solidFill>
                  <a:srgbClr val="262626"/>
                </a:solidFill>
                <a:effectLst/>
                <a:ea typeface="Arial" panose="020B0604020202020204" pitchFamily="34" charset="0"/>
              </a:rPr>
              <a:t>azi yakınları </a:t>
            </a:r>
            <a:r>
              <a:rPr lang="tr-TR" sz="2000" dirty="0">
                <a:solidFill>
                  <a:srgbClr val="3A3A3A"/>
                </a:solidFill>
                <a:effectLst/>
                <a:ea typeface="Arial" panose="020B0604020202020204" pitchFamily="34" charset="0"/>
              </a:rPr>
              <a:t>ile </a:t>
            </a:r>
            <a:r>
              <a:rPr lang="tr-TR" sz="2000" dirty="0">
                <a:solidFill>
                  <a:srgbClr val="262626"/>
                </a:solidFill>
                <a:ea typeface="Arial" panose="020B0604020202020204" pitchFamily="34" charset="0"/>
              </a:rPr>
              <a:t>e</a:t>
            </a:r>
            <a:r>
              <a:rPr lang="tr-TR" sz="2000" dirty="0">
                <a:solidFill>
                  <a:srgbClr val="262626"/>
                </a:solidFill>
                <a:effectLst/>
                <a:ea typeface="Arial" panose="020B0604020202020204" pitchFamily="34" charset="0"/>
              </a:rPr>
              <a:t>ngelli adaylar, durumlarını gösteren evraklar ile Ankara Üniversitesi Açık ve Uzaktan Eğitim Fakültesi                                                  Beşevler 10. Yıl Yerleşkesi, Piri Reis </a:t>
            </a:r>
            <a:r>
              <a:rPr lang="tr-TR" sz="2000" dirty="0">
                <a:solidFill>
                  <a:srgbClr val="050505"/>
                </a:solidFill>
                <a:effectLst/>
                <a:ea typeface="Arial" panose="020B0604020202020204" pitchFamily="34" charset="0"/>
              </a:rPr>
              <a:t>Meydanı, </a:t>
            </a:r>
            <a:r>
              <a:rPr lang="tr-TR" sz="2000" dirty="0">
                <a:solidFill>
                  <a:srgbClr val="262626"/>
                </a:solidFill>
                <a:effectLst/>
                <a:ea typeface="Arial" panose="020B0604020202020204" pitchFamily="34" charset="0"/>
              </a:rPr>
              <a:t>Dögol Caddesi,                                             Emniyet </a:t>
            </a:r>
            <a:r>
              <a:rPr lang="tr-TR" sz="2000" dirty="0">
                <a:solidFill>
                  <a:srgbClr val="050505"/>
                </a:solidFill>
                <a:effectLst/>
                <a:ea typeface="Arial" panose="020B0604020202020204" pitchFamily="34" charset="0"/>
              </a:rPr>
              <a:t>Mahallesi, </a:t>
            </a:r>
            <a:r>
              <a:rPr lang="tr-TR" sz="2000" dirty="0">
                <a:solidFill>
                  <a:srgbClr val="262626"/>
                </a:solidFill>
                <a:effectLst/>
                <a:ea typeface="Arial" panose="020B0604020202020204" pitchFamily="34" charset="0"/>
              </a:rPr>
              <a:t>No:4/7, 06100, Yenimahalle, ANKARA                                                adresine </a:t>
            </a:r>
            <a:r>
              <a:rPr lang="tr-TR" sz="2000" b="1" dirty="0">
                <a:solidFill>
                  <a:srgbClr val="262626"/>
                </a:solidFill>
                <a:effectLst/>
                <a:ea typeface="Arial" panose="020B0604020202020204" pitchFamily="34" charset="0"/>
              </a:rPr>
              <a:t>şahsen</a:t>
            </a:r>
            <a:r>
              <a:rPr lang="tr-TR" sz="2000" dirty="0">
                <a:solidFill>
                  <a:srgbClr val="262626"/>
                </a:solidFill>
                <a:effectLst/>
                <a:ea typeface="Arial" panose="020B0604020202020204" pitchFamily="34" charset="0"/>
              </a:rPr>
              <a:t> başvuracaklardır.</a:t>
            </a:r>
            <a:endParaRPr lang="tr-TR" sz="2000" b="0" i="0" dirty="0">
              <a:effectLst/>
            </a:endParaRPr>
          </a:p>
        </p:txBody>
      </p:sp>
      <p:sp>
        <p:nvSpPr>
          <p:cNvPr id="4" name="Parallelogram 7">
            <a:extLst>
              <a:ext uri="{FF2B5EF4-FFF2-40B4-BE49-F238E27FC236}">
                <a16:creationId xmlns:a16="http://schemas.microsoft.com/office/drawing/2014/main" xmlns="" id="{1FE79809-E382-27E8-0D39-BDACF53867C9}"/>
              </a:ext>
            </a:extLst>
          </p:cNvPr>
          <p:cNvSpPr/>
          <p:nvPr/>
        </p:nvSpPr>
        <p:spPr>
          <a:xfrm>
            <a:off x="3663950" y="483436"/>
            <a:ext cx="79756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xmlns="" id="{6D607A15-BCB9-DCF7-6145-45CD6A62B637}"/>
              </a:ext>
            </a:extLst>
          </p:cNvPr>
          <p:cNvSpPr/>
          <p:nvPr/>
        </p:nvSpPr>
        <p:spPr>
          <a:xfrm>
            <a:off x="3090008" y="488153"/>
            <a:ext cx="8335107" cy="480131"/>
          </a:xfrm>
          <a:prstGeom prst="rect">
            <a:avLst/>
          </a:prstGeom>
        </p:spPr>
        <p:txBody>
          <a:bodyPr wrap="square">
            <a:spAutoFit/>
          </a:bodyPr>
          <a:lstStyle/>
          <a:p>
            <a:pPr algn="r">
              <a:lnSpc>
                <a:spcPct val="90000"/>
              </a:lnSpc>
              <a:spcBef>
                <a:spcPct val="0"/>
              </a:spcBef>
            </a:pPr>
            <a:r>
              <a:rPr lang="tr-TR" sz="2800" dirty="0">
                <a:solidFill>
                  <a:schemeClr val="bg1"/>
                </a:solidFill>
                <a:effectLst>
                  <a:outerShdw blurRad="38100" dist="38100" dir="2700000" algn="tl">
                    <a:srgbClr val="000000">
                      <a:alpha val="43137"/>
                    </a:srgbClr>
                  </a:outerShdw>
                </a:effectLst>
                <a:ea typeface="+mj-ea"/>
                <a:cs typeface="+mj-cs"/>
              </a:rPr>
              <a:t>NE ZAMAN VE NEREDEN BAŞVURU YAPABİLİRİM?</a:t>
            </a:r>
          </a:p>
        </p:txBody>
      </p:sp>
      <p:pic>
        <p:nvPicPr>
          <p:cNvPr id="16" name="Resim 15">
            <a:extLst>
              <a:ext uri="{FF2B5EF4-FFF2-40B4-BE49-F238E27FC236}">
                <a16:creationId xmlns:a16="http://schemas.microsoft.com/office/drawing/2014/main" xmlns="" id="{251ACE50-D9D4-39D5-18CC-AD3E84C17376}"/>
              </a:ext>
            </a:extLst>
          </p:cNvPr>
          <p:cNvPicPr>
            <a:picLocks noChangeAspect="1"/>
          </p:cNvPicPr>
          <p:nvPr/>
        </p:nvPicPr>
        <p:blipFill>
          <a:blip r:embed="rId2"/>
          <a:stretch>
            <a:fillRect/>
          </a:stretch>
        </p:blipFill>
        <p:spPr>
          <a:xfrm>
            <a:off x="1795506" y="1749478"/>
            <a:ext cx="1256614" cy="837742"/>
          </a:xfrm>
          <a:prstGeom prst="rect">
            <a:avLst/>
          </a:prstGeom>
        </p:spPr>
      </p:pic>
      <p:pic>
        <p:nvPicPr>
          <p:cNvPr id="17" name="Resim 16">
            <a:extLst>
              <a:ext uri="{FF2B5EF4-FFF2-40B4-BE49-F238E27FC236}">
                <a16:creationId xmlns:a16="http://schemas.microsoft.com/office/drawing/2014/main" xmlns="" id="{256CEFC0-1871-DDA5-A80F-E9AD616B9535}"/>
              </a:ext>
            </a:extLst>
          </p:cNvPr>
          <p:cNvPicPr>
            <a:picLocks noChangeAspect="1"/>
          </p:cNvPicPr>
          <p:nvPr/>
        </p:nvPicPr>
        <p:blipFill>
          <a:blip r:embed="rId3"/>
          <a:stretch>
            <a:fillRect/>
          </a:stretch>
        </p:blipFill>
        <p:spPr>
          <a:xfrm>
            <a:off x="1860173" y="2912055"/>
            <a:ext cx="1037968" cy="903748"/>
          </a:xfrm>
          <a:prstGeom prst="rect">
            <a:avLst/>
          </a:prstGeom>
        </p:spPr>
      </p:pic>
    </p:spTree>
    <p:extLst>
      <p:ext uri="{BB962C8B-B14F-4D97-AF65-F5344CB8AC3E}">
        <p14:creationId xmlns:p14="http://schemas.microsoft.com/office/powerpoint/2010/main" val="21613172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925480" y="1545004"/>
            <a:ext cx="10644220" cy="2554545"/>
          </a:xfrm>
          <a:prstGeom prst="rect">
            <a:avLst/>
          </a:prstGeom>
          <a:noFill/>
        </p:spPr>
        <p:txBody>
          <a:bodyPr wrap="square" rtlCol="0">
            <a:spAutoFit/>
          </a:bodyPr>
          <a:lstStyle/>
          <a:p>
            <a:pPr algn="l">
              <a:spcBef>
                <a:spcPts val="600"/>
              </a:spcBef>
              <a:spcAft>
                <a:spcPts val="600"/>
              </a:spcAft>
            </a:pPr>
            <a:r>
              <a:rPr lang="tr-TR" sz="2400" i="0" dirty="0">
                <a:effectLst/>
              </a:rPr>
              <a:t>Yükseköğretim kurumlarının; </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programlarından mezun olanlar,</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 halen öğrenimlerine devam edenler,</a:t>
            </a:r>
          </a:p>
          <a:p>
            <a:pPr marL="342900" indent="-342900" algn="l">
              <a:spcBef>
                <a:spcPts val="600"/>
              </a:spcBef>
              <a:spcAft>
                <a:spcPts val="600"/>
              </a:spcAft>
              <a:buFont typeface="Arial" panose="020B0604020202020204" pitchFamily="34" charset="0"/>
              <a:buChar char="•"/>
            </a:pPr>
            <a:r>
              <a:rPr lang="tr-TR" sz="2400" b="0" i="0" dirty="0">
                <a:effectLst/>
              </a:rPr>
              <a:t>başka bir ön lisans veya lisans programında bu yıl öğrenime başlayacaklar,</a:t>
            </a:r>
          </a:p>
          <a:p>
            <a:pPr algn="l">
              <a:spcBef>
                <a:spcPts val="600"/>
              </a:spcBef>
              <a:spcAft>
                <a:spcPts val="600"/>
              </a:spcAft>
            </a:pPr>
            <a:r>
              <a:rPr lang="tr-TR" sz="2400" b="0" i="0" dirty="0">
                <a:effectLst/>
              </a:rPr>
              <a:t>Ankara Üniversitesi </a:t>
            </a:r>
            <a:r>
              <a:rPr lang="tr-TR" sz="2400" b="1" i="0" dirty="0">
                <a:effectLst/>
              </a:rPr>
              <a:t>Sınavsız İkinci Üniversite </a:t>
            </a:r>
            <a:r>
              <a:rPr lang="tr-TR" sz="2400" b="0" i="0" dirty="0">
                <a:effectLst/>
              </a:rPr>
              <a:t>programlarına başvuru yapabilir.</a:t>
            </a:r>
          </a:p>
        </p:txBody>
      </p:sp>
      <p:sp>
        <p:nvSpPr>
          <p:cNvPr id="2" name="Metin kutusu 1">
            <a:extLst>
              <a:ext uri="{FF2B5EF4-FFF2-40B4-BE49-F238E27FC236}">
                <a16:creationId xmlns:a16="http://schemas.microsoft.com/office/drawing/2014/main" xmlns="" id="{03BE3A77-0FE6-FC06-0596-F5D7DD92BD05}"/>
              </a:ext>
            </a:extLst>
          </p:cNvPr>
          <p:cNvSpPr txBox="1"/>
          <p:nvPr/>
        </p:nvSpPr>
        <p:spPr>
          <a:xfrm>
            <a:off x="628587" y="4432700"/>
            <a:ext cx="11010963" cy="1631216"/>
          </a:xfrm>
          <a:prstGeom prst="rect">
            <a:avLst/>
          </a:prstGeom>
          <a:noFill/>
        </p:spPr>
        <p:txBody>
          <a:bodyPr wrap="square" rtlCol="0">
            <a:spAutoFit/>
          </a:bodyPr>
          <a:lstStyle/>
          <a:p>
            <a:pPr algn="l"/>
            <a:r>
              <a:rPr lang="tr-TR" sz="2000" i="0" dirty="0">
                <a:effectLst/>
              </a:rPr>
              <a:t>* </a:t>
            </a:r>
            <a:r>
              <a:rPr lang="tr-TR" sz="2000" b="1" i="0" dirty="0">
                <a:effectLst/>
              </a:rPr>
              <a:t>Lisans programlarından </a:t>
            </a:r>
            <a:r>
              <a:rPr lang="tr-TR" sz="2000" i="0" dirty="0">
                <a:effectLst/>
              </a:rPr>
              <a:t>mezun olanlar veya lisans programlarına devam eden/başlayan öğrenciler, sınavsız ikinci üniversite kapsamında </a:t>
            </a:r>
            <a:r>
              <a:rPr lang="tr-TR" sz="2000" b="1" i="0" dirty="0">
                <a:effectLst/>
              </a:rPr>
              <a:t>ön lisans veya lisans açıköğretim programlarını tercih edebilirler</a:t>
            </a:r>
            <a:r>
              <a:rPr lang="tr-TR" sz="2000" i="0" dirty="0">
                <a:effectLst/>
              </a:rPr>
              <a:t>.</a:t>
            </a:r>
          </a:p>
          <a:p>
            <a:pPr algn="l"/>
            <a:endParaRPr lang="tr-TR" sz="2000" i="0" dirty="0">
              <a:effectLst/>
            </a:endParaRPr>
          </a:p>
          <a:p>
            <a:pPr algn="l"/>
            <a:r>
              <a:rPr lang="tr-TR" sz="2000" i="0" dirty="0">
                <a:effectLst/>
              </a:rPr>
              <a:t>** </a:t>
            </a:r>
            <a:r>
              <a:rPr lang="tr-TR" sz="2000" b="1" i="0" dirty="0">
                <a:effectLst/>
              </a:rPr>
              <a:t>Ön lisans programlarından </a:t>
            </a:r>
            <a:r>
              <a:rPr lang="tr-TR" sz="2000" i="0" dirty="0">
                <a:effectLst/>
              </a:rPr>
              <a:t>mezun olanlar veya ön lisans programlarına devam eden/başlayan öğrenciler, sınavsız ikinci üniversite kapsamında </a:t>
            </a:r>
            <a:r>
              <a:rPr lang="tr-TR" sz="2000" b="1" i="0" dirty="0">
                <a:effectLst/>
              </a:rPr>
              <a:t>sadece ön lisans programlarını tercih edebilirler</a:t>
            </a:r>
            <a:r>
              <a:rPr lang="tr-TR" sz="2000" i="0" dirty="0">
                <a:effectLst/>
              </a:rPr>
              <a:t>. </a:t>
            </a:r>
          </a:p>
        </p:txBody>
      </p:sp>
      <p:sp>
        <p:nvSpPr>
          <p:cNvPr id="6" name="Parallelogram 7">
            <a:extLst>
              <a:ext uri="{FF2B5EF4-FFF2-40B4-BE49-F238E27FC236}">
                <a16:creationId xmlns:a16="http://schemas.microsoft.com/office/drawing/2014/main" xmlns="" id="{0E3A7A69-8F77-D807-CC86-4050B332D231}"/>
              </a:ext>
            </a:extLst>
          </p:cNvPr>
          <p:cNvSpPr/>
          <p:nvPr/>
        </p:nvSpPr>
        <p:spPr>
          <a:xfrm>
            <a:off x="3543300" y="483436"/>
            <a:ext cx="809625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xmlns="" id="{6D607A15-BCB9-DCF7-6145-45CD6A62B637}"/>
              </a:ext>
            </a:extLst>
          </p:cNvPr>
          <p:cNvSpPr/>
          <p:nvPr/>
        </p:nvSpPr>
        <p:spPr>
          <a:xfrm>
            <a:off x="3124200" y="512686"/>
            <a:ext cx="8287525" cy="452432"/>
          </a:xfrm>
          <a:prstGeom prst="rect">
            <a:avLst/>
          </a:prstGeom>
        </p:spPr>
        <p:txBody>
          <a:bodyPr wrap="square">
            <a:spAutoFit/>
          </a:bodyPr>
          <a:lstStyle/>
          <a:p>
            <a:pPr algn="r">
              <a:lnSpc>
                <a:spcPct val="90000"/>
              </a:lnSpc>
              <a:spcBef>
                <a:spcPct val="0"/>
              </a:spcBef>
            </a:pPr>
            <a:r>
              <a:rPr lang="tr-TR" sz="2600" dirty="0">
                <a:solidFill>
                  <a:schemeClr val="bg1"/>
                </a:solidFill>
                <a:ea typeface="+mj-ea"/>
                <a:cs typeface="+mj-cs"/>
              </a:rPr>
              <a:t>SINAVSIZ İKİNCİ ÜNİVERSİTEYE KİMLER BAŞVURABİLİR?</a:t>
            </a:r>
          </a:p>
        </p:txBody>
      </p:sp>
    </p:spTree>
    <p:extLst>
      <p:ext uri="{BB962C8B-B14F-4D97-AF65-F5344CB8AC3E}">
        <p14:creationId xmlns:p14="http://schemas.microsoft.com/office/powerpoint/2010/main" val="6920612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927101" y="1520785"/>
            <a:ext cx="10864850" cy="3816429"/>
          </a:xfrm>
          <a:prstGeom prst="rect">
            <a:avLst/>
          </a:prstGeom>
          <a:noFill/>
        </p:spPr>
        <p:txBody>
          <a:bodyPr wrap="square" rtlCol="0">
            <a:spAutoFit/>
          </a:bodyPr>
          <a:lstStyle/>
          <a:p>
            <a:pPr algn="l">
              <a:spcBef>
                <a:spcPts val="600"/>
              </a:spcBef>
              <a:spcAft>
                <a:spcPts val="600"/>
              </a:spcAft>
            </a:pPr>
            <a:r>
              <a:rPr lang="tr-TR" sz="2400" i="0" dirty="0">
                <a:effectLst/>
              </a:rPr>
              <a:t>Yükseköğretim kurumlarının; </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 </a:t>
            </a:r>
            <a:r>
              <a:rPr lang="tr-TR" sz="2400" b="1" i="0" dirty="0">
                <a:effectLst/>
              </a:rPr>
              <a:t>kaydı ve/veya mezuniyeti bulunmayanlar</a:t>
            </a:r>
            <a:r>
              <a:rPr lang="tr-TR" sz="2400" b="0" i="0" dirty="0">
                <a:effectLst/>
              </a:rPr>
              <a:t>,</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programlarından </a:t>
            </a:r>
            <a:r>
              <a:rPr lang="tr-TR" sz="2400" b="1" i="0" dirty="0">
                <a:effectLst/>
              </a:rPr>
              <a:t>herhangi bir şekilde ilişiği kesilenler</a:t>
            </a:r>
            <a:r>
              <a:rPr lang="tr-TR" sz="2400" b="0" i="0" dirty="0">
                <a:effectLst/>
              </a:rPr>
              <a:t>,</a:t>
            </a:r>
          </a:p>
          <a:p>
            <a:pPr marL="342900" indent="-342900" algn="l">
              <a:spcBef>
                <a:spcPts val="600"/>
              </a:spcBef>
              <a:spcAft>
                <a:spcPts val="600"/>
              </a:spcAft>
              <a:buFont typeface="Arial" panose="020B0604020202020204" pitchFamily="34" charset="0"/>
              <a:buChar char="•"/>
            </a:pPr>
            <a:r>
              <a:rPr lang="tr-TR" sz="2400" b="0" i="0" dirty="0">
                <a:effectLst/>
              </a:rPr>
              <a:t>Sınavsız İkinci Üniversite kapsamında öğrenim gören  ön lisans veya lisans programı öğrencileri,</a:t>
            </a:r>
          </a:p>
          <a:p>
            <a:pPr marL="342900" indent="-342900" algn="l">
              <a:spcBef>
                <a:spcPts val="600"/>
              </a:spcBef>
              <a:spcAft>
                <a:spcPts val="600"/>
              </a:spcAft>
              <a:buFont typeface="Arial" panose="020B0604020202020204" pitchFamily="34" charset="0"/>
              <a:buChar char="•"/>
            </a:pPr>
            <a:r>
              <a:rPr lang="tr-TR" sz="2400" b="0" i="0" dirty="0">
                <a:effectLst/>
              </a:rPr>
              <a:t>Ankara Üniversitesi Açık ve Uzaktan Eğitim Fakültesi’nin açıköğretim ve uzaktan öğretim programlarında öğrenim gören öğrenciler,</a:t>
            </a:r>
          </a:p>
          <a:p>
            <a:pPr algn="l">
              <a:spcBef>
                <a:spcPts val="600"/>
              </a:spcBef>
              <a:spcAft>
                <a:spcPts val="600"/>
              </a:spcAft>
            </a:pPr>
            <a:r>
              <a:rPr lang="tr-TR" sz="2400" b="0" i="0" dirty="0">
                <a:effectLst/>
              </a:rPr>
              <a:t>Ankara Üniversitesi Sınavsız İkinci Üniversite programlarına </a:t>
            </a:r>
            <a:r>
              <a:rPr lang="tr-TR" sz="2400" b="1" i="0" dirty="0">
                <a:effectLst/>
              </a:rPr>
              <a:t>başvuru yapamazlar</a:t>
            </a:r>
            <a:r>
              <a:rPr lang="tr-TR" sz="2400" b="0" i="0" dirty="0">
                <a:effectLst/>
              </a:rPr>
              <a:t>.</a:t>
            </a:r>
          </a:p>
        </p:txBody>
      </p:sp>
      <p:sp>
        <p:nvSpPr>
          <p:cNvPr id="2" name="Parallelogram 7">
            <a:extLst>
              <a:ext uri="{FF2B5EF4-FFF2-40B4-BE49-F238E27FC236}">
                <a16:creationId xmlns:a16="http://schemas.microsoft.com/office/drawing/2014/main" xmlns="" id="{44E8634D-A1B5-BD2B-56E5-C6576B01289A}"/>
              </a:ext>
            </a:extLst>
          </p:cNvPr>
          <p:cNvSpPr/>
          <p:nvPr/>
        </p:nvSpPr>
        <p:spPr>
          <a:xfrm>
            <a:off x="3613150" y="483436"/>
            <a:ext cx="80264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xmlns="" id="{6D607A15-BCB9-DCF7-6145-45CD6A62B637}"/>
              </a:ext>
            </a:extLst>
          </p:cNvPr>
          <p:cNvSpPr/>
          <p:nvPr/>
        </p:nvSpPr>
        <p:spPr>
          <a:xfrm>
            <a:off x="2781300" y="511193"/>
            <a:ext cx="8642350" cy="452432"/>
          </a:xfrm>
          <a:prstGeom prst="rect">
            <a:avLst/>
          </a:prstGeom>
        </p:spPr>
        <p:txBody>
          <a:bodyPr wrap="square">
            <a:spAutoFit/>
          </a:bodyPr>
          <a:lstStyle/>
          <a:p>
            <a:pPr algn="r">
              <a:lnSpc>
                <a:spcPct val="90000"/>
              </a:lnSpc>
              <a:spcBef>
                <a:spcPct val="0"/>
              </a:spcBef>
            </a:pPr>
            <a:r>
              <a:rPr lang="tr-TR" sz="2600" dirty="0">
                <a:solidFill>
                  <a:schemeClr val="bg1"/>
                </a:solidFill>
                <a:ea typeface="+mj-ea"/>
                <a:cs typeface="+mj-cs"/>
              </a:rPr>
              <a:t>SINAVSIZ İKİNCİ ÜNİVERSİTEYE KİMLER BAŞVURAMAZ?</a:t>
            </a:r>
          </a:p>
        </p:txBody>
      </p:sp>
    </p:spTree>
    <p:extLst>
      <p:ext uri="{BB962C8B-B14F-4D97-AF65-F5344CB8AC3E}">
        <p14:creationId xmlns:p14="http://schemas.microsoft.com/office/powerpoint/2010/main" val="8492563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daire, metin, amblem, logo içeren bir resim&#10;&#10;Açıklama otomatik olarak oluşturuldu">
            <a:extLst>
              <a:ext uri="{FF2B5EF4-FFF2-40B4-BE49-F238E27FC236}">
                <a16:creationId xmlns:a16="http://schemas.microsoft.com/office/drawing/2014/main" xmlns="" id="{650BF75B-692D-EDA7-0F42-0EA7A818CB43}"/>
              </a:ext>
            </a:extLst>
          </p:cNvPr>
          <p:cNvPicPr>
            <a:picLocks noChangeAspect="1"/>
          </p:cNvPicPr>
          <p:nvPr/>
        </p:nvPicPr>
        <p:blipFill>
          <a:blip r:embed="rId2"/>
          <a:stretch>
            <a:fillRect/>
          </a:stretch>
        </p:blipFill>
        <p:spPr>
          <a:xfrm>
            <a:off x="1035050" y="2034811"/>
            <a:ext cx="3448050" cy="2298700"/>
          </a:xfrm>
          <a:prstGeom prst="rect">
            <a:avLst/>
          </a:prstGeom>
          <a:effectLst>
            <a:outerShdw blurRad="50800" dist="38100" dir="2700000" algn="tl" rotWithShape="0">
              <a:prstClr val="black">
                <a:alpha val="40000"/>
              </a:prstClr>
            </a:outerShdw>
          </a:effectLst>
        </p:spPr>
      </p:pic>
      <p:pic>
        <p:nvPicPr>
          <p:cNvPr id="9" name="Resim 8" descr="daire içeren bir resim&#10;&#10;Açıklama otomatik olarak oluşturuldu">
            <a:extLst>
              <a:ext uri="{FF2B5EF4-FFF2-40B4-BE49-F238E27FC236}">
                <a16:creationId xmlns:a16="http://schemas.microsoft.com/office/drawing/2014/main" xmlns="" id="{FDB1DE40-4F96-6233-E527-C5DE2E31A335}"/>
              </a:ext>
            </a:extLst>
          </p:cNvPr>
          <p:cNvPicPr>
            <a:picLocks noChangeAspect="1"/>
          </p:cNvPicPr>
          <p:nvPr/>
        </p:nvPicPr>
        <p:blipFill>
          <a:blip r:embed="rId3"/>
          <a:stretch>
            <a:fillRect/>
          </a:stretch>
        </p:blipFill>
        <p:spPr>
          <a:xfrm>
            <a:off x="6690069" y="2033111"/>
            <a:ext cx="3450600" cy="2300400"/>
          </a:xfrm>
          <a:prstGeom prst="rect">
            <a:avLst/>
          </a:prstGeom>
          <a:effectLst>
            <a:outerShdw blurRad="50800" dist="38100" dir="2700000" algn="tl" rotWithShape="0">
              <a:prstClr val="black">
                <a:alpha val="40000"/>
              </a:prstClr>
            </a:outerShdw>
          </a:effectLst>
        </p:spPr>
      </p:pic>
      <p:sp>
        <p:nvSpPr>
          <p:cNvPr id="11" name="Metin kutusu 10">
            <a:extLst>
              <a:ext uri="{FF2B5EF4-FFF2-40B4-BE49-F238E27FC236}">
                <a16:creationId xmlns:a16="http://schemas.microsoft.com/office/drawing/2014/main" xmlns="" id="{7B280197-8F32-C5D5-665A-C68C59C06A5F}"/>
              </a:ext>
            </a:extLst>
          </p:cNvPr>
          <p:cNvSpPr txBox="1"/>
          <p:nvPr/>
        </p:nvSpPr>
        <p:spPr>
          <a:xfrm>
            <a:off x="662019" y="4335211"/>
            <a:ext cx="4364193" cy="1908215"/>
          </a:xfrm>
          <a:prstGeom prst="rect">
            <a:avLst/>
          </a:prstGeom>
          <a:noFill/>
        </p:spPr>
        <p:txBody>
          <a:bodyPr wrap="square" rtlCol="0">
            <a:spAutoFit/>
          </a:bodyPr>
          <a:lstStyle/>
          <a:p>
            <a:pPr>
              <a:spcBef>
                <a:spcPts val="600"/>
              </a:spcBef>
              <a:spcAft>
                <a:spcPts val="600"/>
              </a:spcAft>
            </a:pPr>
            <a:r>
              <a:rPr lang="tr-TR" sz="2200" b="1" i="0" dirty="0">
                <a:solidFill>
                  <a:schemeClr val="accent1">
                    <a:lumMod val="50000"/>
                  </a:schemeClr>
                </a:solidFill>
                <a:effectLst/>
              </a:rPr>
              <a:t>ELEKTRONİK TİCARET VE YÖNETİMİ</a:t>
            </a:r>
          </a:p>
          <a:p>
            <a:pPr>
              <a:spcBef>
                <a:spcPts val="600"/>
              </a:spcBef>
              <a:spcAft>
                <a:spcPts val="600"/>
              </a:spcAft>
            </a:pPr>
            <a:r>
              <a:rPr lang="tr-TR" sz="2200" b="1" i="0" dirty="0">
                <a:effectLst/>
              </a:rPr>
              <a:t>Program Düzeyi : </a:t>
            </a:r>
            <a:r>
              <a:rPr lang="tr-TR" sz="2200" i="0" dirty="0">
                <a:effectLst/>
              </a:rPr>
              <a:t>Lisans</a:t>
            </a:r>
          </a:p>
          <a:p>
            <a:pPr>
              <a:spcBef>
                <a:spcPts val="600"/>
              </a:spcBef>
              <a:spcAft>
                <a:spcPts val="600"/>
              </a:spcAft>
            </a:pPr>
            <a:r>
              <a:rPr lang="tr-TR" sz="2200" b="1" dirty="0"/>
              <a:t>Program Türü     </a:t>
            </a:r>
            <a:r>
              <a:rPr lang="tr-TR" sz="2200" dirty="0"/>
              <a:t>: Açıköğretim </a:t>
            </a:r>
          </a:p>
          <a:p>
            <a:pPr>
              <a:spcBef>
                <a:spcPts val="600"/>
              </a:spcBef>
              <a:spcAft>
                <a:spcPts val="600"/>
              </a:spcAft>
            </a:pPr>
            <a:r>
              <a:rPr lang="tr-TR" sz="2200" b="1" dirty="0"/>
              <a:t>Öğrenim Süresi  : </a:t>
            </a:r>
            <a:r>
              <a:rPr lang="tr-TR" sz="2200" dirty="0"/>
              <a:t>4 Yıl</a:t>
            </a:r>
            <a:endParaRPr lang="tr-TR" sz="2200" i="0" dirty="0">
              <a:effectLst/>
            </a:endParaRPr>
          </a:p>
        </p:txBody>
      </p:sp>
      <p:sp>
        <p:nvSpPr>
          <p:cNvPr id="2" name="Parallelogram 7">
            <a:extLst>
              <a:ext uri="{FF2B5EF4-FFF2-40B4-BE49-F238E27FC236}">
                <a16:creationId xmlns:a16="http://schemas.microsoft.com/office/drawing/2014/main" xmlns="" id="{2A169D3F-5E16-666C-2D53-A5CD978581D8}"/>
              </a:ext>
            </a:extLst>
          </p:cNvPr>
          <p:cNvSpPr/>
          <p:nvPr/>
        </p:nvSpPr>
        <p:spPr>
          <a:xfrm>
            <a:off x="2965450" y="483436"/>
            <a:ext cx="8674100" cy="1172629"/>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Dikdörtgen 3">
            <a:extLst>
              <a:ext uri="{FF2B5EF4-FFF2-40B4-BE49-F238E27FC236}">
                <a16:creationId xmlns:a16="http://schemas.microsoft.com/office/drawing/2014/main" xmlns="" id="{27A6BF80-2646-50F8-C368-A14AAD5BCADA}"/>
              </a:ext>
            </a:extLst>
          </p:cNvPr>
          <p:cNvSpPr/>
          <p:nvPr/>
        </p:nvSpPr>
        <p:spPr>
          <a:xfrm>
            <a:off x="3130550" y="483436"/>
            <a:ext cx="8610600" cy="1144929"/>
          </a:xfrm>
          <a:prstGeom prst="rect">
            <a:avLst/>
          </a:prstGeom>
        </p:spPr>
        <p:txBody>
          <a:bodyPr wrap="square">
            <a:spAutoFit/>
          </a:bodyPr>
          <a:lstStyle/>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SINAVSIZ İKİNCİ ÜNİVERSİTE KAPSAMINDA </a:t>
            </a:r>
          </a:p>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HANGİ LİSANS PROGRAMLARINA BAŞVURABİLİRİM? </a:t>
            </a:r>
          </a:p>
          <a:p>
            <a:pPr algn="ctr">
              <a:lnSpc>
                <a:spcPct val="90000"/>
              </a:lnSpc>
              <a:spcBef>
                <a:spcPct val="0"/>
              </a:spcBef>
            </a:pPr>
            <a:r>
              <a:rPr lang="tr-TR" sz="2400" dirty="0">
                <a:solidFill>
                  <a:schemeClr val="bg1"/>
                </a:solidFill>
                <a:ea typeface="+mj-ea"/>
                <a:cs typeface="+mj-cs"/>
              </a:rPr>
              <a:t>(Lisans öğrencisi veya lisans mezunu olanlar)</a:t>
            </a:r>
            <a:endParaRPr lang="tr-TR" sz="2600" dirty="0">
              <a:solidFill>
                <a:schemeClr val="bg1"/>
              </a:solidFill>
              <a:ea typeface="+mj-ea"/>
              <a:cs typeface="+mj-cs"/>
            </a:endParaRPr>
          </a:p>
        </p:txBody>
      </p:sp>
      <p:sp>
        <p:nvSpPr>
          <p:cNvPr id="6" name="Metin kutusu 5">
            <a:extLst>
              <a:ext uri="{FF2B5EF4-FFF2-40B4-BE49-F238E27FC236}">
                <a16:creationId xmlns:a16="http://schemas.microsoft.com/office/drawing/2014/main" xmlns="" id="{E5B58A07-D9B1-C277-292E-EF86B7F92B1B}"/>
              </a:ext>
            </a:extLst>
          </p:cNvPr>
          <p:cNvSpPr txBox="1"/>
          <p:nvPr/>
        </p:nvSpPr>
        <p:spPr>
          <a:xfrm>
            <a:off x="6803623" y="4333511"/>
            <a:ext cx="3786683" cy="1908215"/>
          </a:xfrm>
          <a:prstGeom prst="rect">
            <a:avLst/>
          </a:prstGeom>
          <a:noFill/>
        </p:spPr>
        <p:txBody>
          <a:bodyPr wrap="square" rtlCol="0">
            <a:spAutoFit/>
          </a:bodyPr>
          <a:lstStyle/>
          <a:p>
            <a:pPr>
              <a:spcBef>
                <a:spcPts val="600"/>
              </a:spcBef>
              <a:spcAft>
                <a:spcPts val="600"/>
              </a:spcAft>
            </a:pPr>
            <a:r>
              <a:rPr lang="tr-TR" sz="2200" b="1" i="0" dirty="0">
                <a:solidFill>
                  <a:schemeClr val="accent1">
                    <a:lumMod val="50000"/>
                  </a:schemeClr>
                </a:solidFill>
                <a:effectLst/>
              </a:rPr>
              <a:t>YÖNETİM BİLİŞİM SİSTEMLERİ</a:t>
            </a:r>
          </a:p>
          <a:p>
            <a:pPr>
              <a:spcBef>
                <a:spcPts val="600"/>
              </a:spcBef>
              <a:spcAft>
                <a:spcPts val="600"/>
              </a:spcAft>
            </a:pPr>
            <a:r>
              <a:rPr lang="tr-TR" sz="2200" b="1" i="0" dirty="0">
                <a:effectLst/>
              </a:rPr>
              <a:t>Program Düzeyi : </a:t>
            </a:r>
            <a:r>
              <a:rPr lang="tr-TR" sz="2200" i="0" dirty="0">
                <a:effectLst/>
              </a:rPr>
              <a:t>Lisans</a:t>
            </a:r>
          </a:p>
          <a:p>
            <a:pPr>
              <a:spcBef>
                <a:spcPts val="600"/>
              </a:spcBef>
              <a:spcAft>
                <a:spcPts val="600"/>
              </a:spcAft>
            </a:pPr>
            <a:r>
              <a:rPr lang="tr-TR" sz="2200" b="1" dirty="0"/>
              <a:t>Program Türü     </a:t>
            </a:r>
            <a:r>
              <a:rPr lang="tr-TR" sz="2200" dirty="0"/>
              <a:t>: </a:t>
            </a:r>
            <a:r>
              <a:rPr lang="tr-TR" sz="2200" dirty="0" err="1"/>
              <a:t>Açıköğretim</a:t>
            </a:r>
            <a:r>
              <a:rPr lang="tr-TR" sz="2200" dirty="0"/>
              <a:t> </a:t>
            </a:r>
          </a:p>
          <a:p>
            <a:pPr>
              <a:spcBef>
                <a:spcPts val="600"/>
              </a:spcBef>
              <a:spcAft>
                <a:spcPts val="600"/>
              </a:spcAft>
            </a:pPr>
            <a:r>
              <a:rPr lang="tr-TR" sz="2200" b="1" dirty="0"/>
              <a:t>Öğrenim Süresi  : </a:t>
            </a:r>
            <a:r>
              <a:rPr lang="tr-TR" sz="2200" dirty="0"/>
              <a:t>4 Yıl</a:t>
            </a:r>
            <a:endParaRPr lang="tr-TR" sz="2200" i="0" dirty="0">
              <a:effectLst/>
            </a:endParaRPr>
          </a:p>
        </p:txBody>
      </p:sp>
    </p:spTree>
    <p:extLst>
      <p:ext uri="{BB962C8B-B14F-4D97-AF65-F5344CB8AC3E}">
        <p14:creationId xmlns:p14="http://schemas.microsoft.com/office/powerpoint/2010/main" val="34711093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at, amblem, ticari marka, logo içeren bir resim&#10;&#10;Açıklama otomatik olarak oluşturuldu">
            <a:extLst>
              <a:ext uri="{FF2B5EF4-FFF2-40B4-BE49-F238E27FC236}">
                <a16:creationId xmlns:a16="http://schemas.microsoft.com/office/drawing/2014/main" xmlns="" id="{79801EF9-5AF5-6411-A646-9CC1CB3C569B}"/>
              </a:ext>
            </a:extLst>
          </p:cNvPr>
          <p:cNvPicPr>
            <a:picLocks noChangeAspect="1"/>
          </p:cNvPicPr>
          <p:nvPr/>
        </p:nvPicPr>
        <p:blipFill>
          <a:blip r:embed="rId2"/>
          <a:stretch>
            <a:fillRect/>
          </a:stretch>
        </p:blipFill>
        <p:spPr>
          <a:xfrm>
            <a:off x="-4203" y="4445955"/>
            <a:ext cx="3107205" cy="2071470"/>
          </a:xfrm>
          <a:prstGeom prst="rect">
            <a:avLst/>
          </a:prstGeom>
          <a:effectLst>
            <a:outerShdw blurRad="50800" dist="38100" dir="2700000" algn="tl" rotWithShape="0">
              <a:prstClr val="black">
                <a:alpha val="40000"/>
              </a:prstClr>
            </a:outerShdw>
          </a:effectLst>
        </p:spPr>
      </p:pic>
      <p:sp>
        <p:nvSpPr>
          <p:cNvPr id="3" name="Metin kutusu 2">
            <a:extLst>
              <a:ext uri="{FF2B5EF4-FFF2-40B4-BE49-F238E27FC236}">
                <a16:creationId xmlns:a16="http://schemas.microsoft.com/office/drawing/2014/main" xmlns="" id="{AD7EEF4E-113D-4D17-BADC-603E9348255F}"/>
              </a:ext>
            </a:extLst>
          </p:cNvPr>
          <p:cNvSpPr txBox="1"/>
          <p:nvPr/>
        </p:nvSpPr>
        <p:spPr>
          <a:xfrm>
            <a:off x="2549454" y="2358764"/>
            <a:ext cx="3479800" cy="1554272"/>
          </a:xfrm>
          <a:prstGeom prst="rect">
            <a:avLst/>
          </a:prstGeom>
          <a:noFill/>
        </p:spPr>
        <p:txBody>
          <a:bodyPr wrap="square" rtlCol="0">
            <a:spAutoFit/>
          </a:bodyPr>
          <a:lstStyle/>
          <a:p>
            <a:pPr algn="l">
              <a:spcBef>
                <a:spcPts val="300"/>
              </a:spcBef>
              <a:spcAft>
                <a:spcPts val="300"/>
              </a:spcAft>
            </a:pPr>
            <a:r>
              <a:rPr lang="tr-TR" sz="2000" b="1" i="0" dirty="0">
                <a:solidFill>
                  <a:schemeClr val="accent1">
                    <a:lumMod val="50000"/>
                  </a:schemeClr>
                </a:solidFill>
                <a:effectLst/>
              </a:rPr>
              <a:t>SPOR YÖNETİMİ</a:t>
            </a:r>
          </a:p>
          <a:p>
            <a:pPr algn="l">
              <a:spcBef>
                <a:spcPts val="300"/>
              </a:spcBef>
              <a:spcAft>
                <a:spcPts val="300"/>
              </a:spcAft>
            </a:pPr>
            <a:r>
              <a:rPr lang="tr-TR" sz="2000" b="1" i="0" dirty="0">
                <a:effectLst/>
              </a:rPr>
              <a:t>Program Düzeyi : </a:t>
            </a:r>
            <a:r>
              <a:rPr lang="tr-TR" sz="2000" i="0" dirty="0">
                <a:effectLst/>
              </a:rPr>
              <a:t>Ön Lisans</a:t>
            </a:r>
          </a:p>
          <a:p>
            <a:pPr algn="l">
              <a:spcBef>
                <a:spcPts val="300"/>
              </a:spcBef>
              <a:spcAft>
                <a:spcPts val="300"/>
              </a:spcAft>
            </a:pPr>
            <a:r>
              <a:rPr lang="tr-TR" sz="2000" b="1" dirty="0"/>
              <a:t>Program Türü     : </a:t>
            </a:r>
            <a:r>
              <a:rPr lang="tr-TR" sz="2000" dirty="0"/>
              <a:t>Açıköğretim</a:t>
            </a:r>
          </a:p>
          <a:p>
            <a:pPr algn="l">
              <a:spcBef>
                <a:spcPts val="300"/>
              </a:spcBef>
              <a:spcAft>
                <a:spcPts val="300"/>
              </a:spcAft>
            </a:pPr>
            <a:r>
              <a:rPr lang="tr-TR" sz="2000" b="1" dirty="0"/>
              <a:t>Öğrenim Süresi  : </a:t>
            </a:r>
            <a:r>
              <a:rPr lang="tr-TR" sz="2000" dirty="0"/>
              <a:t>2 Yıl</a:t>
            </a:r>
            <a:endParaRPr lang="tr-TR" sz="2000" b="1" i="0" dirty="0">
              <a:solidFill>
                <a:schemeClr val="accent1">
                  <a:lumMod val="50000"/>
                </a:schemeClr>
              </a:solidFill>
              <a:effectLst/>
            </a:endParaRPr>
          </a:p>
        </p:txBody>
      </p:sp>
      <p:pic>
        <p:nvPicPr>
          <p:cNvPr id="6" name="Resim 5" descr="çizgi film, daire içeren bir resim&#10;&#10;Açıklama otomatik olarak oluşturuldu">
            <a:extLst>
              <a:ext uri="{FF2B5EF4-FFF2-40B4-BE49-F238E27FC236}">
                <a16:creationId xmlns:a16="http://schemas.microsoft.com/office/drawing/2014/main" xmlns="" id="{9183102C-C5AC-82CB-2CFC-28847563D5F7}"/>
              </a:ext>
            </a:extLst>
          </p:cNvPr>
          <p:cNvPicPr>
            <a:picLocks noChangeAspect="1"/>
          </p:cNvPicPr>
          <p:nvPr/>
        </p:nvPicPr>
        <p:blipFill>
          <a:blip r:embed="rId3"/>
          <a:stretch>
            <a:fillRect/>
          </a:stretch>
        </p:blipFill>
        <p:spPr>
          <a:xfrm>
            <a:off x="71316" y="2117570"/>
            <a:ext cx="3022600" cy="2015066"/>
          </a:xfrm>
          <a:prstGeom prst="rect">
            <a:avLst/>
          </a:prstGeom>
          <a:effectLst>
            <a:outerShdw blurRad="50800" dist="38100" dir="2700000" algn="tl" rotWithShape="0">
              <a:prstClr val="black">
                <a:alpha val="40000"/>
              </a:prstClr>
            </a:outerShdw>
          </a:effectLst>
        </p:spPr>
      </p:pic>
      <p:sp>
        <p:nvSpPr>
          <p:cNvPr id="8" name="Metin kutusu 7">
            <a:extLst>
              <a:ext uri="{FF2B5EF4-FFF2-40B4-BE49-F238E27FC236}">
                <a16:creationId xmlns:a16="http://schemas.microsoft.com/office/drawing/2014/main" xmlns="" id="{F45D8E67-37E9-4F95-60BD-9BA8F08C6BE4}"/>
              </a:ext>
            </a:extLst>
          </p:cNvPr>
          <p:cNvSpPr txBox="1"/>
          <p:nvPr/>
        </p:nvSpPr>
        <p:spPr>
          <a:xfrm>
            <a:off x="8242300" y="2340842"/>
            <a:ext cx="3403600" cy="1431161"/>
          </a:xfrm>
          <a:prstGeom prst="rect">
            <a:avLst/>
          </a:prstGeom>
          <a:noFill/>
        </p:spPr>
        <p:txBody>
          <a:bodyPr wrap="square" rtlCol="0">
            <a:spAutoFit/>
          </a:bodyPr>
          <a:lstStyle/>
          <a:p>
            <a:pPr algn="l">
              <a:spcBef>
                <a:spcPts val="300"/>
              </a:spcBef>
              <a:spcAft>
                <a:spcPts val="300"/>
              </a:spcAft>
            </a:pPr>
            <a:r>
              <a:rPr lang="tr-TR" b="1" i="0" dirty="0">
                <a:solidFill>
                  <a:schemeClr val="accent1">
                    <a:lumMod val="50000"/>
                  </a:schemeClr>
                </a:solidFill>
                <a:effectLst/>
              </a:rPr>
              <a:t>BİLGİ YÖNETİMİ</a:t>
            </a:r>
          </a:p>
          <a:p>
            <a:pPr algn="l">
              <a:spcBef>
                <a:spcPts val="300"/>
              </a:spcBef>
              <a:spcAft>
                <a:spcPts val="300"/>
              </a:spcAft>
            </a:pPr>
            <a:r>
              <a:rPr lang="tr-TR" b="1" i="0" dirty="0">
                <a:effectLst/>
              </a:rPr>
              <a:t>Program Düzeyi : </a:t>
            </a:r>
            <a:r>
              <a:rPr lang="tr-TR" i="0" dirty="0">
                <a:effectLst/>
              </a:rPr>
              <a:t>Ön Lisans</a:t>
            </a:r>
          </a:p>
          <a:p>
            <a:pPr algn="l">
              <a:spcBef>
                <a:spcPts val="300"/>
              </a:spcBef>
              <a:spcAft>
                <a:spcPts val="300"/>
              </a:spcAft>
            </a:pPr>
            <a:r>
              <a:rPr lang="tr-TR" b="1" dirty="0"/>
              <a:t>Program Türü     : </a:t>
            </a:r>
            <a:r>
              <a:rPr lang="tr-TR" dirty="0" err="1"/>
              <a:t>Açıköğretim</a:t>
            </a:r>
            <a:endParaRPr lang="tr-TR" dirty="0"/>
          </a:p>
          <a:p>
            <a:pPr algn="l">
              <a:spcBef>
                <a:spcPts val="300"/>
              </a:spcBef>
              <a:spcAft>
                <a:spcPts val="300"/>
              </a:spcAft>
            </a:pPr>
            <a:r>
              <a:rPr lang="tr-TR" b="1" dirty="0"/>
              <a:t>Öğrenim Süresi  : </a:t>
            </a:r>
            <a:r>
              <a:rPr lang="tr-TR" dirty="0"/>
              <a:t>2 Yıl</a:t>
            </a:r>
            <a:endParaRPr lang="tr-TR" b="1" i="0" dirty="0">
              <a:solidFill>
                <a:schemeClr val="accent1">
                  <a:lumMod val="50000"/>
                </a:schemeClr>
              </a:solidFill>
              <a:effectLst/>
            </a:endParaRPr>
          </a:p>
        </p:txBody>
      </p:sp>
      <p:sp>
        <p:nvSpPr>
          <p:cNvPr id="14" name="Metin kutusu 13">
            <a:extLst>
              <a:ext uri="{FF2B5EF4-FFF2-40B4-BE49-F238E27FC236}">
                <a16:creationId xmlns:a16="http://schemas.microsoft.com/office/drawing/2014/main" xmlns="" id="{8ED5A244-5C47-63F0-5A3A-586BEE9EF922}"/>
              </a:ext>
            </a:extLst>
          </p:cNvPr>
          <p:cNvSpPr txBox="1"/>
          <p:nvPr/>
        </p:nvSpPr>
        <p:spPr>
          <a:xfrm>
            <a:off x="2527300" y="4692647"/>
            <a:ext cx="3778250" cy="1568314"/>
          </a:xfrm>
          <a:prstGeom prst="rect">
            <a:avLst/>
          </a:prstGeom>
          <a:noFill/>
        </p:spPr>
        <p:txBody>
          <a:bodyPr wrap="square" rtlCol="0">
            <a:spAutoFit/>
          </a:bodyPr>
          <a:lstStyle/>
          <a:p>
            <a:pPr algn="l">
              <a:lnSpc>
                <a:spcPct val="114000"/>
              </a:lnSpc>
              <a:spcBef>
                <a:spcPts val="300"/>
              </a:spcBef>
              <a:spcAft>
                <a:spcPts val="300"/>
              </a:spcAft>
            </a:pPr>
            <a:r>
              <a:rPr lang="tr-TR" b="1" i="0" dirty="0">
                <a:solidFill>
                  <a:schemeClr val="accent1">
                    <a:lumMod val="50000"/>
                  </a:schemeClr>
                </a:solidFill>
                <a:effectLst/>
              </a:rPr>
              <a:t>LABORANT VE </a:t>
            </a:r>
            <a:r>
              <a:rPr lang="tr-TR" b="1" dirty="0">
                <a:solidFill>
                  <a:schemeClr val="accent1">
                    <a:lumMod val="50000"/>
                  </a:schemeClr>
                </a:solidFill>
              </a:rPr>
              <a:t>VETERİNER SAĞLIK</a:t>
            </a:r>
            <a:endParaRPr lang="tr-TR" b="1" i="0" dirty="0">
              <a:solidFill>
                <a:schemeClr val="accent1">
                  <a:lumMod val="50000"/>
                </a:schemeClr>
              </a:solidFill>
              <a:effectLst/>
            </a:endParaRPr>
          </a:p>
          <a:p>
            <a:pPr algn="l">
              <a:lnSpc>
                <a:spcPct val="114000"/>
              </a:lnSpc>
              <a:spcBef>
                <a:spcPts val="300"/>
              </a:spcBef>
              <a:spcAft>
                <a:spcPts val="300"/>
              </a:spcAft>
            </a:pPr>
            <a:r>
              <a:rPr lang="tr-TR" b="1" i="0" dirty="0">
                <a:effectLst/>
              </a:rPr>
              <a:t>Program Düzeyi : </a:t>
            </a:r>
            <a:r>
              <a:rPr lang="tr-TR" i="0" dirty="0">
                <a:effectLst/>
              </a:rPr>
              <a:t>Ön Lisans</a:t>
            </a:r>
          </a:p>
          <a:p>
            <a:pPr algn="l">
              <a:lnSpc>
                <a:spcPct val="114000"/>
              </a:lnSpc>
              <a:spcBef>
                <a:spcPts val="300"/>
              </a:spcBef>
              <a:spcAft>
                <a:spcPts val="300"/>
              </a:spcAft>
            </a:pPr>
            <a:r>
              <a:rPr lang="tr-TR" b="1" dirty="0"/>
              <a:t>Program Türü     : </a:t>
            </a:r>
            <a:r>
              <a:rPr lang="tr-TR" dirty="0" err="1"/>
              <a:t>Açıköğretim</a:t>
            </a:r>
            <a:r>
              <a:rPr lang="tr-TR" dirty="0"/>
              <a:t> </a:t>
            </a:r>
          </a:p>
          <a:p>
            <a:pPr algn="l">
              <a:lnSpc>
                <a:spcPct val="114000"/>
              </a:lnSpc>
              <a:spcBef>
                <a:spcPts val="300"/>
              </a:spcBef>
              <a:spcAft>
                <a:spcPts val="300"/>
              </a:spcAft>
            </a:pPr>
            <a:r>
              <a:rPr lang="tr-TR" b="1" dirty="0"/>
              <a:t>Öğrenim Süresi  : </a:t>
            </a:r>
            <a:r>
              <a:rPr lang="tr-TR" dirty="0"/>
              <a:t>2 Yıl</a:t>
            </a:r>
            <a:endParaRPr lang="tr-TR" b="1" i="0" dirty="0">
              <a:solidFill>
                <a:schemeClr val="accent1">
                  <a:lumMod val="50000"/>
                </a:schemeClr>
              </a:solidFill>
              <a:effectLst/>
            </a:endParaRPr>
          </a:p>
        </p:txBody>
      </p:sp>
      <p:sp>
        <p:nvSpPr>
          <p:cNvPr id="16" name="Metin kutusu 15">
            <a:extLst>
              <a:ext uri="{FF2B5EF4-FFF2-40B4-BE49-F238E27FC236}">
                <a16:creationId xmlns:a16="http://schemas.microsoft.com/office/drawing/2014/main" xmlns="" id="{8EE5BC91-73C3-57A6-340A-D99F17204E66}"/>
              </a:ext>
            </a:extLst>
          </p:cNvPr>
          <p:cNvSpPr txBox="1"/>
          <p:nvPr/>
        </p:nvSpPr>
        <p:spPr>
          <a:xfrm>
            <a:off x="8242300" y="4699668"/>
            <a:ext cx="3594100" cy="1554272"/>
          </a:xfrm>
          <a:prstGeom prst="rect">
            <a:avLst/>
          </a:prstGeom>
          <a:noFill/>
        </p:spPr>
        <p:txBody>
          <a:bodyPr wrap="square" rtlCol="0">
            <a:spAutoFit/>
          </a:bodyPr>
          <a:lstStyle/>
          <a:p>
            <a:pPr algn="l">
              <a:spcBef>
                <a:spcPts val="300"/>
              </a:spcBef>
              <a:spcAft>
                <a:spcPts val="300"/>
              </a:spcAft>
            </a:pPr>
            <a:r>
              <a:rPr lang="tr-TR" sz="2000" b="1" i="0" dirty="0">
                <a:solidFill>
                  <a:schemeClr val="accent1">
                    <a:lumMod val="50000"/>
                  </a:schemeClr>
                </a:solidFill>
                <a:effectLst/>
              </a:rPr>
              <a:t>WEB TASARIMI VE KODLAMA</a:t>
            </a:r>
          </a:p>
          <a:p>
            <a:pPr algn="l">
              <a:spcBef>
                <a:spcPts val="300"/>
              </a:spcBef>
              <a:spcAft>
                <a:spcPts val="300"/>
              </a:spcAft>
            </a:pPr>
            <a:r>
              <a:rPr lang="tr-TR" sz="2000" b="1" i="0" dirty="0">
                <a:effectLst/>
              </a:rPr>
              <a:t>Program Düzeyi : </a:t>
            </a:r>
            <a:r>
              <a:rPr lang="tr-TR" sz="2000" i="0" dirty="0">
                <a:effectLst/>
              </a:rPr>
              <a:t>Ön Lisans</a:t>
            </a:r>
          </a:p>
          <a:p>
            <a:pPr algn="l">
              <a:spcBef>
                <a:spcPts val="300"/>
              </a:spcBef>
              <a:spcAft>
                <a:spcPts val="300"/>
              </a:spcAft>
            </a:pPr>
            <a:r>
              <a:rPr lang="tr-TR" sz="2000" b="1" dirty="0"/>
              <a:t>Program Türü     : </a:t>
            </a:r>
            <a:r>
              <a:rPr lang="tr-TR" sz="2000" dirty="0" err="1"/>
              <a:t>Açıköğretim</a:t>
            </a:r>
            <a:endParaRPr lang="tr-TR" sz="2000" dirty="0"/>
          </a:p>
          <a:p>
            <a:pPr algn="l">
              <a:spcBef>
                <a:spcPts val="300"/>
              </a:spcBef>
              <a:spcAft>
                <a:spcPts val="300"/>
              </a:spcAft>
            </a:pPr>
            <a:r>
              <a:rPr lang="tr-TR" sz="2000" b="1" dirty="0"/>
              <a:t>Öğrenim Süresi  : </a:t>
            </a:r>
            <a:r>
              <a:rPr lang="tr-TR" sz="2000" dirty="0"/>
              <a:t>2 Yıl</a:t>
            </a:r>
            <a:endParaRPr lang="tr-TR" sz="2000" b="1" i="0" dirty="0">
              <a:solidFill>
                <a:schemeClr val="accent1">
                  <a:lumMod val="50000"/>
                </a:schemeClr>
              </a:solidFill>
              <a:effectLst/>
            </a:endParaRPr>
          </a:p>
        </p:txBody>
      </p:sp>
      <p:pic>
        <p:nvPicPr>
          <p:cNvPr id="19" name="Resim 18" descr="metin, logo, dizüstü, bilgisayar içeren bir resim&#10;&#10;Açıklama otomatik olarak oluşturuldu">
            <a:extLst>
              <a:ext uri="{FF2B5EF4-FFF2-40B4-BE49-F238E27FC236}">
                <a16:creationId xmlns:a16="http://schemas.microsoft.com/office/drawing/2014/main" xmlns="" id="{E2115A1B-3D59-D5A8-1F0F-94B75DCCB57D}"/>
              </a:ext>
            </a:extLst>
          </p:cNvPr>
          <p:cNvPicPr>
            <a:picLocks noChangeAspect="1"/>
          </p:cNvPicPr>
          <p:nvPr/>
        </p:nvPicPr>
        <p:blipFill>
          <a:blip r:embed="rId4"/>
          <a:stretch>
            <a:fillRect/>
          </a:stretch>
        </p:blipFill>
        <p:spPr>
          <a:xfrm>
            <a:off x="5645007" y="2110851"/>
            <a:ext cx="3075149" cy="2050099"/>
          </a:xfrm>
          <a:prstGeom prst="rect">
            <a:avLst/>
          </a:prstGeom>
          <a:effectLst>
            <a:outerShdw blurRad="50800" dist="38100" dir="2700000" algn="tl" rotWithShape="0">
              <a:prstClr val="black">
                <a:alpha val="40000"/>
              </a:prstClr>
            </a:outerShdw>
          </a:effectLst>
        </p:spPr>
      </p:pic>
      <p:pic>
        <p:nvPicPr>
          <p:cNvPr id="23" name="Resim 22" descr="metin, daire, amblem, simge, sembol içeren bir resim&#10;&#10;Açıklama otomatik olarak oluşturuldu">
            <a:extLst>
              <a:ext uri="{FF2B5EF4-FFF2-40B4-BE49-F238E27FC236}">
                <a16:creationId xmlns:a16="http://schemas.microsoft.com/office/drawing/2014/main" xmlns="" id="{7B2A4E33-0FF9-CD4F-03B3-9218585E8020}"/>
              </a:ext>
            </a:extLst>
          </p:cNvPr>
          <p:cNvPicPr>
            <a:picLocks noChangeAspect="1"/>
          </p:cNvPicPr>
          <p:nvPr/>
        </p:nvPicPr>
        <p:blipFill>
          <a:blip r:embed="rId5"/>
          <a:stretch>
            <a:fillRect/>
          </a:stretch>
        </p:blipFill>
        <p:spPr>
          <a:xfrm>
            <a:off x="5651500" y="4443995"/>
            <a:ext cx="3072046" cy="2048030"/>
          </a:xfrm>
          <a:prstGeom prst="rect">
            <a:avLst/>
          </a:prstGeom>
          <a:effectLst>
            <a:outerShdw blurRad="50800" dist="38100" dir="2700000" algn="tl" rotWithShape="0">
              <a:prstClr val="black">
                <a:alpha val="40000"/>
              </a:prstClr>
            </a:outerShdw>
          </a:effectLst>
        </p:spPr>
      </p:pic>
      <p:sp>
        <p:nvSpPr>
          <p:cNvPr id="4" name="Parallelogram 7">
            <a:extLst>
              <a:ext uri="{FF2B5EF4-FFF2-40B4-BE49-F238E27FC236}">
                <a16:creationId xmlns:a16="http://schemas.microsoft.com/office/drawing/2014/main" xmlns="" id="{A8324EAA-46E1-5967-6F71-647195F9E38E}"/>
              </a:ext>
            </a:extLst>
          </p:cNvPr>
          <p:cNvSpPr/>
          <p:nvPr/>
        </p:nvSpPr>
        <p:spPr>
          <a:xfrm>
            <a:off x="2965450" y="483436"/>
            <a:ext cx="8674100" cy="1172629"/>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xmlns="" id="{ECFF548A-7518-F8E5-8ABA-FE4259EB8C8A}"/>
              </a:ext>
            </a:extLst>
          </p:cNvPr>
          <p:cNvSpPr/>
          <p:nvPr/>
        </p:nvSpPr>
        <p:spPr>
          <a:xfrm>
            <a:off x="3130550" y="483436"/>
            <a:ext cx="8610600" cy="1144929"/>
          </a:xfrm>
          <a:prstGeom prst="rect">
            <a:avLst/>
          </a:prstGeom>
        </p:spPr>
        <p:txBody>
          <a:bodyPr wrap="square">
            <a:spAutoFit/>
          </a:bodyPr>
          <a:lstStyle/>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SINAVSIZ İKİNCİ ÜNİVERSİTE KAPSAMINDA </a:t>
            </a:r>
          </a:p>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HANGİ ÖN LİSANS PROGRAMLARINA BAŞVURABİLİRİM? </a:t>
            </a:r>
          </a:p>
          <a:p>
            <a:pPr algn="ctr">
              <a:lnSpc>
                <a:spcPct val="90000"/>
              </a:lnSpc>
              <a:spcBef>
                <a:spcPct val="0"/>
              </a:spcBef>
            </a:pPr>
            <a:r>
              <a:rPr lang="tr-TR" sz="2400" dirty="0">
                <a:solidFill>
                  <a:schemeClr val="bg1"/>
                </a:solidFill>
                <a:ea typeface="+mj-ea"/>
                <a:cs typeface="+mj-cs"/>
              </a:rPr>
              <a:t>(Lisans / Ön lisans öğrencisi veya mezunu olanlar)</a:t>
            </a:r>
            <a:endParaRPr lang="tr-TR" sz="2600" dirty="0">
              <a:solidFill>
                <a:schemeClr val="bg1"/>
              </a:solidFill>
              <a:ea typeface="+mj-ea"/>
              <a:cs typeface="+mj-cs"/>
            </a:endParaRPr>
          </a:p>
        </p:txBody>
      </p:sp>
    </p:spTree>
    <p:extLst>
      <p:ext uri="{BB962C8B-B14F-4D97-AF65-F5344CB8AC3E}">
        <p14:creationId xmlns:p14="http://schemas.microsoft.com/office/powerpoint/2010/main" val="4213890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D7EEF4E-113D-4D17-BADC-603E9348255F}"/>
              </a:ext>
            </a:extLst>
          </p:cNvPr>
          <p:cNvSpPr txBox="1"/>
          <p:nvPr/>
        </p:nvSpPr>
        <p:spPr>
          <a:xfrm>
            <a:off x="787400" y="1627397"/>
            <a:ext cx="10852150" cy="1938992"/>
          </a:xfrm>
          <a:prstGeom prst="rect">
            <a:avLst/>
          </a:prstGeom>
          <a:noFill/>
        </p:spPr>
        <p:txBody>
          <a:bodyPr wrap="square" rtlCol="0">
            <a:spAutoFit/>
          </a:bodyPr>
          <a:lstStyle/>
          <a:p>
            <a:pPr marL="342900" indent="-342900" algn="l">
              <a:buFont typeface="Arial" panose="020B0604020202020204" pitchFamily="34" charset="0"/>
              <a:buChar char="•"/>
            </a:pPr>
            <a:r>
              <a:rPr lang="tr-TR" sz="2400" dirty="0"/>
              <a:t>2</a:t>
            </a:r>
            <a:r>
              <a:rPr lang="tr-TR" sz="2400" i="0" dirty="0">
                <a:effectLst/>
              </a:rPr>
              <a:t>.07.2024 tarihli ve 32590 sayılı Resmî Gazete’de yayımlanan 2024-2025 Eğitim-Öğretim Yılında Yükseköğretim Kurumlarında Cari Hizmet Maliyetlerine Öğrenci Katkısı Olarak Alınacak Katkı Payları ve Öğrenim Ücretlerinin Tespitine Dair </a:t>
            </a:r>
            <a:r>
              <a:rPr lang="tr-TR" sz="2400" dirty="0"/>
              <a:t>1</a:t>
            </a:r>
            <a:r>
              <a:rPr lang="tr-TR" sz="2400" i="0" dirty="0">
                <a:effectLst/>
              </a:rPr>
              <a:t>.07.2024 tarihli ve 8703 sayılı Cumhurbaşkanı Kararı çerçevesinde Sınavsız İkinci Üniversite kapsamında ödenecek ücretler </a:t>
            </a:r>
            <a:r>
              <a:rPr lang="tr-TR" sz="2400" b="1" i="0" dirty="0">
                <a:effectLst/>
              </a:rPr>
              <a:t>her bir yarıyıl için </a:t>
            </a:r>
            <a:r>
              <a:rPr lang="tr-TR" sz="2400" i="0" dirty="0">
                <a:effectLst/>
              </a:rPr>
              <a:t>şu şekildedir:</a:t>
            </a:r>
            <a:endParaRPr lang="tr-TR" sz="2400" b="0" i="0" dirty="0">
              <a:effectLst/>
            </a:endParaRPr>
          </a:p>
        </p:txBody>
      </p:sp>
      <p:sp>
        <p:nvSpPr>
          <p:cNvPr id="2" name="Metin kutusu 1">
            <a:extLst>
              <a:ext uri="{FF2B5EF4-FFF2-40B4-BE49-F238E27FC236}">
                <a16:creationId xmlns:a16="http://schemas.microsoft.com/office/drawing/2014/main" xmlns="" id="{03BE3A77-0FE6-FC06-0596-F5D7DD92BD05}"/>
              </a:ext>
            </a:extLst>
          </p:cNvPr>
          <p:cNvSpPr txBox="1"/>
          <p:nvPr/>
        </p:nvSpPr>
        <p:spPr>
          <a:xfrm>
            <a:off x="787401" y="5217672"/>
            <a:ext cx="10852150" cy="707886"/>
          </a:xfrm>
          <a:prstGeom prst="rect">
            <a:avLst/>
          </a:prstGeom>
          <a:noFill/>
        </p:spPr>
        <p:txBody>
          <a:bodyPr wrap="square" rtlCol="0">
            <a:spAutoFit/>
          </a:bodyPr>
          <a:lstStyle/>
          <a:p>
            <a:pPr algn="l"/>
            <a:r>
              <a:rPr lang="tr-TR" sz="2000" b="0" i="0" dirty="0">
                <a:effectLst/>
              </a:rPr>
              <a:t>*Öğrenim ücreti, sadece bir yükseköğretim kurumunda başka bir programa kayıtlı olan, dönem uzatan ve/veya alt dönemlerden dersi kalan öğrencilerden alınır.</a:t>
            </a:r>
          </a:p>
        </p:txBody>
      </p:sp>
      <p:sp>
        <p:nvSpPr>
          <p:cNvPr id="6" name="Metin kutusu 5">
            <a:extLst>
              <a:ext uri="{FF2B5EF4-FFF2-40B4-BE49-F238E27FC236}">
                <a16:creationId xmlns:a16="http://schemas.microsoft.com/office/drawing/2014/main" xmlns="" id="{D5334B4D-5933-6125-8EEE-3F44F6A3CC8C}"/>
              </a:ext>
            </a:extLst>
          </p:cNvPr>
          <p:cNvSpPr txBox="1"/>
          <p:nvPr/>
        </p:nvSpPr>
        <p:spPr>
          <a:xfrm>
            <a:off x="985715" y="3861116"/>
            <a:ext cx="8874369" cy="923330"/>
          </a:xfrm>
          <a:prstGeom prst="rect">
            <a:avLst/>
          </a:prstGeom>
          <a:noFill/>
        </p:spPr>
        <p:txBody>
          <a:bodyPr wrap="square" rtlCol="0">
            <a:spAutoFit/>
          </a:bodyPr>
          <a:lstStyle/>
          <a:p>
            <a:pPr marL="342900" indent="-342900" algn="l">
              <a:spcBef>
                <a:spcPts val="600"/>
              </a:spcBef>
              <a:spcAft>
                <a:spcPts val="600"/>
              </a:spcAft>
              <a:buFont typeface="Arial" panose="020B0604020202020204" pitchFamily="34" charset="0"/>
              <a:buChar char="•"/>
            </a:pPr>
            <a:r>
              <a:rPr lang="tr-TR" sz="2200" b="1" i="0" dirty="0">
                <a:effectLst/>
              </a:rPr>
              <a:t>Materyal Ücreti: </a:t>
            </a:r>
            <a:r>
              <a:rPr lang="tr-TR" sz="2200" i="0" dirty="0">
                <a:effectLst/>
              </a:rPr>
              <a:t>2.670 TL </a:t>
            </a:r>
          </a:p>
          <a:p>
            <a:pPr marL="342900" indent="-342900" algn="l">
              <a:spcBef>
                <a:spcPts val="600"/>
              </a:spcBef>
              <a:spcAft>
                <a:spcPts val="600"/>
              </a:spcAft>
              <a:buFont typeface="Arial" panose="020B0604020202020204" pitchFamily="34" charset="0"/>
              <a:buChar char="•"/>
            </a:pPr>
            <a:r>
              <a:rPr lang="tr-TR" sz="2200" b="1" i="0" dirty="0">
                <a:effectLst/>
              </a:rPr>
              <a:t>*Öğrenim Ücreti (Katkı Payı): </a:t>
            </a:r>
            <a:r>
              <a:rPr lang="tr-TR" sz="2200" i="0" dirty="0">
                <a:effectLst/>
              </a:rPr>
              <a:t>139.50 TL</a:t>
            </a:r>
            <a:endParaRPr lang="tr-TR" sz="2200" b="0" i="0" dirty="0">
              <a:effectLst/>
            </a:endParaRPr>
          </a:p>
        </p:txBody>
      </p:sp>
      <p:sp>
        <p:nvSpPr>
          <p:cNvPr id="8" name="Parallelogram 7">
            <a:extLst>
              <a:ext uri="{FF2B5EF4-FFF2-40B4-BE49-F238E27FC236}">
                <a16:creationId xmlns:a16="http://schemas.microsoft.com/office/drawing/2014/main" xmlns="" id="{00FB63CF-1C6B-9DCB-6879-2BAFFD84C004}"/>
              </a:ext>
            </a:extLst>
          </p:cNvPr>
          <p:cNvSpPr/>
          <p:nvPr/>
        </p:nvSpPr>
        <p:spPr>
          <a:xfrm>
            <a:off x="5289550" y="483436"/>
            <a:ext cx="63500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xmlns="" id="{6D607A15-BCB9-DCF7-6145-45CD6A62B637}"/>
              </a:ext>
            </a:extLst>
          </p:cNvPr>
          <p:cNvSpPr/>
          <p:nvPr/>
        </p:nvSpPr>
        <p:spPr>
          <a:xfrm>
            <a:off x="4617916" y="497343"/>
            <a:ext cx="6621224" cy="480131"/>
          </a:xfrm>
          <a:prstGeom prst="rect">
            <a:avLst/>
          </a:prstGeom>
        </p:spPr>
        <p:txBody>
          <a:bodyPr wrap="square">
            <a:spAutoFit/>
          </a:bodyPr>
          <a:lstStyle/>
          <a:p>
            <a:pPr algn="r">
              <a:lnSpc>
                <a:spcPct val="90000"/>
              </a:lnSpc>
              <a:spcBef>
                <a:spcPct val="0"/>
              </a:spcBef>
            </a:pPr>
            <a:r>
              <a:rPr lang="tr-TR" sz="2800" dirty="0">
                <a:solidFill>
                  <a:schemeClr val="bg1"/>
                </a:solidFill>
                <a:ea typeface="+mj-ea"/>
                <a:cs typeface="+mj-cs"/>
              </a:rPr>
              <a:t>NE KADAR ÜCRET ÖDEYECEĞİM?</a:t>
            </a:r>
          </a:p>
        </p:txBody>
      </p:sp>
    </p:spTree>
    <p:extLst>
      <p:ext uri="{BB962C8B-B14F-4D97-AF65-F5344CB8AC3E}">
        <p14:creationId xmlns:p14="http://schemas.microsoft.com/office/powerpoint/2010/main" val="20805081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8422</TotalTime>
  <Words>708</Words>
  <Application>Microsoft Office PowerPoint</Application>
  <PresentationFormat>Özel</PresentationFormat>
  <Paragraphs>76</Paragraphs>
  <Slides>12</Slides>
  <Notes>0</Notes>
  <HiddenSlides>0</HiddenSlides>
  <MMClips>0</MMClips>
  <ScaleCrop>false</ScaleCrop>
  <HeadingPairs>
    <vt:vector size="4" baseType="variant">
      <vt:variant>
        <vt:lpstr>Tema</vt:lpstr>
      </vt:variant>
      <vt:variant>
        <vt:i4>4</vt:i4>
      </vt:variant>
      <vt:variant>
        <vt:lpstr>Slayt Başlıkları</vt:lpstr>
      </vt:variant>
      <vt:variant>
        <vt:i4>12</vt:i4>
      </vt:variant>
    </vt:vector>
  </HeadingPairs>
  <TitlesOfParts>
    <vt:vector size="16" baseType="lpstr">
      <vt:lpstr>3_Custom Design</vt:lpstr>
      <vt:lpstr>Custom Design</vt:lpstr>
      <vt:lpstr>2_Custom Design</vt:lpstr>
      <vt:lpstr>4_Custom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Administrator</cp:lastModifiedBy>
  <cp:revision>360</cp:revision>
  <cp:lastPrinted>2024-07-16T11:50:12Z</cp:lastPrinted>
  <dcterms:created xsi:type="dcterms:W3CDTF">2019-01-15T08:27:20Z</dcterms:created>
  <dcterms:modified xsi:type="dcterms:W3CDTF">2024-08-01T10:50:08Z</dcterms:modified>
</cp:coreProperties>
</file>