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8000663" cy="25199975"/>
  <p:notesSz cx="6858000" cy="9144000"/>
  <p:defaultTextStyle>
    <a:defPPr>
      <a:defRPr lang="tr-TR"/>
    </a:defPPr>
    <a:lvl1pPr marL="0" algn="l" defTabSz="2468551" rtl="0" eaLnBrk="1" latinLnBrk="0" hangingPunct="1">
      <a:defRPr sz="4874" kern="1200">
        <a:solidFill>
          <a:schemeClr val="tx1"/>
        </a:solidFill>
        <a:latin typeface="+mn-lt"/>
        <a:ea typeface="+mn-ea"/>
        <a:cs typeface="+mn-cs"/>
      </a:defRPr>
    </a:lvl1pPr>
    <a:lvl2pPr marL="1234275" algn="l" defTabSz="2468551" rtl="0" eaLnBrk="1" latinLnBrk="0" hangingPunct="1">
      <a:defRPr sz="4874" kern="1200">
        <a:solidFill>
          <a:schemeClr val="tx1"/>
        </a:solidFill>
        <a:latin typeface="+mn-lt"/>
        <a:ea typeface="+mn-ea"/>
        <a:cs typeface="+mn-cs"/>
      </a:defRPr>
    </a:lvl2pPr>
    <a:lvl3pPr marL="2468551" algn="l" defTabSz="2468551" rtl="0" eaLnBrk="1" latinLnBrk="0" hangingPunct="1">
      <a:defRPr sz="4874" kern="1200">
        <a:solidFill>
          <a:schemeClr val="tx1"/>
        </a:solidFill>
        <a:latin typeface="+mn-lt"/>
        <a:ea typeface="+mn-ea"/>
        <a:cs typeface="+mn-cs"/>
      </a:defRPr>
    </a:lvl3pPr>
    <a:lvl4pPr marL="3702826" algn="l" defTabSz="2468551" rtl="0" eaLnBrk="1" latinLnBrk="0" hangingPunct="1">
      <a:defRPr sz="4874" kern="1200">
        <a:solidFill>
          <a:schemeClr val="tx1"/>
        </a:solidFill>
        <a:latin typeface="+mn-lt"/>
        <a:ea typeface="+mn-ea"/>
        <a:cs typeface="+mn-cs"/>
      </a:defRPr>
    </a:lvl4pPr>
    <a:lvl5pPr marL="4937102" algn="l" defTabSz="2468551" rtl="0" eaLnBrk="1" latinLnBrk="0" hangingPunct="1">
      <a:defRPr sz="4874" kern="1200">
        <a:solidFill>
          <a:schemeClr val="tx1"/>
        </a:solidFill>
        <a:latin typeface="+mn-lt"/>
        <a:ea typeface="+mn-ea"/>
        <a:cs typeface="+mn-cs"/>
      </a:defRPr>
    </a:lvl5pPr>
    <a:lvl6pPr marL="6171377" algn="l" defTabSz="2468551" rtl="0" eaLnBrk="1" latinLnBrk="0" hangingPunct="1">
      <a:defRPr sz="4874" kern="1200">
        <a:solidFill>
          <a:schemeClr val="tx1"/>
        </a:solidFill>
        <a:latin typeface="+mn-lt"/>
        <a:ea typeface="+mn-ea"/>
        <a:cs typeface="+mn-cs"/>
      </a:defRPr>
    </a:lvl6pPr>
    <a:lvl7pPr marL="7405652" algn="l" defTabSz="2468551" rtl="0" eaLnBrk="1" latinLnBrk="0" hangingPunct="1">
      <a:defRPr sz="4874" kern="1200">
        <a:solidFill>
          <a:schemeClr val="tx1"/>
        </a:solidFill>
        <a:latin typeface="+mn-lt"/>
        <a:ea typeface="+mn-ea"/>
        <a:cs typeface="+mn-cs"/>
      </a:defRPr>
    </a:lvl7pPr>
    <a:lvl8pPr marL="8639928" algn="l" defTabSz="2468551" rtl="0" eaLnBrk="1" latinLnBrk="0" hangingPunct="1">
      <a:defRPr sz="4874" kern="1200">
        <a:solidFill>
          <a:schemeClr val="tx1"/>
        </a:solidFill>
        <a:latin typeface="+mn-lt"/>
        <a:ea typeface="+mn-ea"/>
        <a:cs typeface="+mn-cs"/>
      </a:defRPr>
    </a:lvl8pPr>
    <a:lvl9pPr marL="9874203" algn="l" defTabSz="2468551" rtl="0" eaLnBrk="1" latinLnBrk="0" hangingPunct="1">
      <a:defRPr sz="48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37" userDrawn="1">
          <p15:clr>
            <a:srgbClr val="A4A3A4"/>
          </p15:clr>
        </p15:guide>
        <p15:guide id="2" pos="56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5FF"/>
    <a:srgbClr val="CCFFFF"/>
    <a:srgbClr val="66FFFF"/>
    <a:srgbClr val="EDF6F9"/>
    <a:srgbClr val="81DEFF"/>
    <a:srgbClr val="FFE593"/>
    <a:srgbClr val="C0C0C0"/>
    <a:srgbClr val="CCECFF"/>
    <a:srgbClr val="FDE3F9"/>
    <a:srgbClr val="DEB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06" autoAdjust="0"/>
  </p:normalViewPr>
  <p:slideViewPr>
    <p:cSldViewPr>
      <p:cViewPr varScale="1">
        <p:scale>
          <a:sx n="27" d="100"/>
          <a:sy n="27" d="100"/>
        </p:scale>
        <p:origin x="3258" y="48"/>
      </p:cViewPr>
      <p:guideLst>
        <p:guide orient="horz" pos="7937"/>
        <p:guide pos="567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07807-2498-4D98-AB7D-88E5797FAB57}" type="datetimeFigureOut">
              <a:rPr lang="tr-TR" smtClean="0"/>
              <a:pPr/>
              <a:t>30.01.2024</a:t>
            </a:fld>
            <a:endParaRPr lang="tr-TR"/>
          </a:p>
        </p:txBody>
      </p:sp>
      <p:sp>
        <p:nvSpPr>
          <p:cNvPr id="4" name="3 Slayt Görüntüsü Yer Tutucusu"/>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76F4C-2E5B-4F4D-A5F3-D62A10F041E1}" type="slidenum">
              <a:rPr lang="tr-TR" smtClean="0"/>
              <a:pPr/>
              <a:t>‹#›</a:t>
            </a:fld>
            <a:endParaRPr lang="tr-TR"/>
          </a:p>
        </p:txBody>
      </p:sp>
    </p:spTree>
    <p:extLst>
      <p:ext uri="{BB962C8B-B14F-4D97-AF65-F5344CB8AC3E}">
        <p14:creationId xmlns:p14="http://schemas.microsoft.com/office/powerpoint/2010/main" val="3609658820"/>
      </p:ext>
    </p:extLst>
  </p:cSld>
  <p:clrMap bg1="lt1" tx1="dk1" bg2="lt2" tx2="dk2" accent1="accent1" accent2="accent2" accent3="accent3" accent4="accent4" accent5="accent5" accent6="accent6" hlink="hlink" folHlink="folHlink"/>
  <p:notesStyle>
    <a:lvl1pPr marL="0" algn="l" defTabSz="2468551" rtl="0" eaLnBrk="1" latinLnBrk="0" hangingPunct="1">
      <a:defRPr sz="3225" kern="1200">
        <a:solidFill>
          <a:schemeClr val="tx1"/>
        </a:solidFill>
        <a:latin typeface="+mn-lt"/>
        <a:ea typeface="+mn-ea"/>
        <a:cs typeface="+mn-cs"/>
      </a:defRPr>
    </a:lvl1pPr>
    <a:lvl2pPr marL="1234275" algn="l" defTabSz="2468551" rtl="0" eaLnBrk="1" latinLnBrk="0" hangingPunct="1">
      <a:defRPr sz="3225" kern="1200">
        <a:solidFill>
          <a:schemeClr val="tx1"/>
        </a:solidFill>
        <a:latin typeface="+mn-lt"/>
        <a:ea typeface="+mn-ea"/>
        <a:cs typeface="+mn-cs"/>
      </a:defRPr>
    </a:lvl2pPr>
    <a:lvl3pPr marL="2468551" algn="l" defTabSz="2468551" rtl="0" eaLnBrk="1" latinLnBrk="0" hangingPunct="1">
      <a:defRPr sz="3225" kern="1200">
        <a:solidFill>
          <a:schemeClr val="tx1"/>
        </a:solidFill>
        <a:latin typeface="+mn-lt"/>
        <a:ea typeface="+mn-ea"/>
        <a:cs typeface="+mn-cs"/>
      </a:defRPr>
    </a:lvl3pPr>
    <a:lvl4pPr marL="3702826" algn="l" defTabSz="2468551" rtl="0" eaLnBrk="1" latinLnBrk="0" hangingPunct="1">
      <a:defRPr sz="3225" kern="1200">
        <a:solidFill>
          <a:schemeClr val="tx1"/>
        </a:solidFill>
        <a:latin typeface="+mn-lt"/>
        <a:ea typeface="+mn-ea"/>
        <a:cs typeface="+mn-cs"/>
      </a:defRPr>
    </a:lvl4pPr>
    <a:lvl5pPr marL="4937102" algn="l" defTabSz="2468551" rtl="0" eaLnBrk="1" latinLnBrk="0" hangingPunct="1">
      <a:defRPr sz="3225" kern="1200">
        <a:solidFill>
          <a:schemeClr val="tx1"/>
        </a:solidFill>
        <a:latin typeface="+mn-lt"/>
        <a:ea typeface="+mn-ea"/>
        <a:cs typeface="+mn-cs"/>
      </a:defRPr>
    </a:lvl5pPr>
    <a:lvl6pPr marL="6171377" algn="l" defTabSz="2468551" rtl="0" eaLnBrk="1" latinLnBrk="0" hangingPunct="1">
      <a:defRPr sz="3225" kern="1200">
        <a:solidFill>
          <a:schemeClr val="tx1"/>
        </a:solidFill>
        <a:latin typeface="+mn-lt"/>
        <a:ea typeface="+mn-ea"/>
        <a:cs typeface="+mn-cs"/>
      </a:defRPr>
    </a:lvl6pPr>
    <a:lvl7pPr marL="7405652" algn="l" defTabSz="2468551" rtl="0" eaLnBrk="1" latinLnBrk="0" hangingPunct="1">
      <a:defRPr sz="3225" kern="1200">
        <a:solidFill>
          <a:schemeClr val="tx1"/>
        </a:solidFill>
        <a:latin typeface="+mn-lt"/>
        <a:ea typeface="+mn-ea"/>
        <a:cs typeface="+mn-cs"/>
      </a:defRPr>
    </a:lvl7pPr>
    <a:lvl8pPr marL="8639928" algn="l" defTabSz="2468551" rtl="0" eaLnBrk="1" latinLnBrk="0" hangingPunct="1">
      <a:defRPr sz="3225" kern="1200">
        <a:solidFill>
          <a:schemeClr val="tx1"/>
        </a:solidFill>
        <a:latin typeface="+mn-lt"/>
        <a:ea typeface="+mn-ea"/>
        <a:cs typeface="+mn-cs"/>
      </a:defRPr>
    </a:lvl8pPr>
    <a:lvl9pPr marL="9874203" algn="l" defTabSz="2468551" rtl="0" eaLnBrk="1" latinLnBrk="0" hangingPunct="1">
      <a:defRPr sz="32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05038" y="685800"/>
            <a:ext cx="2447925"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9476F4C-2E5B-4F4D-A5F3-D62A10F041E1}" type="slidenum">
              <a:rPr lang="tr-TR" smtClean="0"/>
              <a:pPr/>
              <a:t>1</a:t>
            </a:fld>
            <a:endParaRPr lang="tr-TR"/>
          </a:p>
        </p:txBody>
      </p:sp>
    </p:spTree>
    <p:extLst>
      <p:ext uri="{BB962C8B-B14F-4D97-AF65-F5344CB8AC3E}">
        <p14:creationId xmlns:p14="http://schemas.microsoft.com/office/powerpoint/2010/main" val="260625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350050" y="7828328"/>
            <a:ext cx="15300564" cy="540166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2700100" y="14279986"/>
            <a:ext cx="12600464" cy="6439994"/>
          </a:xfrm>
        </p:spPr>
        <p:txBody>
          <a:bodyPr/>
          <a:lstStyle>
            <a:lvl1pPr marL="0" indent="0" algn="ctr">
              <a:buNone/>
              <a:defRPr>
                <a:solidFill>
                  <a:schemeClr val="tx1">
                    <a:tint val="75000"/>
                  </a:schemeClr>
                </a:solidFill>
              </a:defRPr>
            </a:lvl1pPr>
            <a:lvl2pPr marL="1151979" indent="0" algn="ctr">
              <a:buNone/>
              <a:defRPr>
                <a:solidFill>
                  <a:schemeClr val="tx1">
                    <a:tint val="75000"/>
                  </a:schemeClr>
                </a:solidFill>
              </a:defRPr>
            </a:lvl2pPr>
            <a:lvl3pPr marL="2303959" indent="0" algn="ctr">
              <a:buNone/>
              <a:defRPr>
                <a:solidFill>
                  <a:schemeClr val="tx1">
                    <a:tint val="75000"/>
                  </a:schemeClr>
                </a:solidFill>
              </a:defRPr>
            </a:lvl3pPr>
            <a:lvl4pPr marL="3455938" indent="0" algn="ctr">
              <a:buNone/>
              <a:defRPr>
                <a:solidFill>
                  <a:schemeClr val="tx1">
                    <a:tint val="75000"/>
                  </a:schemeClr>
                </a:solidFill>
              </a:defRPr>
            </a:lvl4pPr>
            <a:lvl5pPr marL="4607918" indent="0" algn="ctr">
              <a:buNone/>
              <a:defRPr>
                <a:solidFill>
                  <a:schemeClr val="tx1">
                    <a:tint val="75000"/>
                  </a:schemeClr>
                </a:solidFill>
              </a:defRPr>
            </a:lvl5pPr>
            <a:lvl6pPr marL="5759897" indent="0" algn="ctr">
              <a:buNone/>
              <a:defRPr>
                <a:solidFill>
                  <a:schemeClr val="tx1">
                    <a:tint val="75000"/>
                  </a:schemeClr>
                </a:solidFill>
              </a:defRPr>
            </a:lvl6pPr>
            <a:lvl7pPr marL="6911876" indent="0" algn="ctr">
              <a:buNone/>
              <a:defRPr>
                <a:solidFill>
                  <a:schemeClr val="tx1">
                    <a:tint val="75000"/>
                  </a:schemeClr>
                </a:solidFill>
              </a:defRPr>
            </a:lvl7pPr>
            <a:lvl8pPr marL="8063856" indent="0" algn="ctr">
              <a:buNone/>
              <a:defRPr>
                <a:solidFill>
                  <a:schemeClr val="tx1">
                    <a:tint val="75000"/>
                  </a:schemeClr>
                </a:solidFill>
              </a:defRPr>
            </a:lvl8pPr>
            <a:lvl9pPr marL="921583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30832387" y="5296662"/>
            <a:ext cx="9569102" cy="11288655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125080" y="5296662"/>
            <a:ext cx="28407296" cy="11288655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421928" y="16193319"/>
            <a:ext cx="15300564" cy="5004995"/>
          </a:xfrm>
        </p:spPr>
        <p:txBody>
          <a:bodyPr anchor="t"/>
          <a:lstStyle>
            <a:lvl1pPr algn="l">
              <a:defRPr sz="10079"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421928" y="10680826"/>
            <a:ext cx="15300564" cy="5512493"/>
          </a:xfrm>
        </p:spPr>
        <p:txBody>
          <a:bodyPr anchor="b"/>
          <a:lstStyle>
            <a:lvl1pPr marL="0" indent="0">
              <a:buNone/>
              <a:defRPr sz="5039">
                <a:solidFill>
                  <a:schemeClr val="tx1">
                    <a:tint val="75000"/>
                  </a:schemeClr>
                </a:solidFill>
              </a:defRPr>
            </a:lvl1pPr>
            <a:lvl2pPr marL="1151979" indent="0">
              <a:buNone/>
              <a:defRPr sz="4549">
                <a:solidFill>
                  <a:schemeClr val="tx1">
                    <a:tint val="75000"/>
                  </a:schemeClr>
                </a:solidFill>
              </a:defRPr>
            </a:lvl2pPr>
            <a:lvl3pPr marL="2303959" indent="0">
              <a:buNone/>
              <a:defRPr sz="4059">
                <a:solidFill>
                  <a:schemeClr val="tx1">
                    <a:tint val="75000"/>
                  </a:schemeClr>
                </a:solidFill>
              </a:defRPr>
            </a:lvl3pPr>
            <a:lvl4pPr marL="3455938" indent="0">
              <a:buNone/>
              <a:defRPr sz="3499">
                <a:solidFill>
                  <a:schemeClr val="tx1">
                    <a:tint val="75000"/>
                  </a:schemeClr>
                </a:solidFill>
              </a:defRPr>
            </a:lvl4pPr>
            <a:lvl5pPr marL="4607918" indent="0">
              <a:buNone/>
              <a:defRPr sz="3499">
                <a:solidFill>
                  <a:schemeClr val="tx1">
                    <a:tint val="75000"/>
                  </a:schemeClr>
                </a:solidFill>
              </a:defRPr>
            </a:lvl5pPr>
            <a:lvl6pPr marL="5759897" indent="0">
              <a:buNone/>
              <a:defRPr sz="3499">
                <a:solidFill>
                  <a:schemeClr val="tx1">
                    <a:tint val="75000"/>
                  </a:schemeClr>
                </a:solidFill>
              </a:defRPr>
            </a:lvl6pPr>
            <a:lvl7pPr marL="6911876" indent="0">
              <a:buNone/>
              <a:defRPr sz="3499">
                <a:solidFill>
                  <a:schemeClr val="tx1">
                    <a:tint val="75000"/>
                  </a:schemeClr>
                </a:solidFill>
              </a:defRPr>
            </a:lvl7pPr>
            <a:lvl8pPr marL="8063856" indent="0">
              <a:buNone/>
              <a:defRPr sz="3499">
                <a:solidFill>
                  <a:schemeClr val="tx1">
                    <a:tint val="75000"/>
                  </a:schemeClr>
                </a:solidFill>
              </a:defRPr>
            </a:lvl8pPr>
            <a:lvl9pPr marL="9215835" indent="0">
              <a:buNone/>
              <a:defRPr sz="3499">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125079" y="30869970"/>
            <a:ext cx="18988199" cy="87313247"/>
          </a:xfrm>
        </p:spPr>
        <p:txBody>
          <a:bodyPr/>
          <a:lstStyle>
            <a:lvl1pPr>
              <a:defRPr sz="7069"/>
            </a:lvl1pPr>
            <a:lvl2pPr>
              <a:defRPr sz="6019"/>
            </a:lvl2pPr>
            <a:lvl3pPr>
              <a:defRPr sz="5039"/>
            </a:lvl3pPr>
            <a:lvl4pPr>
              <a:defRPr sz="4549"/>
            </a:lvl4pPr>
            <a:lvl5pPr>
              <a:defRPr sz="4549"/>
            </a:lvl5pPr>
            <a:lvl6pPr>
              <a:defRPr sz="4549"/>
            </a:lvl6pPr>
            <a:lvl7pPr>
              <a:defRPr sz="4549"/>
            </a:lvl7pPr>
            <a:lvl8pPr>
              <a:defRPr sz="4549"/>
            </a:lvl8pPr>
            <a:lvl9pPr>
              <a:defRPr sz="4549"/>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21413289" y="30869970"/>
            <a:ext cx="18988199" cy="87313247"/>
          </a:xfrm>
        </p:spPr>
        <p:txBody>
          <a:bodyPr/>
          <a:lstStyle>
            <a:lvl1pPr>
              <a:defRPr sz="7069"/>
            </a:lvl1pPr>
            <a:lvl2pPr>
              <a:defRPr sz="6019"/>
            </a:lvl2pPr>
            <a:lvl3pPr>
              <a:defRPr sz="5039"/>
            </a:lvl3pPr>
            <a:lvl4pPr>
              <a:defRPr sz="4549"/>
            </a:lvl4pPr>
            <a:lvl5pPr>
              <a:defRPr sz="4549"/>
            </a:lvl5pPr>
            <a:lvl6pPr>
              <a:defRPr sz="4549"/>
            </a:lvl6pPr>
            <a:lvl7pPr>
              <a:defRPr sz="4549"/>
            </a:lvl7pPr>
            <a:lvl8pPr>
              <a:defRPr sz="4549"/>
            </a:lvl8pPr>
            <a:lvl9pPr>
              <a:defRPr sz="4549"/>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00033" y="1009168"/>
            <a:ext cx="16200597" cy="4199996"/>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900033" y="5640830"/>
            <a:ext cx="7953419" cy="2350830"/>
          </a:xfrm>
        </p:spPr>
        <p:txBody>
          <a:bodyPr anchor="b"/>
          <a:lstStyle>
            <a:lvl1pPr marL="0" indent="0">
              <a:buNone/>
              <a:defRPr sz="6019" b="1"/>
            </a:lvl1pPr>
            <a:lvl2pPr marL="1151979" indent="0">
              <a:buNone/>
              <a:defRPr sz="5039" b="1"/>
            </a:lvl2pPr>
            <a:lvl3pPr marL="2303959" indent="0">
              <a:buNone/>
              <a:defRPr sz="4549" b="1"/>
            </a:lvl3pPr>
            <a:lvl4pPr marL="3455938" indent="0">
              <a:buNone/>
              <a:defRPr sz="4059" b="1"/>
            </a:lvl4pPr>
            <a:lvl5pPr marL="4607918" indent="0">
              <a:buNone/>
              <a:defRPr sz="4059" b="1"/>
            </a:lvl5pPr>
            <a:lvl6pPr marL="5759897" indent="0">
              <a:buNone/>
              <a:defRPr sz="4059" b="1"/>
            </a:lvl6pPr>
            <a:lvl7pPr marL="6911876" indent="0">
              <a:buNone/>
              <a:defRPr sz="4059" b="1"/>
            </a:lvl7pPr>
            <a:lvl8pPr marL="8063856" indent="0">
              <a:buNone/>
              <a:defRPr sz="4059" b="1"/>
            </a:lvl8pPr>
            <a:lvl9pPr marL="9215835" indent="0">
              <a:buNone/>
              <a:defRPr sz="4059" b="1"/>
            </a:lvl9pPr>
          </a:lstStyle>
          <a:p>
            <a:pPr lvl="0"/>
            <a:r>
              <a:rPr lang="tr-TR" smtClean="0"/>
              <a:t>Asıl metin stillerini düzenlemek için tıklatın</a:t>
            </a:r>
          </a:p>
        </p:txBody>
      </p:sp>
      <p:sp>
        <p:nvSpPr>
          <p:cNvPr id="4" name="3 İçerik Yer Tutucusu"/>
          <p:cNvSpPr>
            <a:spLocks noGrp="1"/>
          </p:cNvSpPr>
          <p:nvPr>
            <p:ph sz="half" idx="2"/>
          </p:nvPr>
        </p:nvSpPr>
        <p:spPr>
          <a:xfrm>
            <a:off x="900033" y="7991659"/>
            <a:ext cx="7953419" cy="14519154"/>
          </a:xfrm>
        </p:spPr>
        <p:txBody>
          <a:bodyPr/>
          <a:lstStyle>
            <a:lvl1pPr>
              <a:defRPr sz="6019"/>
            </a:lvl1pPr>
            <a:lvl2pPr>
              <a:defRPr sz="5039"/>
            </a:lvl2pPr>
            <a:lvl3pPr>
              <a:defRPr sz="4549"/>
            </a:lvl3pPr>
            <a:lvl4pPr>
              <a:defRPr sz="4059"/>
            </a:lvl4pPr>
            <a:lvl5pPr>
              <a:defRPr sz="4059"/>
            </a:lvl5pPr>
            <a:lvl6pPr>
              <a:defRPr sz="4059"/>
            </a:lvl6pPr>
            <a:lvl7pPr>
              <a:defRPr sz="4059"/>
            </a:lvl7pPr>
            <a:lvl8pPr>
              <a:defRPr sz="4059"/>
            </a:lvl8pPr>
            <a:lvl9pPr>
              <a:defRPr sz="4059"/>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9144088" y="5640830"/>
            <a:ext cx="7956543" cy="2350830"/>
          </a:xfrm>
        </p:spPr>
        <p:txBody>
          <a:bodyPr anchor="b"/>
          <a:lstStyle>
            <a:lvl1pPr marL="0" indent="0">
              <a:buNone/>
              <a:defRPr sz="6019" b="1"/>
            </a:lvl1pPr>
            <a:lvl2pPr marL="1151979" indent="0">
              <a:buNone/>
              <a:defRPr sz="5039" b="1"/>
            </a:lvl2pPr>
            <a:lvl3pPr marL="2303959" indent="0">
              <a:buNone/>
              <a:defRPr sz="4549" b="1"/>
            </a:lvl3pPr>
            <a:lvl4pPr marL="3455938" indent="0">
              <a:buNone/>
              <a:defRPr sz="4059" b="1"/>
            </a:lvl4pPr>
            <a:lvl5pPr marL="4607918" indent="0">
              <a:buNone/>
              <a:defRPr sz="4059" b="1"/>
            </a:lvl5pPr>
            <a:lvl6pPr marL="5759897" indent="0">
              <a:buNone/>
              <a:defRPr sz="4059" b="1"/>
            </a:lvl6pPr>
            <a:lvl7pPr marL="6911876" indent="0">
              <a:buNone/>
              <a:defRPr sz="4059" b="1"/>
            </a:lvl7pPr>
            <a:lvl8pPr marL="8063856" indent="0">
              <a:buNone/>
              <a:defRPr sz="4059" b="1"/>
            </a:lvl8pPr>
            <a:lvl9pPr marL="9215835" indent="0">
              <a:buNone/>
              <a:defRPr sz="4059" b="1"/>
            </a:lvl9pPr>
          </a:lstStyle>
          <a:p>
            <a:pPr lvl="0"/>
            <a:r>
              <a:rPr lang="tr-TR" smtClean="0"/>
              <a:t>Asıl metin stillerini düzenlemek için tıklatın</a:t>
            </a:r>
          </a:p>
        </p:txBody>
      </p:sp>
      <p:sp>
        <p:nvSpPr>
          <p:cNvPr id="6" name="5 İçerik Yer Tutucusu"/>
          <p:cNvSpPr>
            <a:spLocks noGrp="1"/>
          </p:cNvSpPr>
          <p:nvPr>
            <p:ph sz="quarter" idx="4"/>
          </p:nvPr>
        </p:nvSpPr>
        <p:spPr>
          <a:xfrm>
            <a:off x="9144088" y="7991659"/>
            <a:ext cx="7956543" cy="14519154"/>
          </a:xfrm>
        </p:spPr>
        <p:txBody>
          <a:bodyPr/>
          <a:lstStyle>
            <a:lvl1pPr>
              <a:defRPr sz="6019"/>
            </a:lvl1pPr>
            <a:lvl2pPr>
              <a:defRPr sz="5039"/>
            </a:lvl2pPr>
            <a:lvl3pPr>
              <a:defRPr sz="4549"/>
            </a:lvl3pPr>
            <a:lvl4pPr>
              <a:defRPr sz="4059"/>
            </a:lvl4pPr>
            <a:lvl5pPr>
              <a:defRPr sz="4059"/>
            </a:lvl5pPr>
            <a:lvl6pPr>
              <a:defRPr sz="4059"/>
            </a:lvl6pPr>
            <a:lvl7pPr>
              <a:defRPr sz="4059"/>
            </a:lvl7pPr>
            <a:lvl8pPr>
              <a:defRPr sz="4059"/>
            </a:lvl8pPr>
            <a:lvl9pPr>
              <a:defRPr sz="4059"/>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00034" y="1003332"/>
            <a:ext cx="5922094" cy="4269996"/>
          </a:xfrm>
        </p:spPr>
        <p:txBody>
          <a:bodyPr anchor="b"/>
          <a:lstStyle>
            <a:lvl1pPr algn="l">
              <a:defRPr sz="5039" b="1"/>
            </a:lvl1pPr>
          </a:lstStyle>
          <a:p>
            <a:r>
              <a:rPr lang="tr-TR" smtClean="0"/>
              <a:t>Asıl başlık stili için tıklatın</a:t>
            </a:r>
            <a:endParaRPr lang="tr-TR"/>
          </a:p>
        </p:txBody>
      </p:sp>
      <p:sp>
        <p:nvSpPr>
          <p:cNvPr id="3" name="2 İçerik Yer Tutucusu"/>
          <p:cNvSpPr>
            <a:spLocks noGrp="1"/>
          </p:cNvSpPr>
          <p:nvPr>
            <p:ph idx="1"/>
          </p:nvPr>
        </p:nvSpPr>
        <p:spPr>
          <a:xfrm>
            <a:off x="7037760" y="1003335"/>
            <a:ext cx="10062870" cy="21507480"/>
          </a:xfrm>
        </p:spPr>
        <p:txBody>
          <a:bodyPr/>
          <a:lstStyle>
            <a:lvl1pPr>
              <a:defRPr sz="8049"/>
            </a:lvl1pPr>
            <a:lvl2pPr>
              <a:defRPr sz="7069"/>
            </a:lvl2pPr>
            <a:lvl3pPr>
              <a:defRPr sz="6019"/>
            </a:lvl3pPr>
            <a:lvl4pPr>
              <a:defRPr sz="5039"/>
            </a:lvl4pPr>
            <a:lvl5pPr>
              <a:defRPr sz="5039"/>
            </a:lvl5pPr>
            <a:lvl6pPr>
              <a:defRPr sz="5039"/>
            </a:lvl6pPr>
            <a:lvl7pPr>
              <a:defRPr sz="5039"/>
            </a:lvl7pPr>
            <a:lvl8pPr>
              <a:defRPr sz="5039"/>
            </a:lvl8pPr>
            <a:lvl9pPr>
              <a:defRPr sz="5039"/>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900034" y="5273331"/>
            <a:ext cx="5922094" cy="17237485"/>
          </a:xfrm>
        </p:spPr>
        <p:txBody>
          <a:bodyPr/>
          <a:lstStyle>
            <a:lvl1pPr marL="0" indent="0">
              <a:buNone/>
              <a:defRPr sz="3499"/>
            </a:lvl1pPr>
            <a:lvl2pPr marL="1151979" indent="0">
              <a:buNone/>
              <a:defRPr sz="3010"/>
            </a:lvl2pPr>
            <a:lvl3pPr marL="2303959" indent="0">
              <a:buNone/>
              <a:defRPr sz="2520"/>
            </a:lvl3pPr>
            <a:lvl4pPr marL="3455938" indent="0">
              <a:buNone/>
              <a:defRPr sz="2240"/>
            </a:lvl4pPr>
            <a:lvl5pPr marL="4607918" indent="0">
              <a:buNone/>
              <a:defRPr sz="2240"/>
            </a:lvl5pPr>
            <a:lvl6pPr marL="5759897" indent="0">
              <a:buNone/>
              <a:defRPr sz="2240"/>
            </a:lvl6pPr>
            <a:lvl7pPr marL="6911876" indent="0">
              <a:buNone/>
              <a:defRPr sz="2240"/>
            </a:lvl7pPr>
            <a:lvl8pPr marL="8063856" indent="0">
              <a:buNone/>
              <a:defRPr sz="2240"/>
            </a:lvl8pPr>
            <a:lvl9pPr marL="9215835" indent="0">
              <a:buNone/>
              <a:defRPr sz="224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528256" y="17639983"/>
            <a:ext cx="10800398" cy="2082500"/>
          </a:xfrm>
        </p:spPr>
        <p:txBody>
          <a:bodyPr anchor="b"/>
          <a:lstStyle>
            <a:lvl1pPr algn="l">
              <a:defRPr sz="5039" b="1"/>
            </a:lvl1pPr>
          </a:lstStyle>
          <a:p>
            <a:r>
              <a:rPr lang="tr-TR" smtClean="0"/>
              <a:t>Asıl başlık stili için tıklatın</a:t>
            </a:r>
            <a:endParaRPr lang="tr-TR"/>
          </a:p>
        </p:txBody>
      </p:sp>
      <p:sp>
        <p:nvSpPr>
          <p:cNvPr id="3" name="2 Resim Yer Tutucusu"/>
          <p:cNvSpPr>
            <a:spLocks noGrp="1"/>
          </p:cNvSpPr>
          <p:nvPr>
            <p:ph type="pic" idx="1"/>
          </p:nvPr>
        </p:nvSpPr>
        <p:spPr>
          <a:xfrm>
            <a:off x="3528256" y="2251665"/>
            <a:ext cx="10800398" cy="15119985"/>
          </a:xfrm>
        </p:spPr>
        <p:txBody>
          <a:bodyPr/>
          <a:lstStyle>
            <a:lvl1pPr marL="0" indent="0">
              <a:buNone/>
              <a:defRPr sz="8049"/>
            </a:lvl1pPr>
            <a:lvl2pPr marL="1151979" indent="0">
              <a:buNone/>
              <a:defRPr sz="7069"/>
            </a:lvl2pPr>
            <a:lvl3pPr marL="2303959" indent="0">
              <a:buNone/>
              <a:defRPr sz="6019"/>
            </a:lvl3pPr>
            <a:lvl4pPr marL="3455938" indent="0">
              <a:buNone/>
              <a:defRPr sz="5039"/>
            </a:lvl4pPr>
            <a:lvl5pPr marL="4607918" indent="0">
              <a:buNone/>
              <a:defRPr sz="5039"/>
            </a:lvl5pPr>
            <a:lvl6pPr marL="5759897" indent="0">
              <a:buNone/>
              <a:defRPr sz="5039"/>
            </a:lvl6pPr>
            <a:lvl7pPr marL="6911876" indent="0">
              <a:buNone/>
              <a:defRPr sz="5039"/>
            </a:lvl7pPr>
            <a:lvl8pPr marL="8063856" indent="0">
              <a:buNone/>
              <a:defRPr sz="5039"/>
            </a:lvl8pPr>
            <a:lvl9pPr marL="9215835" indent="0">
              <a:buNone/>
              <a:defRPr sz="5039"/>
            </a:lvl9pPr>
          </a:lstStyle>
          <a:p>
            <a:endParaRPr lang="tr-TR"/>
          </a:p>
        </p:txBody>
      </p:sp>
      <p:sp>
        <p:nvSpPr>
          <p:cNvPr id="4" name="3 Metin Yer Tutucusu"/>
          <p:cNvSpPr>
            <a:spLocks noGrp="1"/>
          </p:cNvSpPr>
          <p:nvPr>
            <p:ph type="body" sz="half" idx="2"/>
          </p:nvPr>
        </p:nvSpPr>
        <p:spPr>
          <a:xfrm>
            <a:off x="3528256" y="19722482"/>
            <a:ext cx="10800398" cy="2957496"/>
          </a:xfrm>
        </p:spPr>
        <p:txBody>
          <a:bodyPr/>
          <a:lstStyle>
            <a:lvl1pPr marL="0" indent="0">
              <a:buNone/>
              <a:defRPr sz="3499"/>
            </a:lvl1pPr>
            <a:lvl2pPr marL="1151979" indent="0">
              <a:buNone/>
              <a:defRPr sz="3010"/>
            </a:lvl2pPr>
            <a:lvl3pPr marL="2303959" indent="0">
              <a:buNone/>
              <a:defRPr sz="2520"/>
            </a:lvl3pPr>
            <a:lvl4pPr marL="3455938" indent="0">
              <a:buNone/>
              <a:defRPr sz="2240"/>
            </a:lvl4pPr>
            <a:lvl5pPr marL="4607918" indent="0">
              <a:buNone/>
              <a:defRPr sz="2240"/>
            </a:lvl5pPr>
            <a:lvl6pPr marL="5759897" indent="0">
              <a:buNone/>
              <a:defRPr sz="2240"/>
            </a:lvl6pPr>
            <a:lvl7pPr marL="6911876" indent="0">
              <a:buNone/>
              <a:defRPr sz="2240"/>
            </a:lvl7pPr>
            <a:lvl8pPr marL="8063856" indent="0">
              <a:buNone/>
              <a:defRPr sz="2240"/>
            </a:lvl8pPr>
            <a:lvl9pPr marL="9215835" indent="0">
              <a:buNone/>
              <a:defRPr sz="224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900033" y="1009168"/>
            <a:ext cx="16200597" cy="4199996"/>
          </a:xfrm>
          <a:prstGeom prst="rect">
            <a:avLst/>
          </a:prstGeom>
        </p:spPr>
        <p:txBody>
          <a:bodyPr vert="horz" lIns="329184" tIns="164592" rIns="329184" bIns="164592"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900033" y="5879996"/>
            <a:ext cx="16200597" cy="16630819"/>
          </a:xfrm>
          <a:prstGeom prst="rect">
            <a:avLst/>
          </a:prstGeom>
        </p:spPr>
        <p:txBody>
          <a:bodyPr vert="horz" lIns="329184" tIns="164592" rIns="329184" bIns="164592"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900033" y="23356645"/>
            <a:ext cx="4200155" cy="1341665"/>
          </a:xfrm>
          <a:prstGeom prst="rect">
            <a:avLst/>
          </a:prstGeom>
        </p:spPr>
        <p:txBody>
          <a:bodyPr vert="horz" lIns="329184" tIns="164592" rIns="329184" bIns="164592" rtlCol="0" anchor="ctr"/>
          <a:lstStyle>
            <a:lvl1pPr algn="l">
              <a:defRPr sz="3010">
                <a:solidFill>
                  <a:schemeClr val="tx1">
                    <a:tint val="75000"/>
                  </a:schemeClr>
                </a:solidFill>
              </a:defRPr>
            </a:lvl1pPr>
          </a:lstStyle>
          <a:p>
            <a:fld id="{D2244192-CBE4-4EC2-9C43-56545A04ECE8}" type="datetimeFigureOut">
              <a:rPr lang="tr-TR" smtClean="0"/>
              <a:pPr/>
              <a:t>30.01.2024</a:t>
            </a:fld>
            <a:endParaRPr lang="tr-TR"/>
          </a:p>
        </p:txBody>
      </p:sp>
      <p:sp>
        <p:nvSpPr>
          <p:cNvPr id="5" name="4 Altbilgi Yer Tutucusu"/>
          <p:cNvSpPr>
            <a:spLocks noGrp="1"/>
          </p:cNvSpPr>
          <p:nvPr>
            <p:ph type="ftr" sz="quarter" idx="3"/>
          </p:nvPr>
        </p:nvSpPr>
        <p:spPr>
          <a:xfrm>
            <a:off x="6150227" y="23356645"/>
            <a:ext cx="5700210" cy="1341665"/>
          </a:xfrm>
          <a:prstGeom prst="rect">
            <a:avLst/>
          </a:prstGeom>
        </p:spPr>
        <p:txBody>
          <a:bodyPr vert="horz" lIns="329184" tIns="164592" rIns="329184" bIns="164592" rtlCol="0" anchor="ctr"/>
          <a:lstStyle>
            <a:lvl1pPr algn="ctr">
              <a:defRPr sz="301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2900475" y="23356645"/>
            <a:ext cx="4200155" cy="1341665"/>
          </a:xfrm>
          <a:prstGeom prst="rect">
            <a:avLst/>
          </a:prstGeom>
        </p:spPr>
        <p:txBody>
          <a:bodyPr vert="horz" lIns="329184" tIns="164592" rIns="329184" bIns="164592" rtlCol="0" anchor="ctr"/>
          <a:lstStyle>
            <a:lvl1pPr algn="r">
              <a:defRPr sz="3010">
                <a:solidFill>
                  <a:schemeClr val="tx1">
                    <a:tint val="75000"/>
                  </a:schemeClr>
                </a:solidFill>
              </a:defRPr>
            </a:lvl1pPr>
          </a:lstStyle>
          <a:p>
            <a:fld id="{A5A21117-D063-43E6-A79E-CAAC8A4D329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03959" rtl="0" eaLnBrk="1" latinLnBrk="0" hangingPunct="1">
        <a:spcBef>
          <a:spcPct val="0"/>
        </a:spcBef>
        <a:buNone/>
        <a:defRPr sz="11058" kern="1200">
          <a:solidFill>
            <a:schemeClr val="tx1"/>
          </a:solidFill>
          <a:latin typeface="+mj-lt"/>
          <a:ea typeface="+mj-ea"/>
          <a:cs typeface="+mj-cs"/>
        </a:defRPr>
      </a:lvl1pPr>
    </p:titleStyle>
    <p:bodyStyle>
      <a:lvl1pPr marL="863985" indent="-863985" algn="l" defTabSz="2303959" rtl="0" eaLnBrk="1" latinLnBrk="0" hangingPunct="1">
        <a:spcBef>
          <a:spcPct val="20000"/>
        </a:spcBef>
        <a:buFont typeface="Arial" pitchFamily="34" charset="0"/>
        <a:buChar char="•"/>
        <a:defRPr sz="8049" kern="1200">
          <a:solidFill>
            <a:schemeClr val="tx1"/>
          </a:solidFill>
          <a:latin typeface="+mn-lt"/>
          <a:ea typeface="+mn-ea"/>
          <a:cs typeface="+mn-cs"/>
        </a:defRPr>
      </a:lvl1pPr>
      <a:lvl2pPr marL="1871967" indent="-719987" algn="l" defTabSz="2303959" rtl="0" eaLnBrk="1" latinLnBrk="0" hangingPunct="1">
        <a:spcBef>
          <a:spcPct val="20000"/>
        </a:spcBef>
        <a:buFont typeface="Arial" pitchFamily="34" charset="0"/>
        <a:buChar char="–"/>
        <a:defRPr sz="7069" kern="1200">
          <a:solidFill>
            <a:schemeClr val="tx1"/>
          </a:solidFill>
          <a:latin typeface="+mn-lt"/>
          <a:ea typeface="+mn-ea"/>
          <a:cs typeface="+mn-cs"/>
        </a:defRPr>
      </a:lvl2pPr>
      <a:lvl3pPr marL="2879949" indent="-575990" algn="l" defTabSz="2303959" rtl="0" eaLnBrk="1" latinLnBrk="0" hangingPunct="1">
        <a:spcBef>
          <a:spcPct val="20000"/>
        </a:spcBef>
        <a:buFont typeface="Arial" pitchFamily="34" charset="0"/>
        <a:buChar char="•"/>
        <a:defRPr sz="6019" kern="1200">
          <a:solidFill>
            <a:schemeClr val="tx1"/>
          </a:solidFill>
          <a:latin typeface="+mn-lt"/>
          <a:ea typeface="+mn-ea"/>
          <a:cs typeface="+mn-cs"/>
        </a:defRPr>
      </a:lvl3pPr>
      <a:lvl4pPr marL="4031928" indent="-575990" algn="l" defTabSz="2303959" rtl="0" eaLnBrk="1" latinLnBrk="0" hangingPunct="1">
        <a:spcBef>
          <a:spcPct val="20000"/>
        </a:spcBef>
        <a:buFont typeface="Arial" pitchFamily="34" charset="0"/>
        <a:buChar char="–"/>
        <a:defRPr sz="5039" kern="1200">
          <a:solidFill>
            <a:schemeClr val="tx1"/>
          </a:solidFill>
          <a:latin typeface="+mn-lt"/>
          <a:ea typeface="+mn-ea"/>
          <a:cs typeface="+mn-cs"/>
        </a:defRPr>
      </a:lvl4pPr>
      <a:lvl5pPr marL="5183907" indent="-575990" algn="l" defTabSz="2303959" rtl="0" eaLnBrk="1" latinLnBrk="0" hangingPunct="1">
        <a:spcBef>
          <a:spcPct val="20000"/>
        </a:spcBef>
        <a:buFont typeface="Arial" pitchFamily="34" charset="0"/>
        <a:buChar char="»"/>
        <a:defRPr sz="5039" kern="1200">
          <a:solidFill>
            <a:schemeClr val="tx1"/>
          </a:solidFill>
          <a:latin typeface="+mn-lt"/>
          <a:ea typeface="+mn-ea"/>
          <a:cs typeface="+mn-cs"/>
        </a:defRPr>
      </a:lvl5pPr>
      <a:lvl6pPr marL="6335887" indent="-575990" algn="l" defTabSz="2303959" rtl="0" eaLnBrk="1" latinLnBrk="0" hangingPunct="1">
        <a:spcBef>
          <a:spcPct val="20000"/>
        </a:spcBef>
        <a:buFont typeface="Arial" pitchFamily="34" charset="0"/>
        <a:buChar char="•"/>
        <a:defRPr sz="5039" kern="1200">
          <a:solidFill>
            <a:schemeClr val="tx1"/>
          </a:solidFill>
          <a:latin typeface="+mn-lt"/>
          <a:ea typeface="+mn-ea"/>
          <a:cs typeface="+mn-cs"/>
        </a:defRPr>
      </a:lvl6pPr>
      <a:lvl7pPr marL="7487866" indent="-575990" algn="l" defTabSz="2303959" rtl="0" eaLnBrk="1" latinLnBrk="0" hangingPunct="1">
        <a:spcBef>
          <a:spcPct val="20000"/>
        </a:spcBef>
        <a:buFont typeface="Arial" pitchFamily="34" charset="0"/>
        <a:buChar char="•"/>
        <a:defRPr sz="5039" kern="1200">
          <a:solidFill>
            <a:schemeClr val="tx1"/>
          </a:solidFill>
          <a:latin typeface="+mn-lt"/>
          <a:ea typeface="+mn-ea"/>
          <a:cs typeface="+mn-cs"/>
        </a:defRPr>
      </a:lvl7pPr>
      <a:lvl8pPr marL="8639846" indent="-575990" algn="l" defTabSz="2303959" rtl="0" eaLnBrk="1" latinLnBrk="0" hangingPunct="1">
        <a:spcBef>
          <a:spcPct val="20000"/>
        </a:spcBef>
        <a:buFont typeface="Arial" pitchFamily="34" charset="0"/>
        <a:buChar char="•"/>
        <a:defRPr sz="5039" kern="1200">
          <a:solidFill>
            <a:schemeClr val="tx1"/>
          </a:solidFill>
          <a:latin typeface="+mn-lt"/>
          <a:ea typeface="+mn-ea"/>
          <a:cs typeface="+mn-cs"/>
        </a:defRPr>
      </a:lvl8pPr>
      <a:lvl9pPr marL="9791825" indent="-575990" algn="l" defTabSz="2303959" rtl="0" eaLnBrk="1" latinLnBrk="0" hangingPunct="1">
        <a:spcBef>
          <a:spcPct val="20000"/>
        </a:spcBef>
        <a:buFont typeface="Arial" pitchFamily="34" charset="0"/>
        <a:buChar char="•"/>
        <a:defRPr sz="5039" kern="1200">
          <a:solidFill>
            <a:schemeClr val="tx1"/>
          </a:solidFill>
          <a:latin typeface="+mn-lt"/>
          <a:ea typeface="+mn-ea"/>
          <a:cs typeface="+mn-cs"/>
        </a:defRPr>
      </a:lvl9pPr>
    </p:bodyStyle>
    <p:otherStyle>
      <a:defPPr>
        <a:defRPr lang="tr-TR"/>
      </a:defPPr>
      <a:lvl1pPr marL="0" algn="l" defTabSz="2303959" rtl="0" eaLnBrk="1" latinLnBrk="0" hangingPunct="1">
        <a:defRPr sz="4549" kern="1200">
          <a:solidFill>
            <a:schemeClr val="tx1"/>
          </a:solidFill>
          <a:latin typeface="+mn-lt"/>
          <a:ea typeface="+mn-ea"/>
          <a:cs typeface="+mn-cs"/>
        </a:defRPr>
      </a:lvl1pPr>
      <a:lvl2pPr marL="1151979" algn="l" defTabSz="2303959" rtl="0" eaLnBrk="1" latinLnBrk="0" hangingPunct="1">
        <a:defRPr sz="4549" kern="1200">
          <a:solidFill>
            <a:schemeClr val="tx1"/>
          </a:solidFill>
          <a:latin typeface="+mn-lt"/>
          <a:ea typeface="+mn-ea"/>
          <a:cs typeface="+mn-cs"/>
        </a:defRPr>
      </a:lvl2pPr>
      <a:lvl3pPr marL="2303959" algn="l" defTabSz="2303959" rtl="0" eaLnBrk="1" latinLnBrk="0" hangingPunct="1">
        <a:defRPr sz="4549" kern="1200">
          <a:solidFill>
            <a:schemeClr val="tx1"/>
          </a:solidFill>
          <a:latin typeface="+mn-lt"/>
          <a:ea typeface="+mn-ea"/>
          <a:cs typeface="+mn-cs"/>
        </a:defRPr>
      </a:lvl3pPr>
      <a:lvl4pPr marL="3455938" algn="l" defTabSz="2303959" rtl="0" eaLnBrk="1" latinLnBrk="0" hangingPunct="1">
        <a:defRPr sz="4549" kern="1200">
          <a:solidFill>
            <a:schemeClr val="tx1"/>
          </a:solidFill>
          <a:latin typeface="+mn-lt"/>
          <a:ea typeface="+mn-ea"/>
          <a:cs typeface="+mn-cs"/>
        </a:defRPr>
      </a:lvl4pPr>
      <a:lvl5pPr marL="4607918" algn="l" defTabSz="2303959" rtl="0" eaLnBrk="1" latinLnBrk="0" hangingPunct="1">
        <a:defRPr sz="4549" kern="1200">
          <a:solidFill>
            <a:schemeClr val="tx1"/>
          </a:solidFill>
          <a:latin typeface="+mn-lt"/>
          <a:ea typeface="+mn-ea"/>
          <a:cs typeface="+mn-cs"/>
        </a:defRPr>
      </a:lvl5pPr>
      <a:lvl6pPr marL="5759897" algn="l" defTabSz="2303959" rtl="0" eaLnBrk="1" latinLnBrk="0" hangingPunct="1">
        <a:defRPr sz="4549" kern="1200">
          <a:solidFill>
            <a:schemeClr val="tx1"/>
          </a:solidFill>
          <a:latin typeface="+mn-lt"/>
          <a:ea typeface="+mn-ea"/>
          <a:cs typeface="+mn-cs"/>
        </a:defRPr>
      </a:lvl6pPr>
      <a:lvl7pPr marL="6911876" algn="l" defTabSz="2303959" rtl="0" eaLnBrk="1" latinLnBrk="0" hangingPunct="1">
        <a:defRPr sz="4549" kern="1200">
          <a:solidFill>
            <a:schemeClr val="tx1"/>
          </a:solidFill>
          <a:latin typeface="+mn-lt"/>
          <a:ea typeface="+mn-ea"/>
          <a:cs typeface="+mn-cs"/>
        </a:defRPr>
      </a:lvl7pPr>
      <a:lvl8pPr marL="8063856" algn="l" defTabSz="2303959" rtl="0" eaLnBrk="1" latinLnBrk="0" hangingPunct="1">
        <a:defRPr sz="4549" kern="1200">
          <a:solidFill>
            <a:schemeClr val="tx1"/>
          </a:solidFill>
          <a:latin typeface="+mn-lt"/>
          <a:ea typeface="+mn-ea"/>
          <a:cs typeface="+mn-cs"/>
        </a:defRPr>
      </a:lvl8pPr>
      <a:lvl9pPr marL="9215835" algn="l" defTabSz="2303959" rtl="0" eaLnBrk="1" latinLnBrk="0" hangingPunct="1">
        <a:defRPr sz="45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19 Dikdörtgen"/>
          <p:cNvSpPr/>
          <p:nvPr/>
        </p:nvSpPr>
        <p:spPr>
          <a:xfrm flipV="1">
            <a:off x="1742840" y="352970"/>
            <a:ext cx="14503321" cy="46068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sz="3411"/>
          </a:p>
        </p:txBody>
      </p:sp>
      <p:sp>
        <p:nvSpPr>
          <p:cNvPr id="21" name="20 Dikdörtgen"/>
          <p:cNvSpPr/>
          <p:nvPr/>
        </p:nvSpPr>
        <p:spPr>
          <a:xfrm>
            <a:off x="1713655" y="812717"/>
            <a:ext cx="14512147" cy="479540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sz="3411"/>
          </a:p>
        </p:txBody>
      </p:sp>
      <p:grpSp>
        <p:nvGrpSpPr>
          <p:cNvPr id="48" name="47 Grup"/>
          <p:cNvGrpSpPr/>
          <p:nvPr/>
        </p:nvGrpSpPr>
        <p:grpSpPr>
          <a:xfrm>
            <a:off x="1079481" y="178740"/>
            <a:ext cx="16008736" cy="6164765"/>
            <a:chOff x="-533575" y="-127736"/>
            <a:chExt cx="22877095" cy="9111445"/>
          </a:xfrm>
        </p:grpSpPr>
        <p:sp>
          <p:nvSpPr>
            <p:cNvPr id="22" name="21 Dikdörtgen"/>
            <p:cNvSpPr/>
            <p:nvPr/>
          </p:nvSpPr>
          <p:spPr>
            <a:xfrm>
              <a:off x="436401" y="7762712"/>
              <a:ext cx="20721641" cy="302434"/>
            </a:xfrm>
            <a:prstGeom prst="rect">
              <a:avLst/>
            </a:prstGeom>
            <a:solidFill>
              <a:srgbClr val="002060"/>
            </a:solidFill>
            <a:ln>
              <a:solidFill>
                <a:srgbClr val="002060"/>
              </a:solidFill>
            </a:ln>
            <a:effectLst>
              <a:outerShdw blurRad="50800" dist="50800" dir="540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411"/>
            </a:p>
          </p:txBody>
        </p:sp>
        <p:sp>
          <p:nvSpPr>
            <p:cNvPr id="41" name="40 Metin kutusu"/>
            <p:cNvSpPr txBox="1"/>
            <p:nvPr/>
          </p:nvSpPr>
          <p:spPr>
            <a:xfrm>
              <a:off x="-533575" y="-127736"/>
              <a:ext cx="22877095" cy="9111445"/>
            </a:xfrm>
            <a:prstGeom prst="rect">
              <a:avLst/>
            </a:prstGeom>
            <a:noFill/>
          </p:spPr>
          <p:txBody>
            <a:bodyPr wrap="square" rtlCol="0">
              <a:spAutoFit/>
            </a:bodyPr>
            <a:lstStyle/>
            <a:p>
              <a:pPr algn="ctr"/>
              <a:endParaRPr lang="tr-TR" sz="1400" b="1" dirty="0">
                <a:cs typeface="Arial" pitchFamily="34" charset="0"/>
              </a:endParaRPr>
            </a:p>
            <a:p>
              <a:pPr algn="ctr"/>
              <a:r>
                <a:rPr lang="tr-TR" sz="2200" b="1" dirty="0" smtClean="0"/>
                <a:t>REHBERLİK VE PSİKOLOJİK DANIŞMANLIK.ÖĞRETMENLİĞİ PROGRAMI</a:t>
              </a:r>
            </a:p>
            <a:p>
              <a:pPr algn="ctr"/>
              <a:endParaRPr lang="tr-TR" sz="1260" b="1" dirty="0" smtClean="0"/>
            </a:p>
            <a:p>
              <a:pPr algn="ctr"/>
              <a:r>
                <a:rPr lang="tr-TR" sz="3800" b="1" dirty="0" smtClean="0">
                  <a:cs typeface="Arial" pitchFamily="34" charset="0"/>
                </a:rPr>
                <a:t>DEPREM YERDE ÖNLEM SENDE!</a:t>
              </a:r>
              <a:endParaRPr lang="tr-TR" sz="3800" b="1" dirty="0">
                <a:cs typeface="Arial" pitchFamily="34" charset="0"/>
              </a:endParaRPr>
            </a:p>
            <a:p>
              <a:pPr algn="ctr"/>
              <a:r>
                <a:rPr lang="tr-TR" sz="2200" b="1" dirty="0">
                  <a:cs typeface="Arial" pitchFamily="34" charset="0"/>
                </a:rPr>
                <a:t>Proje  Danışmanı</a:t>
              </a:r>
              <a:endParaRPr lang="tr-TR" sz="2200" dirty="0">
                <a:cs typeface="Arial" pitchFamily="34" charset="0"/>
              </a:endParaRPr>
            </a:p>
            <a:p>
              <a:pPr algn="ctr"/>
              <a:r>
                <a:rPr lang="tr-TR" sz="2000" dirty="0" smtClean="0">
                  <a:cs typeface="Arial" pitchFamily="34" charset="0"/>
                </a:rPr>
                <a:t>Mustafa Özkan </a:t>
              </a:r>
            </a:p>
            <a:p>
              <a:pPr algn="ctr"/>
              <a:endParaRPr lang="tr-TR" sz="2100" dirty="0">
                <a:cs typeface="Arial" pitchFamily="34" charset="0"/>
              </a:endParaRPr>
            </a:p>
            <a:p>
              <a:pPr algn="ctr"/>
              <a:r>
                <a:rPr lang="tr-TR" sz="2200" b="1" dirty="0" smtClean="0">
                  <a:cs typeface="Arial" pitchFamily="34" charset="0"/>
                </a:rPr>
                <a:t>Proje </a:t>
              </a:r>
              <a:r>
                <a:rPr lang="tr-TR" sz="2200" b="1" dirty="0">
                  <a:cs typeface="Arial" pitchFamily="34" charset="0"/>
                </a:rPr>
                <a:t>Ekibi Üyeleri</a:t>
              </a:r>
              <a:endParaRPr lang="tr-TR" sz="2200" dirty="0">
                <a:cs typeface="Arial" pitchFamily="34" charset="0"/>
              </a:endParaRPr>
            </a:p>
            <a:p>
              <a:pPr algn="ctr"/>
              <a:r>
                <a:rPr lang="tr-TR" sz="2000" dirty="0">
                  <a:cs typeface="Arial" pitchFamily="34" charset="0"/>
                </a:rPr>
                <a:t>Aydanur Şenocak</a:t>
              </a:r>
            </a:p>
            <a:p>
              <a:pPr algn="ctr"/>
              <a:r>
                <a:rPr lang="tr-TR" sz="2000" dirty="0" smtClean="0">
                  <a:cs typeface="Arial" pitchFamily="34" charset="0"/>
                </a:rPr>
                <a:t>Beytüllah Yağcı</a:t>
              </a:r>
            </a:p>
            <a:p>
              <a:pPr algn="ctr"/>
              <a:r>
                <a:rPr lang="tr-TR" sz="2000" dirty="0" smtClean="0">
                  <a:cs typeface="Arial" pitchFamily="34" charset="0"/>
                </a:rPr>
                <a:t>Tuba Türkoğlu</a:t>
              </a:r>
            </a:p>
            <a:p>
              <a:pPr algn="ctr"/>
              <a:r>
                <a:rPr lang="tr-TR" sz="2000" dirty="0" smtClean="0">
                  <a:cs typeface="Arial" pitchFamily="34" charset="0"/>
                </a:rPr>
                <a:t>Yusuf Özkan</a:t>
              </a:r>
            </a:p>
            <a:p>
              <a:pPr algn="ctr"/>
              <a:r>
                <a:rPr lang="tr-TR" sz="2000" dirty="0">
                  <a:cs typeface="Arial" pitchFamily="34" charset="0"/>
                </a:rPr>
                <a:t>Zeynep Uzar</a:t>
              </a:r>
            </a:p>
            <a:p>
              <a:pPr algn="ctr"/>
              <a:endParaRPr lang="tr-TR" sz="1800" b="1" dirty="0">
                <a:cs typeface="Arial" pitchFamily="34" charset="0"/>
              </a:endParaRPr>
            </a:p>
            <a:p>
              <a:pPr algn="ctr"/>
              <a:r>
                <a:rPr lang="tr-TR" sz="2200" b="1" dirty="0" smtClean="0">
                  <a:cs typeface="Arial" pitchFamily="34" charset="0"/>
                </a:rPr>
                <a:t>Projeye </a:t>
              </a:r>
              <a:r>
                <a:rPr lang="tr-TR" sz="2200" b="1" dirty="0">
                  <a:cs typeface="Arial" pitchFamily="34" charset="0"/>
                </a:rPr>
                <a:t>Katkı Sağlayan </a:t>
              </a:r>
              <a:r>
                <a:rPr lang="tr-TR" sz="2200" b="1" dirty="0" smtClean="0">
                  <a:cs typeface="Arial" pitchFamily="34" charset="0"/>
                </a:rPr>
                <a:t>Kurum/Kuruluşlar</a:t>
              </a:r>
            </a:p>
            <a:p>
              <a:pPr algn="ctr"/>
              <a:r>
                <a:rPr lang="tr-TR" sz="2000" dirty="0" smtClean="0">
                  <a:cs typeface="Arial" pitchFamily="34" charset="0"/>
                </a:rPr>
                <a:t>Bursa Uludağ Üniversitesi</a:t>
              </a:r>
              <a:endParaRPr lang="tr-TR" sz="2000" dirty="0">
                <a:cs typeface="Arial" pitchFamily="34" charset="0"/>
              </a:endParaRPr>
            </a:p>
            <a:p>
              <a:pPr algn="ctr"/>
              <a:endParaRPr lang="tr-TR" sz="1260" b="1" dirty="0">
                <a:cs typeface="Arial" pitchFamily="34" charset="0"/>
              </a:endParaRPr>
            </a:p>
            <a:p>
              <a:pPr algn="ctr"/>
              <a:endParaRPr lang="tr-TR" sz="1260" b="1" dirty="0">
                <a:cs typeface="Arial" pitchFamily="34" charset="0"/>
              </a:endParaRPr>
            </a:p>
            <a:p>
              <a:pPr algn="ctr"/>
              <a:endParaRPr lang="tr-TR" sz="1260" b="1" dirty="0">
                <a:cs typeface="Arial" pitchFamily="34" charset="0"/>
              </a:endParaRPr>
            </a:p>
            <a:p>
              <a:pPr algn="ctr"/>
              <a:endParaRPr lang="tr-TR" sz="1260" b="1" dirty="0">
                <a:cs typeface="Arial" pitchFamily="34" charset="0"/>
              </a:endParaRPr>
            </a:p>
            <a:p>
              <a:pPr algn="ctr"/>
              <a:endParaRPr lang="tr-TR" sz="1260" b="1" dirty="0">
                <a:cs typeface="Arial" pitchFamily="34" charset="0"/>
              </a:endParaRPr>
            </a:p>
          </p:txBody>
        </p:sp>
      </p:grpSp>
      <p:sp>
        <p:nvSpPr>
          <p:cNvPr id="23" name="22 Metin kutusu"/>
          <p:cNvSpPr txBox="1"/>
          <p:nvPr/>
        </p:nvSpPr>
        <p:spPr>
          <a:xfrm>
            <a:off x="1683547" y="6544129"/>
            <a:ext cx="7176990" cy="9017853"/>
          </a:xfrm>
          <a:prstGeom prst="rect">
            <a:avLst/>
          </a:prstGeom>
          <a:noFill/>
        </p:spPr>
        <p:txBody>
          <a:bodyPr wrap="square" rtlCol="0">
            <a:spAutoFit/>
          </a:bodyPr>
          <a:lstStyle/>
          <a:p>
            <a:pPr indent="315105" algn="just"/>
            <a:r>
              <a:rPr lang="tr-TR" sz="2000" dirty="0" smtClean="0"/>
              <a:t>Ülkemizin deprem bölgesi olması sebebiyle her an bir deprem olabileceği gerçeği ile yaşamaktayız. Bu nedenle depreme hazırlıklı olmamız gerekmektedir. Bu amaç doğrultusunda deprem öncesinde neler yapabileceğimiz hakkında bilgi ve paylaşımlarda bulunmak amacıyla “deprem_biliclendirme” kullanıcı adında bir instagram hesabı açılmıştır. İnstagram hesabında deprem ve fay hakkında kısa bilgilendirme yapıp,yerleşim yerlerinin nerelerde yapılması gerektiği ile ilgili bilgiler verildi, depremden korunmak amacıyla binalarda deprem sarsıntısını azaltmak için  alınabilecek tedbirler hakkında bilgiler verildi, binaların depreme dayanıklılığının nasıl kontrol edileceği ile ilgili bilgiler paylaşıldı, deprem öncesinde ev,okul,iş yeri vb. yerlerde alınması gereken önlemler ile ilgili bilgiler paylaşıldı, depreme hazırlık eğitimi ve deprem tatbikat planı ile ilgili bilgiler paylaşıldı. Gönderilerde yer alan bilgiler AFAD, haber siteleri veya üniversite internet siteleri gibi güvenilir kaynaklardan alınmıştır. Paylaşılan videoların (Reels) görüntülerine AFAD ve haber kanallarından ulaşılmıştır. AFAD mobil acil uygulaması ve deprem öncesi çevreni hazırla konuları ile ilgili video paylaşılmıştır</a:t>
            </a:r>
            <a:r>
              <a:rPr lang="tr-TR" sz="2000" dirty="0"/>
              <a:t>. </a:t>
            </a:r>
            <a:r>
              <a:rPr lang="tr-TR" sz="2000" dirty="0" smtClean="0"/>
              <a:t>Grup </a:t>
            </a:r>
            <a:r>
              <a:rPr lang="tr-TR" sz="2000" dirty="0"/>
              <a:t>üyeleri ile beraber </a:t>
            </a:r>
            <a:r>
              <a:rPr lang="tr-TR" sz="2000" dirty="0" smtClean="0"/>
              <a:t>‘’Deprem çantasının içeriği ve önemi’’ konusunu içeren video oluşturup paylaşılmıştır. Hedef kitleye deprem hakkında izleyebilecekleri film tavsiyelerinde bulunulmuştur. Yaptığımız paylaşımların sonucunda hedef kitlenin deprem öncesi neler yapılması gerektiği ile ilgili bilinçlendiğini düşünüyoruz. Ekip üyeleri ile haftalık toplantı yapılarak paylaşımlar hakkında fikir alışverişi yapılmıştır. Haftalık hazırlanan raporlar proje danışmanına sunulmuştur.</a:t>
            </a:r>
            <a:endParaRPr lang="tr-TR" sz="2000" dirty="0"/>
          </a:p>
          <a:p>
            <a:pPr indent="315105" algn="just"/>
            <a:endParaRPr lang="tr-TR" sz="2000" b="1" dirty="0"/>
          </a:p>
          <a:p>
            <a:pPr indent="315105" algn="just"/>
            <a:r>
              <a:rPr lang="tr-TR" sz="2000" b="1" dirty="0" smtClean="0"/>
              <a:t>Anahtar Kelimeler:deprem, deprem öncesi hazırlık, paylaşım</a:t>
            </a:r>
            <a:endParaRPr lang="tr-TR" sz="2000" b="1" dirty="0">
              <a:ea typeface="Times New Roman"/>
              <a:cs typeface="Arial" pitchFamily="34" charset="0"/>
            </a:endParaRPr>
          </a:p>
        </p:txBody>
      </p:sp>
      <p:sp>
        <p:nvSpPr>
          <p:cNvPr id="27" name="26 Yuvarlatılmış Dikdörtgen"/>
          <p:cNvSpPr/>
          <p:nvPr/>
        </p:nvSpPr>
        <p:spPr>
          <a:xfrm>
            <a:off x="1734037" y="5992410"/>
            <a:ext cx="7126500" cy="4693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ÖZET</a:t>
            </a:r>
          </a:p>
        </p:txBody>
      </p:sp>
      <p:sp>
        <p:nvSpPr>
          <p:cNvPr id="33" name="32 Yuvarlatılmış Dikdörtgen"/>
          <p:cNvSpPr/>
          <p:nvPr/>
        </p:nvSpPr>
        <p:spPr>
          <a:xfrm>
            <a:off x="1756528" y="19252629"/>
            <a:ext cx="7207093" cy="580246"/>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GERÇEKLEŞTİRİLEN FAALİYETLER</a:t>
            </a:r>
          </a:p>
        </p:txBody>
      </p:sp>
      <p:sp>
        <p:nvSpPr>
          <p:cNvPr id="43" name="70 Yuvarlatılmış Dikdörtgen"/>
          <p:cNvSpPr/>
          <p:nvPr/>
        </p:nvSpPr>
        <p:spPr>
          <a:xfrm>
            <a:off x="1734037" y="17810405"/>
            <a:ext cx="7207093" cy="46082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HEDEF KİTLE</a:t>
            </a:r>
          </a:p>
        </p:txBody>
      </p:sp>
      <p:sp>
        <p:nvSpPr>
          <p:cNvPr id="16" name="Dikdörtgen 15"/>
          <p:cNvSpPr/>
          <p:nvPr/>
        </p:nvSpPr>
        <p:spPr>
          <a:xfrm>
            <a:off x="1650867" y="18653960"/>
            <a:ext cx="7292840" cy="400110"/>
          </a:xfrm>
          <a:prstGeom prst="rect">
            <a:avLst/>
          </a:prstGeom>
        </p:spPr>
        <p:txBody>
          <a:bodyPr wrap="square">
            <a:spAutoFit/>
          </a:bodyPr>
          <a:lstStyle/>
          <a:p>
            <a:r>
              <a:rPr lang="tr-TR" sz="2000" dirty="0" smtClean="0"/>
              <a:t>Sosyal medyayı aktif kullanan tüm bireyler</a:t>
            </a:r>
            <a:endParaRPr lang="tr-TR" sz="2000" dirty="0"/>
          </a:p>
        </p:txBody>
      </p:sp>
      <p:sp>
        <p:nvSpPr>
          <p:cNvPr id="17" name="Metin kutusu 16"/>
          <p:cNvSpPr txBox="1"/>
          <p:nvPr/>
        </p:nvSpPr>
        <p:spPr>
          <a:xfrm>
            <a:off x="1673606" y="22806105"/>
            <a:ext cx="7401143" cy="1538883"/>
          </a:xfrm>
          <a:prstGeom prst="rect">
            <a:avLst/>
          </a:prstGeom>
          <a:noFill/>
        </p:spPr>
        <p:txBody>
          <a:bodyPr wrap="square" rtlCol="0">
            <a:spAutoFit/>
          </a:bodyPr>
          <a:lstStyle/>
          <a:p>
            <a:r>
              <a:rPr lang="tr-TR" sz="2000" dirty="0" smtClean="0"/>
              <a:t>Sosyal medya hesabımız üzerinden doğru bilgiler sunarak deprem öncesi alınması gereken önlemler hakkında daha önce pek gündeme gelmeyen konular ve yanlış bilinen doğrularla ilgili </a:t>
            </a:r>
            <a:r>
              <a:rPr lang="tr-TR" sz="2000" dirty="0" err="1" smtClean="0"/>
              <a:t>farkındalık</a:t>
            </a:r>
            <a:r>
              <a:rPr lang="tr-TR" sz="2000" dirty="0" smtClean="0"/>
              <a:t> oluşturduğumuzu düşünüyoruz. </a:t>
            </a:r>
            <a:endParaRPr lang="tr-TR" sz="2000" dirty="0"/>
          </a:p>
          <a:p>
            <a:endParaRPr lang="tr-TR" sz="1400" dirty="0"/>
          </a:p>
        </p:txBody>
      </p:sp>
      <p:sp>
        <p:nvSpPr>
          <p:cNvPr id="49" name="32 Yuvarlatılmış Dikdörtgen"/>
          <p:cNvSpPr/>
          <p:nvPr/>
        </p:nvSpPr>
        <p:spPr>
          <a:xfrm>
            <a:off x="1713655" y="15477579"/>
            <a:ext cx="7216105" cy="476445"/>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PROJE HEDEFLERİ</a:t>
            </a:r>
          </a:p>
        </p:txBody>
      </p:sp>
      <p:sp>
        <p:nvSpPr>
          <p:cNvPr id="50" name="32 Yuvarlatılmış Dikdörtgen"/>
          <p:cNvSpPr/>
          <p:nvPr/>
        </p:nvSpPr>
        <p:spPr>
          <a:xfrm>
            <a:off x="9186135" y="19281788"/>
            <a:ext cx="7199222" cy="562825"/>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SOSYAL MEDYA HESAPLARI, WEB SİTESİ, SON SÖZ</a:t>
            </a:r>
          </a:p>
        </p:txBody>
      </p:sp>
      <p:sp>
        <p:nvSpPr>
          <p:cNvPr id="51" name="32 Yuvarlatılmış Dikdörtgen"/>
          <p:cNvSpPr/>
          <p:nvPr/>
        </p:nvSpPr>
        <p:spPr>
          <a:xfrm>
            <a:off x="9083849" y="8354300"/>
            <a:ext cx="7207094" cy="507122"/>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PROJE UYGULAMA FOTOĞRAFLARI</a:t>
            </a:r>
          </a:p>
        </p:txBody>
      </p:sp>
      <p:sp>
        <p:nvSpPr>
          <p:cNvPr id="52" name="32 Yuvarlatılmış Dikdörtgen"/>
          <p:cNvSpPr/>
          <p:nvPr/>
        </p:nvSpPr>
        <p:spPr>
          <a:xfrm>
            <a:off x="1777783" y="22098219"/>
            <a:ext cx="7163347" cy="503087"/>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SOSYAL FAYDA</a:t>
            </a:r>
          </a:p>
        </p:txBody>
      </p:sp>
      <p:sp>
        <p:nvSpPr>
          <p:cNvPr id="53" name="32 Yuvarlatılmış Dikdörtgen"/>
          <p:cNvSpPr/>
          <p:nvPr/>
        </p:nvSpPr>
        <p:spPr>
          <a:xfrm>
            <a:off x="9063742" y="5992410"/>
            <a:ext cx="6993374" cy="515283"/>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200" b="1" dirty="0">
                <a:solidFill>
                  <a:schemeClr val="tx1"/>
                </a:solidFill>
                <a:cs typeface="Arial" pitchFamily="34" charset="0"/>
              </a:rPr>
              <a:t>SÜRDÜRÜLEBİLİRLİK</a:t>
            </a:r>
            <a:r>
              <a:rPr lang="tr-TR" sz="2100" b="1" dirty="0">
                <a:solidFill>
                  <a:schemeClr val="tx1"/>
                </a:solidFill>
                <a:cs typeface="Arial" pitchFamily="34" charset="0"/>
              </a:rPr>
              <a:t> ÇALIŞMALARI</a:t>
            </a:r>
          </a:p>
        </p:txBody>
      </p:sp>
      <p:sp>
        <p:nvSpPr>
          <p:cNvPr id="18" name="Dikdörtgen 17"/>
          <p:cNvSpPr/>
          <p:nvPr/>
        </p:nvSpPr>
        <p:spPr>
          <a:xfrm>
            <a:off x="9063994" y="6798989"/>
            <a:ext cx="6190239" cy="1323439"/>
          </a:xfrm>
          <a:prstGeom prst="rect">
            <a:avLst/>
          </a:prstGeom>
        </p:spPr>
        <p:txBody>
          <a:bodyPr wrap="square">
            <a:spAutoFit/>
          </a:bodyPr>
          <a:lstStyle/>
          <a:p>
            <a:r>
              <a:rPr lang="tr-TR" sz="2000" dirty="0" smtClean="0"/>
              <a:t>Sosyal medya platformu üzerinden içerik oluşturma ve paylaşıma devam edilecektir. </a:t>
            </a:r>
          </a:p>
          <a:p>
            <a:r>
              <a:rPr lang="tr-TR" sz="2000" dirty="0" smtClean="0"/>
              <a:t>Deprem öncesi alınabilecek önlemler hakkında eğitimler sosyal medya üzerinden verilmeye devam edilecek.   </a:t>
            </a:r>
            <a:endParaRPr lang="tr-TR" sz="2000" dirty="0"/>
          </a:p>
        </p:txBody>
      </p:sp>
      <p:pic>
        <p:nvPicPr>
          <p:cNvPr id="3" name="Picture 6" descr="https://www.uludag.edu.tr/logolar/uu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634" y="916892"/>
            <a:ext cx="1613130" cy="1613130"/>
          </a:xfrm>
          <a:prstGeom prst="rect">
            <a:avLst/>
          </a:prstGeom>
          <a:noFill/>
          <a:extLst>
            <a:ext uri="{909E8E84-426E-40DD-AFC4-6F175D3DCCD1}">
              <a14:hiddenFill xmlns:a14="http://schemas.microsoft.com/office/drawing/2010/main">
                <a:solidFill>
                  <a:srgbClr val="FFFFFF"/>
                </a:solidFill>
              </a14:hiddenFill>
            </a:ext>
          </a:extLst>
        </p:spPr>
      </p:pic>
      <p:sp>
        <p:nvSpPr>
          <p:cNvPr id="39" name="Metin kutusu 38"/>
          <p:cNvSpPr txBox="1"/>
          <p:nvPr/>
        </p:nvSpPr>
        <p:spPr>
          <a:xfrm>
            <a:off x="9186135" y="20886858"/>
            <a:ext cx="269626" cy="307777"/>
          </a:xfrm>
          <a:prstGeom prst="rect">
            <a:avLst/>
          </a:prstGeom>
          <a:noFill/>
        </p:spPr>
        <p:txBody>
          <a:bodyPr wrap="none" rtlCol="0">
            <a:spAutoFit/>
          </a:bodyPr>
          <a:lstStyle/>
          <a:p>
            <a:r>
              <a:rPr lang="tr-TR" sz="1400" dirty="0" smtClean="0"/>
              <a:t>. </a:t>
            </a:r>
            <a:endParaRPr lang="tr-TR" sz="1400" dirty="0"/>
          </a:p>
        </p:txBody>
      </p:sp>
      <p:pic>
        <p:nvPicPr>
          <p:cNvPr id="42" name="Resim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8045" y="891844"/>
            <a:ext cx="1864772" cy="1864772"/>
          </a:xfrm>
          <a:prstGeom prst="rect">
            <a:avLst/>
          </a:prstGeom>
        </p:spPr>
      </p:pic>
      <p:sp>
        <p:nvSpPr>
          <p:cNvPr id="24" name="Dikdörtgen 15"/>
          <p:cNvSpPr/>
          <p:nvPr/>
        </p:nvSpPr>
        <p:spPr>
          <a:xfrm>
            <a:off x="1683547" y="16139679"/>
            <a:ext cx="7429552" cy="1323439"/>
          </a:xfrm>
          <a:prstGeom prst="rect">
            <a:avLst/>
          </a:prstGeom>
        </p:spPr>
        <p:txBody>
          <a:bodyPr wrap="square">
            <a:spAutoFit/>
          </a:bodyPr>
          <a:lstStyle/>
          <a:p>
            <a:r>
              <a:rPr lang="tr-TR" sz="2000" dirty="0" smtClean="0"/>
              <a:t>Bilindiği üzere deprem ülkesinde yaşıyoruz ve alacağımız önlemler hayati öneme sahip. Bu proje sayesinde ulaştığımız insanlara bu önem hakkında vurgu yapma ve oluşabilecek afette can ve mal kaybını en aza indirmeyi hedefledik</a:t>
            </a:r>
            <a:endParaRPr lang="tr-TR" sz="2000" dirty="0"/>
          </a:p>
        </p:txBody>
      </p:sp>
      <p:sp>
        <p:nvSpPr>
          <p:cNvPr id="26" name="Dikdörtgen 15"/>
          <p:cNvSpPr/>
          <p:nvPr/>
        </p:nvSpPr>
        <p:spPr>
          <a:xfrm>
            <a:off x="1713921" y="20031434"/>
            <a:ext cx="7292840" cy="2246769"/>
          </a:xfrm>
          <a:prstGeom prst="rect">
            <a:avLst/>
          </a:prstGeom>
        </p:spPr>
        <p:txBody>
          <a:bodyPr wrap="square">
            <a:spAutoFit/>
          </a:bodyPr>
          <a:lstStyle/>
          <a:p>
            <a:pPr>
              <a:buFont typeface="Arial" pitchFamily="34" charset="0"/>
              <a:buChar char="•"/>
            </a:pPr>
            <a:r>
              <a:rPr lang="tr-TR" sz="2000" dirty="0" smtClean="0"/>
              <a:t>Deprem öncesi alınması gereken önlemler hakkında gönderi, hikaye ve reels paylaşımı.</a:t>
            </a:r>
          </a:p>
          <a:p>
            <a:pPr>
              <a:buFont typeface="Arial" pitchFamily="34" charset="0"/>
              <a:buChar char="•"/>
            </a:pPr>
            <a:r>
              <a:rPr lang="tr-TR" sz="2000" dirty="0" smtClean="0"/>
              <a:t>Depremle ilgili video, fotoğraf</a:t>
            </a:r>
            <a:r>
              <a:rPr lang="tr-TR" sz="2000" dirty="0"/>
              <a:t> </a:t>
            </a:r>
            <a:r>
              <a:rPr lang="tr-TR" sz="2000" dirty="0" smtClean="0"/>
              <a:t>ve farklı medya organlarında yayınlanmış çeşitli bilgiler paylaşıldı.</a:t>
            </a:r>
          </a:p>
          <a:p>
            <a:pPr>
              <a:buFont typeface="Arial" pitchFamily="34" charset="0"/>
              <a:buChar char="•"/>
            </a:pPr>
            <a:r>
              <a:rPr lang="tr-TR" sz="2000" dirty="0" smtClean="0"/>
              <a:t>Deprem çantası hakkında doğru bilgiler içeren grup üyelerinin de göründüğü </a:t>
            </a:r>
            <a:r>
              <a:rPr lang="tr-TR" sz="2000" dirty="0" err="1" smtClean="0"/>
              <a:t>reels</a:t>
            </a:r>
            <a:r>
              <a:rPr lang="tr-TR" sz="2000" dirty="0" smtClean="0"/>
              <a:t> hazırlandı ve paylaşıldı.</a:t>
            </a:r>
          </a:p>
          <a:p>
            <a:pPr>
              <a:buFont typeface="Arial" pitchFamily="34" charset="0"/>
              <a:buChar char="•"/>
            </a:pPr>
            <a:endParaRPr lang="tr-TR" sz="2000" dirty="0" smtClean="0"/>
          </a:p>
        </p:txBody>
      </p:sp>
      <p:pic>
        <p:nvPicPr>
          <p:cNvPr id="1026" name="Picture 2" descr="C:\Users\Lenovo\Downloads\Instagram_logo_2022.svg.png"/>
          <p:cNvPicPr>
            <a:picLocks noChangeAspect="1" noChangeArrowheads="1"/>
          </p:cNvPicPr>
          <p:nvPr/>
        </p:nvPicPr>
        <p:blipFill>
          <a:blip r:embed="rId5" cstate="print"/>
          <a:srcRect/>
          <a:stretch>
            <a:fillRect/>
          </a:stretch>
        </p:blipFill>
        <p:spPr bwMode="auto">
          <a:xfrm>
            <a:off x="9925870" y="20485976"/>
            <a:ext cx="500066" cy="500066"/>
          </a:xfrm>
          <a:prstGeom prst="rect">
            <a:avLst/>
          </a:prstGeom>
          <a:noFill/>
        </p:spPr>
      </p:pic>
      <p:sp>
        <p:nvSpPr>
          <p:cNvPr id="28" name="Dikdörtgen 15"/>
          <p:cNvSpPr/>
          <p:nvPr/>
        </p:nvSpPr>
        <p:spPr>
          <a:xfrm>
            <a:off x="10467954" y="20468907"/>
            <a:ext cx="5460962" cy="1508105"/>
          </a:xfrm>
          <a:prstGeom prst="rect">
            <a:avLst/>
          </a:prstGeom>
        </p:spPr>
        <p:txBody>
          <a:bodyPr wrap="square">
            <a:spAutoFit/>
          </a:bodyPr>
          <a:lstStyle/>
          <a:p>
            <a:r>
              <a:rPr lang="tr-TR" sz="2400" i="1" dirty="0" smtClean="0"/>
              <a:t>@</a:t>
            </a:r>
            <a:r>
              <a:rPr lang="tr-TR" sz="2000" i="1" dirty="0" smtClean="0"/>
              <a:t>deprem_bilinclendirme</a:t>
            </a:r>
          </a:p>
          <a:p>
            <a:endParaRPr lang="tr-TR" sz="2400" i="1" u="sng" dirty="0" smtClean="0"/>
          </a:p>
          <a:p>
            <a:r>
              <a:rPr lang="tr-TR" sz="2000" i="1" dirty="0" smtClean="0"/>
              <a:t>deprembilinclendirme@gmail.com</a:t>
            </a:r>
          </a:p>
          <a:p>
            <a:endParaRPr lang="tr-TR" sz="2400" i="1" dirty="0"/>
          </a:p>
        </p:txBody>
      </p:sp>
      <p:pic>
        <p:nvPicPr>
          <p:cNvPr id="1027" name="Picture 3" descr="C:\Users\Lenovo\Downloads\mail.jpg"/>
          <p:cNvPicPr>
            <a:picLocks noChangeAspect="1" noChangeArrowheads="1"/>
          </p:cNvPicPr>
          <p:nvPr/>
        </p:nvPicPr>
        <p:blipFill>
          <a:blip r:embed="rId6" cstate="print"/>
          <a:srcRect/>
          <a:stretch>
            <a:fillRect/>
          </a:stretch>
        </p:blipFill>
        <p:spPr bwMode="auto">
          <a:xfrm>
            <a:off x="9878245" y="21251285"/>
            <a:ext cx="595316" cy="357190"/>
          </a:xfrm>
          <a:prstGeom prst="rect">
            <a:avLst/>
          </a:prstGeom>
          <a:noFill/>
        </p:spPr>
      </p:pic>
      <p:sp>
        <p:nvSpPr>
          <p:cNvPr id="29" name="28 Dikdörtgen"/>
          <p:cNvSpPr/>
          <p:nvPr/>
        </p:nvSpPr>
        <p:spPr>
          <a:xfrm>
            <a:off x="9113099" y="22144385"/>
            <a:ext cx="7027836" cy="1323439"/>
          </a:xfrm>
          <a:prstGeom prst="rect">
            <a:avLst/>
          </a:prstGeom>
        </p:spPr>
        <p:txBody>
          <a:bodyPr wrap="square">
            <a:spAutoFit/>
          </a:bodyPr>
          <a:lstStyle/>
          <a:p>
            <a:r>
              <a:rPr lang="tr-TR" sz="2000" dirty="0" smtClean="0"/>
              <a:t>Projede emeği geçen grup üyelerine,projemize destek veren takipçilerimize, diğer grup üyelerine ve bize bu imkanı veren Sayın Mustafa Özkan hocamıza ve Bursa Uludağ Üniversitesi’ne teşekkür ederiz. </a:t>
            </a:r>
            <a:endParaRPr lang="tr-TR" sz="2000" dirty="0"/>
          </a:p>
        </p:txBody>
      </p:sp>
      <p:pic>
        <p:nvPicPr>
          <p:cNvPr id="1029" name="Picture 5"/>
          <p:cNvPicPr>
            <a:picLocks noChangeAspect="1" noChangeArrowheads="1"/>
          </p:cNvPicPr>
          <p:nvPr/>
        </p:nvPicPr>
        <p:blipFill>
          <a:blip r:embed="rId7"/>
          <a:srcRect/>
          <a:stretch>
            <a:fillRect/>
          </a:stretch>
        </p:blipFill>
        <p:spPr bwMode="auto">
          <a:xfrm>
            <a:off x="9143207" y="9464068"/>
            <a:ext cx="3858519" cy="8411047"/>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13111093" y="9466491"/>
            <a:ext cx="4286280" cy="8491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TotalTime>
  <Words>449</Words>
  <Application>Microsoft Office PowerPoint</Application>
  <PresentationFormat>Özel</PresentationFormat>
  <Paragraphs>44</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Times New Roman</vt:lpstr>
      <vt:lpstr>Ofis Teması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Dilek Zeren Özer</dc:creator>
  <cp:lastModifiedBy>CASPER</cp:lastModifiedBy>
  <cp:revision>130</cp:revision>
  <dcterms:created xsi:type="dcterms:W3CDTF">2011-10-17T08:23:37Z</dcterms:created>
  <dcterms:modified xsi:type="dcterms:W3CDTF">2024-01-30T08:02:11Z</dcterms:modified>
</cp:coreProperties>
</file>