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2" r:id="rId4"/>
  </p:sldMasterIdLst>
  <p:notesMasterIdLst>
    <p:notesMasterId r:id="rId6"/>
  </p:notesMasterIdLst>
  <p:sldIdLst>
    <p:sldId id="256" r:id="rId5"/>
  </p:sldIdLst>
  <p:sldSz cx="21602700" cy="360045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340">
          <p15:clr>
            <a:srgbClr val="A4A3A4"/>
          </p15:clr>
        </p15:guide>
        <p15:guide id="2" pos="68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F5FF"/>
    <a:srgbClr val="CCFFFF"/>
    <a:srgbClr val="66FFFF"/>
    <a:srgbClr val="EDF6F9"/>
    <a:srgbClr val="81DEFF"/>
    <a:srgbClr val="FFE593"/>
    <a:srgbClr val="C0C0C0"/>
    <a:srgbClr val="CCECFF"/>
    <a:srgbClr val="FDE3F9"/>
    <a:srgbClr val="DEB5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Tema Uygulanmış Stil 1 - Vurgu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75DCB02-9BB8-47FD-8907-85C794F793BA}" styleName="Tema Uygulanmış Stil 1 - Vurgu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84385" autoAdjust="0"/>
  </p:normalViewPr>
  <p:slideViewPr>
    <p:cSldViewPr>
      <p:cViewPr varScale="1">
        <p:scale>
          <a:sx n="19" d="100"/>
          <a:sy n="19" d="100"/>
        </p:scale>
        <p:origin x="3522" y="72"/>
      </p:cViewPr>
      <p:guideLst>
        <p:guide orient="horz" pos="11340"/>
        <p:guide pos="680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707807-2498-4D98-AB7D-88E5797FAB57}" type="datetimeFigureOut">
              <a:rPr lang="tr-TR" smtClean="0"/>
              <a:pPr/>
              <a:t>30.01.2024</a:t>
            </a:fld>
            <a:endParaRPr lang="tr-TR"/>
          </a:p>
        </p:txBody>
      </p:sp>
      <p:sp>
        <p:nvSpPr>
          <p:cNvPr id="4" name="3 Slayt Görüntüsü Yer Tutucusu"/>
          <p:cNvSpPr>
            <a:spLocks noGrp="1" noRot="1" noChangeAspect="1"/>
          </p:cNvSpPr>
          <p:nvPr>
            <p:ph type="sldImg" idx="2"/>
          </p:nvPr>
        </p:nvSpPr>
        <p:spPr>
          <a:xfrm>
            <a:off x="2400300" y="685800"/>
            <a:ext cx="20574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476F4C-2E5B-4F4D-A5F3-D62A10F041E1}" type="slidenum">
              <a:rPr lang="tr-TR" smtClean="0"/>
              <a:pPr/>
              <a:t>‹#›</a:t>
            </a:fld>
            <a:endParaRPr lang="tr-TR"/>
          </a:p>
        </p:txBody>
      </p:sp>
    </p:spTree>
    <p:extLst>
      <p:ext uri="{BB962C8B-B14F-4D97-AF65-F5344CB8AC3E}">
        <p14:creationId xmlns:p14="http://schemas.microsoft.com/office/powerpoint/2010/main" val="3609658820"/>
      </p:ext>
    </p:extLst>
  </p:cSld>
  <p:clrMap bg1="lt1" tx1="dk1" bg2="lt2" tx2="dk2" accent1="accent1" accent2="accent2" accent3="accent3" accent4="accent4" accent5="accent5" accent6="accent6" hlink="hlink" folHlink="folHlink"/>
  <p:notesStyle>
    <a:lvl1pPr marL="0" algn="l" defTabSz="3291840" rtl="0" eaLnBrk="1" latinLnBrk="0" hangingPunct="1">
      <a:defRPr sz="4300" kern="1200">
        <a:solidFill>
          <a:schemeClr val="tx1"/>
        </a:solidFill>
        <a:latin typeface="+mn-lt"/>
        <a:ea typeface="+mn-ea"/>
        <a:cs typeface="+mn-cs"/>
      </a:defRPr>
    </a:lvl1pPr>
    <a:lvl2pPr marL="1645920" algn="l" defTabSz="3291840" rtl="0" eaLnBrk="1" latinLnBrk="0" hangingPunct="1">
      <a:defRPr sz="4300" kern="1200">
        <a:solidFill>
          <a:schemeClr val="tx1"/>
        </a:solidFill>
        <a:latin typeface="+mn-lt"/>
        <a:ea typeface="+mn-ea"/>
        <a:cs typeface="+mn-cs"/>
      </a:defRPr>
    </a:lvl2pPr>
    <a:lvl3pPr marL="3291840" algn="l" defTabSz="3291840" rtl="0" eaLnBrk="1" latinLnBrk="0" hangingPunct="1">
      <a:defRPr sz="4300" kern="1200">
        <a:solidFill>
          <a:schemeClr val="tx1"/>
        </a:solidFill>
        <a:latin typeface="+mn-lt"/>
        <a:ea typeface="+mn-ea"/>
        <a:cs typeface="+mn-cs"/>
      </a:defRPr>
    </a:lvl3pPr>
    <a:lvl4pPr marL="4937760" algn="l" defTabSz="3291840" rtl="0" eaLnBrk="1" latinLnBrk="0" hangingPunct="1">
      <a:defRPr sz="4300" kern="1200">
        <a:solidFill>
          <a:schemeClr val="tx1"/>
        </a:solidFill>
        <a:latin typeface="+mn-lt"/>
        <a:ea typeface="+mn-ea"/>
        <a:cs typeface="+mn-cs"/>
      </a:defRPr>
    </a:lvl4pPr>
    <a:lvl5pPr marL="6583680" algn="l" defTabSz="3291840" rtl="0" eaLnBrk="1" latinLnBrk="0" hangingPunct="1">
      <a:defRPr sz="4300" kern="1200">
        <a:solidFill>
          <a:schemeClr val="tx1"/>
        </a:solidFill>
        <a:latin typeface="+mn-lt"/>
        <a:ea typeface="+mn-ea"/>
        <a:cs typeface="+mn-cs"/>
      </a:defRPr>
    </a:lvl5pPr>
    <a:lvl6pPr marL="8229600" algn="l" defTabSz="3291840" rtl="0" eaLnBrk="1" latinLnBrk="0" hangingPunct="1">
      <a:defRPr sz="4300" kern="1200">
        <a:solidFill>
          <a:schemeClr val="tx1"/>
        </a:solidFill>
        <a:latin typeface="+mn-lt"/>
        <a:ea typeface="+mn-ea"/>
        <a:cs typeface="+mn-cs"/>
      </a:defRPr>
    </a:lvl6pPr>
    <a:lvl7pPr marL="9875520" algn="l" defTabSz="3291840" rtl="0" eaLnBrk="1" latinLnBrk="0" hangingPunct="1">
      <a:defRPr sz="4300" kern="1200">
        <a:solidFill>
          <a:schemeClr val="tx1"/>
        </a:solidFill>
        <a:latin typeface="+mn-lt"/>
        <a:ea typeface="+mn-ea"/>
        <a:cs typeface="+mn-cs"/>
      </a:defRPr>
    </a:lvl7pPr>
    <a:lvl8pPr marL="11521440" algn="l" defTabSz="3291840" rtl="0" eaLnBrk="1" latinLnBrk="0" hangingPunct="1">
      <a:defRPr sz="4300" kern="1200">
        <a:solidFill>
          <a:schemeClr val="tx1"/>
        </a:solidFill>
        <a:latin typeface="+mn-lt"/>
        <a:ea typeface="+mn-ea"/>
        <a:cs typeface="+mn-cs"/>
      </a:defRPr>
    </a:lvl8pPr>
    <a:lvl9pPr marL="13167360" algn="l" defTabSz="3291840" rtl="0" eaLnBrk="1" latinLnBrk="0" hangingPunct="1">
      <a:defRPr sz="4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9476F4C-2E5B-4F4D-A5F3-D62A10F041E1}" type="slidenum">
              <a:rPr lang="tr-TR" smtClean="0"/>
              <a:pPr/>
              <a:t>1</a:t>
            </a:fld>
            <a:endParaRPr lang="tr-TR"/>
          </a:p>
        </p:txBody>
      </p:sp>
    </p:spTree>
    <p:extLst>
      <p:ext uri="{BB962C8B-B14F-4D97-AF65-F5344CB8AC3E}">
        <p14:creationId xmlns:p14="http://schemas.microsoft.com/office/powerpoint/2010/main" val="1079965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903DD796-F71A-5D00-A6DA-73014B116D2B}"/>
              </a:ext>
            </a:extLst>
          </p:cNvPr>
          <p:cNvSpPr>
            <a:spLocks noGrp="1"/>
          </p:cNvSpPr>
          <p:nvPr>
            <p:ph type="ctrTitle"/>
          </p:nvPr>
        </p:nvSpPr>
        <p:spPr>
          <a:xfrm>
            <a:off x="2700338" y="5892406"/>
            <a:ext cx="16202025" cy="12534900"/>
          </a:xfrm>
        </p:spPr>
        <p:txBody>
          <a:bodyPr anchor="b"/>
          <a:lstStyle>
            <a:lvl1pPr algn="ctr">
              <a:defRPr sz="10631"/>
            </a:lvl1pPr>
          </a:lstStyle>
          <a:p>
            <a:r>
              <a:rPr lang="tr-TR"/>
              <a:t>Asıl başlık stilini düzenlemek için tıklayın</a:t>
            </a:r>
          </a:p>
        </p:txBody>
      </p:sp>
      <p:sp>
        <p:nvSpPr>
          <p:cNvPr id="3" name="Alt Başlık 2">
            <a:extLst>
              <a:ext uri="{FF2B5EF4-FFF2-40B4-BE49-F238E27FC236}">
                <a16:creationId xmlns:a16="http://schemas.microsoft.com/office/drawing/2014/main" xmlns="" id="{D9AB1846-96F5-3580-3A77-970FCCEE2428}"/>
              </a:ext>
            </a:extLst>
          </p:cNvPr>
          <p:cNvSpPr>
            <a:spLocks noGrp="1"/>
          </p:cNvSpPr>
          <p:nvPr>
            <p:ph type="subTitle" idx="1"/>
          </p:nvPr>
        </p:nvSpPr>
        <p:spPr>
          <a:xfrm>
            <a:off x="2700338" y="18910699"/>
            <a:ext cx="16202025" cy="8692751"/>
          </a:xfrm>
        </p:spPr>
        <p:txBody>
          <a:bodyPr/>
          <a:lstStyle>
            <a:lvl1pPr marL="0" indent="0" algn="ctr">
              <a:buNone/>
              <a:defRPr sz="4253"/>
            </a:lvl1pPr>
            <a:lvl2pPr marL="810113" indent="0" algn="ctr">
              <a:buNone/>
              <a:defRPr sz="3544"/>
            </a:lvl2pPr>
            <a:lvl3pPr marL="1620225" indent="0" algn="ctr">
              <a:buNone/>
              <a:defRPr sz="3189"/>
            </a:lvl3pPr>
            <a:lvl4pPr marL="2430338" indent="0" algn="ctr">
              <a:buNone/>
              <a:defRPr sz="2835"/>
            </a:lvl4pPr>
            <a:lvl5pPr marL="3240451" indent="0" algn="ctr">
              <a:buNone/>
              <a:defRPr sz="2835"/>
            </a:lvl5pPr>
            <a:lvl6pPr marL="4050563" indent="0" algn="ctr">
              <a:buNone/>
              <a:defRPr sz="2835"/>
            </a:lvl6pPr>
            <a:lvl7pPr marL="4860676" indent="0" algn="ctr">
              <a:buNone/>
              <a:defRPr sz="2835"/>
            </a:lvl7pPr>
            <a:lvl8pPr marL="5670789" indent="0" algn="ctr">
              <a:buNone/>
              <a:defRPr sz="2835"/>
            </a:lvl8pPr>
            <a:lvl9pPr marL="6480901" indent="0" algn="ctr">
              <a:buNone/>
              <a:defRPr sz="2835"/>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xmlns="" id="{A237B813-6D9C-3703-9518-9EA31AA0EA0A}"/>
              </a:ext>
            </a:extLst>
          </p:cNvPr>
          <p:cNvSpPr>
            <a:spLocks noGrp="1"/>
          </p:cNvSpPr>
          <p:nvPr>
            <p:ph type="dt" sz="half" idx="10"/>
          </p:nvPr>
        </p:nvSpPr>
        <p:spPr/>
        <p:txBody>
          <a:bodyPr/>
          <a:lstStyle/>
          <a:p>
            <a:fld id="{D2244192-CBE4-4EC2-9C43-56545A04ECE8}" type="datetimeFigureOut">
              <a:rPr lang="tr-TR" smtClean="0"/>
              <a:pPr/>
              <a:t>30.01.2024</a:t>
            </a:fld>
            <a:endParaRPr lang="tr-TR"/>
          </a:p>
        </p:txBody>
      </p:sp>
      <p:sp>
        <p:nvSpPr>
          <p:cNvPr id="5" name="Alt Bilgi Yer Tutucusu 4">
            <a:extLst>
              <a:ext uri="{FF2B5EF4-FFF2-40B4-BE49-F238E27FC236}">
                <a16:creationId xmlns:a16="http://schemas.microsoft.com/office/drawing/2014/main" xmlns="" id="{229DD13B-ECEF-4E33-F3EC-2BC05121FC8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3E31BFC5-928F-0935-9F13-D32D8800F859}"/>
              </a:ext>
            </a:extLst>
          </p:cNvPr>
          <p:cNvSpPr>
            <a:spLocks noGrp="1"/>
          </p:cNvSpPr>
          <p:nvPr>
            <p:ph type="sldNum" sz="quarter" idx="12"/>
          </p:nvPr>
        </p:nvSpPr>
        <p:spPr/>
        <p:txBody>
          <a:bodyPr/>
          <a:lstStyle/>
          <a:p>
            <a:fld id="{A5A21117-D063-43E6-A79E-CAAC8A4D3290}" type="slidenum">
              <a:rPr lang="tr-TR" smtClean="0"/>
              <a:pPr/>
              <a:t>‹#›</a:t>
            </a:fld>
            <a:endParaRPr lang="tr-TR"/>
          </a:p>
        </p:txBody>
      </p:sp>
    </p:spTree>
    <p:extLst>
      <p:ext uri="{BB962C8B-B14F-4D97-AF65-F5344CB8AC3E}">
        <p14:creationId xmlns:p14="http://schemas.microsoft.com/office/powerpoint/2010/main" val="15939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EC54102D-5DBE-C703-78E0-A6AD4D9ED96E}"/>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F57D3F71-C07A-0465-D932-D9CA2B244245}"/>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A690D46D-8C65-931E-9871-2571C7968F48}"/>
              </a:ext>
            </a:extLst>
          </p:cNvPr>
          <p:cNvSpPr>
            <a:spLocks noGrp="1"/>
          </p:cNvSpPr>
          <p:nvPr>
            <p:ph type="dt" sz="half" idx="10"/>
          </p:nvPr>
        </p:nvSpPr>
        <p:spPr/>
        <p:txBody>
          <a:bodyPr/>
          <a:lstStyle/>
          <a:p>
            <a:fld id="{D2244192-CBE4-4EC2-9C43-56545A04ECE8}" type="datetimeFigureOut">
              <a:rPr lang="tr-TR" smtClean="0"/>
              <a:pPr/>
              <a:t>30.01.2024</a:t>
            </a:fld>
            <a:endParaRPr lang="tr-TR"/>
          </a:p>
        </p:txBody>
      </p:sp>
      <p:sp>
        <p:nvSpPr>
          <p:cNvPr id="5" name="Alt Bilgi Yer Tutucusu 4">
            <a:extLst>
              <a:ext uri="{FF2B5EF4-FFF2-40B4-BE49-F238E27FC236}">
                <a16:creationId xmlns:a16="http://schemas.microsoft.com/office/drawing/2014/main" xmlns="" id="{770F9F55-7E2D-BC5D-C81C-AF59B8C383C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17F5F693-9A3F-1747-F062-89E82B3C5B5D}"/>
              </a:ext>
            </a:extLst>
          </p:cNvPr>
          <p:cNvSpPr>
            <a:spLocks noGrp="1"/>
          </p:cNvSpPr>
          <p:nvPr>
            <p:ph type="sldNum" sz="quarter" idx="12"/>
          </p:nvPr>
        </p:nvSpPr>
        <p:spPr/>
        <p:txBody>
          <a:bodyPr/>
          <a:lstStyle/>
          <a:p>
            <a:fld id="{A5A21117-D063-43E6-A79E-CAAC8A4D3290}" type="slidenum">
              <a:rPr lang="tr-TR" smtClean="0"/>
              <a:pPr/>
              <a:t>‹#›</a:t>
            </a:fld>
            <a:endParaRPr lang="tr-TR"/>
          </a:p>
        </p:txBody>
      </p:sp>
    </p:spTree>
    <p:extLst>
      <p:ext uri="{BB962C8B-B14F-4D97-AF65-F5344CB8AC3E}">
        <p14:creationId xmlns:p14="http://schemas.microsoft.com/office/powerpoint/2010/main" val="3008933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xmlns="" id="{ED315E11-5311-13F8-2FFF-CAD0ECB8A2E2}"/>
              </a:ext>
            </a:extLst>
          </p:cNvPr>
          <p:cNvSpPr>
            <a:spLocks noGrp="1"/>
          </p:cNvSpPr>
          <p:nvPr>
            <p:ph type="title" orient="vert"/>
          </p:nvPr>
        </p:nvSpPr>
        <p:spPr>
          <a:xfrm>
            <a:off x="15459432" y="1916906"/>
            <a:ext cx="4658082" cy="30512150"/>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1DB14ED9-FB96-70D6-3104-9A513D0DCB66}"/>
              </a:ext>
            </a:extLst>
          </p:cNvPr>
          <p:cNvSpPr>
            <a:spLocks noGrp="1"/>
          </p:cNvSpPr>
          <p:nvPr>
            <p:ph type="body" orient="vert" idx="1"/>
          </p:nvPr>
        </p:nvSpPr>
        <p:spPr>
          <a:xfrm>
            <a:off x="1485186" y="1916906"/>
            <a:ext cx="13704213" cy="3051215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10E99D2B-250D-433F-ABD3-24A8F34D4286}"/>
              </a:ext>
            </a:extLst>
          </p:cNvPr>
          <p:cNvSpPr>
            <a:spLocks noGrp="1"/>
          </p:cNvSpPr>
          <p:nvPr>
            <p:ph type="dt" sz="half" idx="10"/>
          </p:nvPr>
        </p:nvSpPr>
        <p:spPr/>
        <p:txBody>
          <a:bodyPr/>
          <a:lstStyle/>
          <a:p>
            <a:fld id="{D2244192-CBE4-4EC2-9C43-56545A04ECE8}" type="datetimeFigureOut">
              <a:rPr lang="tr-TR" smtClean="0"/>
              <a:pPr/>
              <a:t>30.01.2024</a:t>
            </a:fld>
            <a:endParaRPr lang="tr-TR"/>
          </a:p>
        </p:txBody>
      </p:sp>
      <p:sp>
        <p:nvSpPr>
          <p:cNvPr id="5" name="Alt Bilgi Yer Tutucusu 4">
            <a:extLst>
              <a:ext uri="{FF2B5EF4-FFF2-40B4-BE49-F238E27FC236}">
                <a16:creationId xmlns:a16="http://schemas.microsoft.com/office/drawing/2014/main" xmlns="" id="{F500A75B-8549-E1A2-87AC-0A3347EE2FD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CF882C95-44A8-1BA6-1106-972B3410EE0C}"/>
              </a:ext>
            </a:extLst>
          </p:cNvPr>
          <p:cNvSpPr>
            <a:spLocks noGrp="1"/>
          </p:cNvSpPr>
          <p:nvPr>
            <p:ph type="sldNum" sz="quarter" idx="12"/>
          </p:nvPr>
        </p:nvSpPr>
        <p:spPr/>
        <p:txBody>
          <a:bodyPr/>
          <a:lstStyle/>
          <a:p>
            <a:fld id="{A5A21117-D063-43E6-A79E-CAAC8A4D3290}" type="slidenum">
              <a:rPr lang="tr-TR" smtClean="0"/>
              <a:pPr/>
              <a:t>‹#›</a:t>
            </a:fld>
            <a:endParaRPr lang="tr-TR"/>
          </a:p>
        </p:txBody>
      </p:sp>
    </p:spTree>
    <p:extLst>
      <p:ext uri="{BB962C8B-B14F-4D97-AF65-F5344CB8AC3E}">
        <p14:creationId xmlns:p14="http://schemas.microsoft.com/office/powerpoint/2010/main" val="999529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96A8DEC0-0EEA-915F-BA4A-4AADAA24747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BCD6A251-119F-196E-3359-9ADFF552F78E}"/>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6DCBB93D-8F2C-CE39-E429-74924627079E}"/>
              </a:ext>
            </a:extLst>
          </p:cNvPr>
          <p:cNvSpPr>
            <a:spLocks noGrp="1"/>
          </p:cNvSpPr>
          <p:nvPr>
            <p:ph type="dt" sz="half" idx="10"/>
          </p:nvPr>
        </p:nvSpPr>
        <p:spPr/>
        <p:txBody>
          <a:bodyPr/>
          <a:lstStyle/>
          <a:p>
            <a:fld id="{D2244192-CBE4-4EC2-9C43-56545A04ECE8}" type="datetimeFigureOut">
              <a:rPr lang="tr-TR" smtClean="0"/>
              <a:pPr/>
              <a:t>30.01.2024</a:t>
            </a:fld>
            <a:endParaRPr lang="tr-TR"/>
          </a:p>
        </p:txBody>
      </p:sp>
      <p:sp>
        <p:nvSpPr>
          <p:cNvPr id="5" name="Alt Bilgi Yer Tutucusu 4">
            <a:extLst>
              <a:ext uri="{FF2B5EF4-FFF2-40B4-BE49-F238E27FC236}">
                <a16:creationId xmlns:a16="http://schemas.microsoft.com/office/drawing/2014/main" xmlns="" id="{37799266-8D52-C8DE-D6A0-F9DF6370D4D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0A4A8D36-C7C4-64B9-F45E-F6AA6E413A4D}"/>
              </a:ext>
            </a:extLst>
          </p:cNvPr>
          <p:cNvSpPr>
            <a:spLocks noGrp="1"/>
          </p:cNvSpPr>
          <p:nvPr>
            <p:ph type="sldNum" sz="quarter" idx="12"/>
          </p:nvPr>
        </p:nvSpPr>
        <p:spPr/>
        <p:txBody>
          <a:bodyPr/>
          <a:lstStyle/>
          <a:p>
            <a:fld id="{A5A21117-D063-43E6-A79E-CAAC8A4D3290}" type="slidenum">
              <a:rPr lang="tr-TR" smtClean="0"/>
              <a:pPr/>
              <a:t>‹#›</a:t>
            </a:fld>
            <a:endParaRPr lang="tr-TR"/>
          </a:p>
        </p:txBody>
      </p:sp>
    </p:spTree>
    <p:extLst>
      <p:ext uri="{BB962C8B-B14F-4D97-AF65-F5344CB8AC3E}">
        <p14:creationId xmlns:p14="http://schemas.microsoft.com/office/powerpoint/2010/main" val="79020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FFAE561-927E-5D58-12B2-9D4560EF59A2}"/>
              </a:ext>
            </a:extLst>
          </p:cNvPr>
          <p:cNvSpPr>
            <a:spLocks noGrp="1"/>
          </p:cNvSpPr>
          <p:nvPr>
            <p:ph type="title"/>
          </p:nvPr>
        </p:nvSpPr>
        <p:spPr>
          <a:xfrm>
            <a:off x="1473934" y="8976127"/>
            <a:ext cx="18632329" cy="14976869"/>
          </a:xfrm>
        </p:spPr>
        <p:txBody>
          <a:bodyPr anchor="b"/>
          <a:lstStyle>
            <a:lvl1pPr>
              <a:defRPr sz="10631"/>
            </a:lvl1pPr>
          </a:lstStyle>
          <a:p>
            <a:r>
              <a:rPr lang="tr-TR"/>
              <a:t>Asıl başlık stilini düzenlemek için tıklayın</a:t>
            </a:r>
          </a:p>
        </p:txBody>
      </p:sp>
      <p:sp>
        <p:nvSpPr>
          <p:cNvPr id="3" name="Metin Yer Tutucusu 2">
            <a:extLst>
              <a:ext uri="{FF2B5EF4-FFF2-40B4-BE49-F238E27FC236}">
                <a16:creationId xmlns:a16="http://schemas.microsoft.com/office/drawing/2014/main" xmlns="" id="{5C6F3292-52BB-1E34-6645-787200BB731D}"/>
              </a:ext>
            </a:extLst>
          </p:cNvPr>
          <p:cNvSpPr>
            <a:spLocks noGrp="1"/>
          </p:cNvSpPr>
          <p:nvPr>
            <p:ph type="body" idx="1"/>
          </p:nvPr>
        </p:nvSpPr>
        <p:spPr>
          <a:xfrm>
            <a:off x="1473934" y="24094683"/>
            <a:ext cx="18632329" cy="7875982"/>
          </a:xfrm>
        </p:spPr>
        <p:txBody>
          <a:bodyPr/>
          <a:lstStyle>
            <a:lvl1pPr marL="0" indent="0">
              <a:buNone/>
              <a:defRPr sz="4253">
                <a:solidFill>
                  <a:schemeClr val="tx1">
                    <a:tint val="75000"/>
                  </a:schemeClr>
                </a:solidFill>
              </a:defRPr>
            </a:lvl1pPr>
            <a:lvl2pPr marL="810113" indent="0">
              <a:buNone/>
              <a:defRPr sz="3544">
                <a:solidFill>
                  <a:schemeClr val="tx1">
                    <a:tint val="75000"/>
                  </a:schemeClr>
                </a:solidFill>
              </a:defRPr>
            </a:lvl2pPr>
            <a:lvl3pPr marL="1620225" indent="0">
              <a:buNone/>
              <a:defRPr sz="3189">
                <a:solidFill>
                  <a:schemeClr val="tx1">
                    <a:tint val="75000"/>
                  </a:schemeClr>
                </a:solidFill>
              </a:defRPr>
            </a:lvl3pPr>
            <a:lvl4pPr marL="2430338" indent="0">
              <a:buNone/>
              <a:defRPr sz="2835">
                <a:solidFill>
                  <a:schemeClr val="tx1">
                    <a:tint val="75000"/>
                  </a:schemeClr>
                </a:solidFill>
              </a:defRPr>
            </a:lvl4pPr>
            <a:lvl5pPr marL="3240451" indent="0">
              <a:buNone/>
              <a:defRPr sz="2835">
                <a:solidFill>
                  <a:schemeClr val="tx1">
                    <a:tint val="75000"/>
                  </a:schemeClr>
                </a:solidFill>
              </a:defRPr>
            </a:lvl5pPr>
            <a:lvl6pPr marL="4050563" indent="0">
              <a:buNone/>
              <a:defRPr sz="2835">
                <a:solidFill>
                  <a:schemeClr val="tx1">
                    <a:tint val="75000"/>
                  </a:schemeClr>
                </a:solidFill>
              </a:defRPr>
            </a:lvl6pPr>
            <a:lvl7pPr marL="4860676" indent="0">
              <a:buNone/>
              <a:defRPr sz="2835">
                <a:solidFill>
                  <a:schemeClr val="tx1">
                    <a:tint val="75000"/>
                  </a:schemeClr>
                </a:solidFill>
              </a:defRPr>
            </a:lvl7pPr>
            <a:lvl8pPr marL="5670789" indent="0">
              <a:buNone/>
              <a:defRPr sz="2835">
                <a:solidFill>
                  <a:schemeClr val="tx1">
                    <a:tint val="75000"/>
                  </a:schemeClr>
                </a:solidFill>
              </a:defRPr>
            </a:lvl8pPr>
            <a:lvl9pPr marL="6480901" indent="0">
              <a:buNone/>
              <a:defRPr sz="2835">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xmlns="" id="{B5954E32-721F-D651-0C1E-326A2C74A051}"/>
              </a:ext>
            </a:extLst>
          </p:cNvPr>
          <p:cNvSpPr>
            <a:spLocks noGrp="1"/>
          </p:cNvSpPr>
          <p:nvPr>
            <p:ph type="dt" sz="half" idx="10"/>
          </p:nvPr>
        </p:nvSpPr>
        <p:spPr/>
        <p:txBody>
          <a:bodyPr/>
          <a:lstStyle/>
          <a:p>
            <a:fld id="{D2244192-CBE4-4EC2-9C43-56545A04ECE8}" type="datetimeFigureOut">
              <a:rPr lang="tr-TR" smtClean="0"/>
              <a:pPr/>
              <a:t>30.01.2024</a:t>
            </a:fld>
            <a:endParaRPr lang="tr-TR"/>
          </a:p>
        </p:txBody>
      </p:sp>
      <p:sp>
        <p:nvSpPr>
          <p:cNvPr id="5" name="Alt Bilgi Yer Tutucusu 4">
            <a:extLst>
              <a:ext uri="{FF2B5EF4-FFF2-40B4-BE49-F238E27FC236}">
                <a16:creationId xmlns:a16="http://schemas.microsoft.com/office/drawing/2014/main" xmlns="" id="{92D5A98B-3A27-212C-9FF5-F4656345ED1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B5D77037-C9FA-9220-9E95-40F50E9F0243}"/>
              </a:ext>
            </a:extLst>
          </p:cNvPr>
          <p:cNvSpPr>
            <a:spLocks noGrp="1"/>
          </p:cNvSpPr>
          <p:nvPr>
            <p:ph type="sldNum" sz="quarter" idx="12"/>
          </p:nvPr>
        </p:nvSpPr>
        <p:spPr/>
        <p:txBody>
          <a:bodyPr/>
          <a:lstStyle/>
          <a:p>
            <a:fld id="{A5A21117-D063-43E6-A79E-CAAC8A4D3290}" type="slidenum">
              <a:rPr lang="tr-TR" smtClean="0"/>
              <a:pPr/>
              <a:t>‹#›</a:t>
            </a:fld>
            <a:endParaRPr lang="tr-TR"/>
          </a:p>
        </p:txBody>
      </p:sp>
    </p:spTree>
    <p:extLst>
      <p:ext uri="{BB962C8B-B14F-4D97-AF65-F5344CB8AC3E}">
        <p14:creationId xmlns:p14="http://schemas.microsoft.com/office/powerpoint/2010/main" val="731644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670E2D00-7B43-6F10-FBBF-F9E81B9D3478}"/>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23A1C327-0CAE-AA48-67BC-89728F050A93}"/>
              </a:ext>
            </a:extLst>
          </p:cNvPr>
          <p:cNvSpPr>
            <a:spLocks noGrp="1"/>
          </p:cNvSpPr>
          <p:nvPr>
            <p:ph sz="half" idx="1"/>
          </p:nvPr>
        </p:nvSpPr>
        <p:spPr>
          <a:xfrm>
            <a:off x="1485185" y="9584531"/>
            <a:ext cx="9181148" cy="2284452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xmlns="" id="{E4FB8A67-9BC4-5DDD-B4CC-F329D23AF1D5}"/>
              </a:ext>
            </a:extLst>
          </p:cNvPr>
          <p:cNvSpPr>
            <a:spLocks noGrp="1"/>
          </p:cNvSpPr>
          <p:nvPr>
            <p:ph sz="half" idx="2"/>
          </p:nvPr>
        </p:nvSpPr>
        <p:spPr>
          <a:xfrm>
            <a:off x="10936367" y="9584531"/>
            <a:ext cx="9181148" cy="2284452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xmlns="" id="{A47B0F29-5AC5-B688-3BA5-6CB5649AFF1B}"/>
              </a:ext>
            </a:extLst>
          </p:cNvPr>
          <p:cNvSpPr>
            <a:spLocks noGrp="1"/>
          </p:cNvSpPr>
          <p:nvPr>
            <p:ph type="dt" sz="half" idx="10"/>
          </p:nvPr>
        </p:nvSpPr>
        <p:spPr/>
        <p:txBody>
          <a:bodyPr/>
          <a:lstStyle/>
          <a:p>
            <a:fld id="{D2244192-CBE4-4EC2-9C43-56545A04ECE8}" type="datetimeFigureOut">
              <a:rPr lang="tr-TR" smtClean="0"/>
              <a:pPr/>
              <a:t>30.01.2024</a:t>
            </a:fld>
            <a:endParaRPr lang="tr-TR"/>
          </a:p>
        </p:txBody>
      </p:sp>
      <p:sp>
        <p:nvSpPr>
          <p:cNvPr id="6" name="Alt Bilgi Yer Tutucusu 5">
            <a:extLst>
              <a:ext uri="{FF2B5EF4-FFF2-40B4-BE49-F238E27FC236}">
                <a16:creationId xmlns:a16="http://schemas.microsoft.com/office/drawing/2014/main" xmlns="" id="{C3741216-062B-4C65-6B53-4ED8DC9EAA7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A834236D-F113-F0E8-7511-BD629099211E}"/>
              </a:ext>
            </a:extLst>
          </p:cNvPr>
          <p:cNvSpPr>
            <a:spLocks noGrp="1"/>
          </p:cNvSpPr>
          <p:nvPr>
            <p:ph type="sldNum" sz="quarter" idx="12"/>
          </p:nvPr>
        </p:nvSpPr>
        <p:spPr/>
        <p:txBody>
          <a:bodyPr/>
          <a:lstStyle/>
          <a:p>
            <a:fld id="{A5A21117-D063-43E6-A79E-CAAC8A4D3290}" type="slidenum">
              <a:rPr lang="tr-TR" smtClean="0"/>
              <a:pPr/>
              <a:t>‹#›</a:t>
            </a:fld>
            <a:endParaRPr lang="tr-TR"/>
          </a:p>
        </p:txBody>
      </p:sp>
    </p:spTree>
    <p:extLst>
      <p:ext uri="{BB962C8B-B14F-4D97-AF65-F5344CB8AC3E}">
        <p14:creationId xmlns:p14="http://schemas.microsoft.com/office/powerpoint/2010/main" val="447588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9EF488DA-A18D-5BB1-CAF1-EC606D69EEF7}"/>
              </a:ext>
            </a:extLst>
          </p:cNvPr>
          <p:cNvSpPr>
            <a:spLocks noGrp="1"/>
          </p:cNvSpPr>
          <p:nvPr>
            <p:ph type="title"/>
          </p:nvPr>
        </p:nvSpPr>
        <p:spPr>
          <a:xfrm>
            <a:off x="1487999" y="1916909"/>
            <a:ext cx="18632329" cy="6959206"/>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658B5431-633B-4CE6-0263-2BE7C49E990C}"/>
              </a:ext>
            </a:extLst>
          </p:cNvPr>
          <p:cNvSpPr>
            <a:spLocks noGrp="1"/>
          </p:cNvSpPr>
          <p:nvPr>
            <p:ph type="body" idx="1"/>
          </p:nvPr>
        </p:nvSpPr>
        <p:spPr>
          <a:xfrm>
            <a:off x="1488000" y="8826106"/>
            <a:ext cx="9138954" cy="4325538"/>
          </a:xfrm>
        </p:spPr>
        <p:txBody>
          <a:bodyPr anchor="b"/>
          <a:lstStyle>
            <a:lvl1pPr marL="0" indent="0">
              <a:buNone/>
              <a:defRPr sz="4253" b="1"/>
            </a:lvl1pPr>
            <a:lvl2pPr marL="810113" indent="0">
              <a:buNone/>
              <a:defRPr sz="3544" b="1"/>
            </a:lvl2pPr>
            <a:lvl3pPr marL="1620225" indent="0">
              <a:buNone/>
              <a:defRPr sz="3189" b="1"/>
            </a:lvl3pPr>
            <a:lvl4pPr marL="2430338" indent="0">
              <a:buNone/>
              <a:defRPr sz="2835" b="1"/>
            </a:lvl4pPr>
            <a:lvl5pPr marL="3240451" indent="0">
              <a:buNone/>
              <a:defRPr sz="2835" b="1"/>
            </a:lvl5pPr>
            <a:lvl6pPr marL="4050563" indent="0">
              <a:buNone/>
              <a:defRPr sz="2835" b="1"/>
            </a:lvl6pPr>
            <a:lvl7pPr marL="4860676" indent="0">
              <a:buNone/>
              <a:defRPr sz="2835" b="1"/>
            </a:lvl7pPr>
            <a:lvl8pPr marL="5670789" indent="0">
              <a:buNone/>
              <a:defRPr sz="2835" b="1"/>
            </a:lvl8pPr>
            <a:lvl9pPr marL="6480901" indent="0">
              <a:buNone/>
              <a:defRPr sz="2835"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xmlns="" id="{FE322D37-192D-037A-2603-132F778B7226}"/>
              </a:ext>
            </a:extLst>
          </p:cNvPr>
          <p:cNvSpPr>
            <a:spLocks noGrp="1"/>
          </p:cNvSpPr>
          <p:nvPr>
            <p:ph sz="half" idx="2"/>
          </p:nvPr>
        </p:nvSpPr>
        <p:spPr>
          <a:xfrm>
            <a:off x="1488000" y="13151644"/>
            <a:ext cx="9138954" cy="1934408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xmlns="" id="{D483FFB1-1F42-2DE2-5AA9-1962756F92BB}"/>
              </a:ext>
            </a:extLst>
          </p:cNvPr>
          <p:cNvSpPr>
            <a:spLocks noGrp="1"/>
          </p:cNvSpPr>
          <p:nvPr>
            <p:ph type="body" sz="quarter" idx="3"/>
          </p:nvPr>
        </p:nvSpPr>
        <p:spPr>
          <a:xfrm>
            <a:off x="10936367" y="8826106"/>
            <a:ext cx="9183961" cy="4325538"/>
          </a:xfrm>
        </p:spPr>
        <p:txBody>
          <a:bodyPr anchor="b"/>
          <a:lstStyle>
            <a:lvl1pPr marL="0" indent="0">
              <a:buNone/>
              <a:defRPr sz="4253" b="1"/>
            </a:lvl1pPr>
            <a:lvl2pPr marL="810113" indent="0">
              <a:buNone/>
              <a:defRPr sz="3544" b="1"/>
            </a:lvl2pPr>
            <a:lvl3pPr marL="1620225" indent="0">
              <a:buNone/>
              <a:defRPr sz="3189" b="1"/>
            </a:lvl3pPr>
            <a:lvl4pPr marL="2430338" indent="0">
              <a:buNone/>
              <a:defRPr sz="2835" b="1"/>
            </a:lvl4pPr>
            <a:lvl5pPr marL="3240451" indent="0">
              <a:buNone/>
              <a:defRPr sz="2835" b="1"/>
            </a:lvl5pPr>
            <a:lvl6pPr marL="4050563" indent="0">
              <a:buNone/>
              <a:defRPr sz="2835" b="1"/>
            </a:lvl6pPr>
            <a:lvl7pPr marL="4860676" indent="0">
              <a:buNone/>
              <a:defRPr sz="2835" b="1"/>
            </a:lvl7pPr>
            <a:lvl8pPr marL="5670789" indent="0">
              <a:buNone/>
              <a:defRPr sz="2835" b="1"/>
            </a:lvl8pPr>
            <a:lvl9pPr marL="6480901" indent="0">
              <a:buNone/>
              <a:defRPr sz="2835"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xmlns="" id="{9207504F-1BD2-B87D-C838-508350848AB6}"/>
              </a:ext>
            </a:extLst>
          </p:cNvPr>
          <p:cNvSpPr>
            <a:spLocks noGrp="1"/>
          </p:cNvSpPr>
          <p:nvPr>
            <p:ph sz="quarter" idx="4"/>
          </p:nvPr>
        </p:nvSpPr>
        <p:spPr>
          <a:xfrm>
            <a:off x="10936367" y="13151644"/>
            <a:ext cx="9183961" cy="1934408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xmlns="" id="{AB3C7C11-71BC-9C83-D877-316286106F36}"/>
              </a:ext>
            </a:extLst>
          </p:cNvPr>
          <p:cNvSpPr>
            <a:spLocks noGrp="1"/>
          </p:cNvSpPr>
          <p:nvPr>
            <p:ph type="dt" sz="half" idx="10"/>
          </p:nvPr>
        </p:nvSpPr>
        <p:spPr/>
        <p:txBody>
          <a:bodyPr/>
          <a:lstStyle/>
          <a:p>
            <a:fld id="{D2244192-CBE4-4EC2-9C43-56545A04ECE8}" type="datetimeFigureOut">
              <a:rPr lang="tr-TR" smtClean="0"/>
              <a:pPr/>
              <a:t>30.01.2024</a:t>
            </a:fld>
            <a:endParaRPr lang="tr-TR"/>
          </a:p>
        </p:txBody>
      </p:sp>
      <p:sp>
        <p:nvSpPr>
          <p:cNvPr id="8" name="Alt Bilgi Yer Tutucusu 7">
            <a:extLst>
              <a:ext uri="{FF2B5EF4-FFF2-40B4-BE49-F238E27FC236}">
                <a16:creationId xmlns:a16="http://schemas.microsoft.com/office/drawing/2014/main" xmlns="" id="{A57C8D08-F51B-7D67-F201-8AFE1C32ADEF}"/>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xmlns="" id="{0AB3A108-C72E-EE19-5517-33859EBD90BF}"/>
              </a:ext>
            </a:extLst>
          </p:cNvPr>
          <p:cNvSpPr>
            <a:spLocks noGrp="1"/>
          </p:cNvSpPr>
          <p:nvPr>
            <p:ph type="sldNum" sz="quarter" idx="12"/>
          </p:nvPr>
        </p:nvSpPr>
        <p:spPr/>
        <p:txBody>
          <a:bodyPr/>
          <a:lstStyle/>
          <a:p>
            <a:fld id="{A5A21117-D063-43E6-A79E-CAAC8A4D3290}" type="slidenum">
              <a:rPr lang="tr-TR" smtClean="0"/>
              <a:pPr/>
              <a:t>‹#›</a:t>
            </a:fld>
            <a:endParaRPr lang="tr-TR"/>
          </a:p>
        </p:txBody>
      </p:sp>
    </p:spTree>
    <p:extLst>
      <p:ext uri="{BB962C8B-B14F-4D97-AF65-F5344CB8AC3E}">
        <p14:creationId xmlns:p14="http://schemas.microsoft.com/office/powerpoint/2010/main" val="1343928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CEBC67BC-EC4E-D204-3F2F-9E96A9E9A029}"/>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xmlns="" id="{E32C4D12-A6F5-5D96-1973-59EB2010AD65}"/>
              </a:ext>
            </a:extLst>
          </p:cNvPr>
          <p:cNvSpPr>
            <a:spLocks noGrp="1"/>
          </p:cNvSpPr>
          <p:nvPr>
            <p:ph type="dt" sz="half" idx="10"/>
          </p:nvPr>
        </p:nvSpPr>
        <p:spPr/>
        <p:txBody>
          <a:bodyPr/>
          <a:lstStyle/>
          <a:p>
            <a:fld id="{D2244192-CBE4-4EC2-9C43-56545A04ECE8}" type="datetimeFigureOut">
              <a:rPr lang="tr-TR" smtClean="0"/>
              <a:pPr/>
              <a:t>30.01.2024</a:t>
            </a:fld>
            <a:endParaRPr lang="tr-TR"/>
          </a:p>
        </p:txBody>
      </p:sp>
      <p:sp>
        <p:nvSpPr>
          <p:cNvPr id="4" name="Alt Bilgi Yer Tutucusu 3">
            <a:extLst>
              <a:ext uri="{FF2B5EF4-FFF2-40B4-BE49-F238E27FC236}">
                <a16:creationId xmlns:a16="http://schemas.microsoft.com/office/drawing/2014/main" xmlns="" id="{AFED3F38-E01A-9E31-0A41-70F6B70EB017}"/>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xmlns="" id="{33A8CAE1-DCEC-1301-1978-2384173ED626}"/>
              </a:ext>
            </a:extLst>
          </p:cNvPr>
          <p:cNvSpPr>
            <a:spLocks noGrp="1"/>
          </p:cNvSpPr>
          <p:nvPr>
            <p:ph type="sldNum" sz="quarter" idx="12"/>
          </p:nvPr>
        </p:nvSpPr>
        <p:spPr/>
        <p:txBody>
          <a:bodyPr/>
          <a:lstStyle/>
          <a:p>
            <a:fld id="{A5A21117-D063-43E6-A79E-CAAC8A4D3290}" type="slidenum">
              <a:rPr lang="tr-TR" smtClean="0"/>
              <a:pPr/>
              <a:t>‹#›</a:t>
            </a:fld>
            <a:endParaRPr lang="tr-TR"/>
          </a:p>
        </p:txBody>
      </p:sp>
    </p:spTree>
    <p:extLst>
      <p:ext uri="{BB962C8B-B14F-4D97-AF65-F5344CB8AC3E}">
        <p14:creationId xmlns:p14="http://schemas.microsoft.com/office/powerpoint/2010/main" val="917686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xmlns="" id="{074DFA3A-252C-00DA-7CD7-804AA443B2F9}"/>
              </a:ext>
            </a:extLst>
          </p:cNvPr>
          <p:cNvSpPr>
            <a:spLocks noGrp="1"/>
          </p:cNvSpPr>
          <p:nvPr>
            <p:ph type="dt" sz="half" idx="10"/>
          </p:nvPr>
        </p:nvSpPr>
        <p:spPr/>
        <p:txBody>
          <a:bodyPr/>
          <a:lstStyle/>
          <a:p>
            <a:fld id="{D2244192-CBE4-4EC2-9C43-56545A04ECE8}" type="datetimeFigureOut">
              <a:rPr lang="tr-TR" smtClean="0"/>
              <a:pPr/>
              <a:t>30.01.2024</a:t>
            </a:fld>
            <a:endParaRPr lang="tr-TR"/>
          </a:p>
        </p:txBody>
      </p:sp>
      <p:sp>
        <p:nvSpPr>
          <p:cNvPr id="3" name="Alt Bilgi Yer Tutucusu 2">
            <a:extLst>
              <a:ext uri="{FF2B5EF4-FFF2-40B4-BE49-F238E27FC236}">
                <a16:creationId xmlns:a16="http://schemas.microsoft.com/office/drawing/2014/main" xmlns="" id="{C85B28B3-F5ED-FFA6-4A1A-49087F0D8C6D}"/>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xmlns="" id="{4E0496AD-29C1-F0A8-EBD4-0F24C4CAF289}"/>
              </a:ext>
            </a:extLst>
          </p:cNvPr>
          <p:cNvSpPr>
            <a:spLocks noGrp="1"/>
          </p:cNvSpPr>
          <p:nvPr>
            <p:ph type="sldNum" sz="quarter" idx="12"/>
          </p:nvPr>
        </p:nvSpPr>
        <p:spPr/>
        <p:txBody>
          <a:bodyPr/>
          <a:lstStyle/>
          <a:p>
            <a:fld id="{A5A21117-D063-43E6-A79E-CAAC8A4D3290}" type="slidenum">
              <a:rPr lang="tr-TR" smtClean="0"/>
              <a:pPr/>
              <a:t>‹#›</a:t>
            </a:fld>
            <a:endParaRPr lang="tr-TR"/>
          </a:p>
        </p:txBody>
      </p:sp>
    </p:spTree>
    <p:extLst>
      <p:ext uri="{BB962C8B-B14F-4D97-AF65-F5344CB8AC3E}">
        <p14:creationId xmlns:p14="http://schemas.microsoft.com/office/powerpoint/2010/main" val="42117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F08AD70-9687-823E-565D-ADABC7961F12}"/>
              </a:ext>
            </a:extLst>
          </p:cNvPr>
          <p:cNvSpPr>
            <a:spLocks noGrp="1"/>
          </p:cNvSpPr>
          <p:nvPr>
            <p:ph type="title"/>
          </p:nvPr>
        </p:nvSpPr>
        <p:spPr>
          <a:xfrm>
            <a:off x="1488000" y="2400300"/>
            <a:ext cx="6967432" cy="8401050"/>
          </a:xfrm>
        </p:spPr>
        <p:txBody>
          <a:bodyPr anchor="b"/>
          <a:lstStyle>
            <a:lvl1pPr>
              <a:defRPr sz="567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DA3E6764-8F61-3EC8-21A8-49CA192E794C}"/>
              </a:ext>
            </a:extLst>
          </p:cNvPr>
          <p:cNvSpPr>
            <a:spLocks noGrp="1"/>
          </p:cNvSpPr>
          <p:nvPr>
            <p:ph idx="1"/>
          </p:nvPr>
        </p:nvSpPr>
        <p:spPr>
          <a:xfrm>
            <a:off x="9183961" y="5183984"/>
            <a:ext cx="10936367" cy="25586531"/>
          </a:xfrm>
        </p:spPr>
        <p:txBody>
          <a:bodyPr/>
          <a:lstStyle>
            <a:lvl1pPr>
              <a:defRPr sz="5670"/>
            </a:lvl1pPr>
            <a:lvl2pPr>
              <a:defRPr sz="4961"/>
            </a:lvl2pPr>
            <a:lvl3pPr>
              <a:defRPr sz="4253"/>
            </a:lvl3pPr>
            <a:lvl4pPr>
              <a:defRPr sz="3544"/>
            </a:lvl4pPr>
            <a:lvl5pPr>
              <a:defRPr sz="3544"/>
            </a:lvl5pPr>
            <a:lvl6pPr>
              <a:defRPr sz="3544"/>
            </a:lvl6pPr>
            <a:lvl7pPr>
              <a:defRPr sz="3544"/>
            </a:lvl7pPr>
            <a:lvl8pPr>
              <a:defRPr sz="3544"/>
            </a:lvl8pPr>
            <a:lvl9pPr>
              <a:defRPr sz="3544"/>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xmlns="" id="{D749E1CC-877B-3C79-0366-51DAC9EC4319}"/>
              </a:ext>
            </a:extLst>
          </p:cNvPr>
          <p:cNvSpPr>
            <a:spLocks noGrp="1"/>
          </p:cNvSpPr>
          <p:nvPr>
            <p:ph type="body" sz="half" idx="2"/>
          </p:nvPr>
        </p:nvSpPr>
        <p:spPr>
          <a:xfrm>
            <a:off x="1488000" y="10801350"/>
            <a:ext cx="6967432" cy="20010837"/>
          </a:xfrm>
        </p:spPr>
        <p:txBody>
          <a:bodyPr/>
          <a:lstStyle>
            <a:lvl1pPr marL="0" indent="0">
              <a:buNone/>
              <a:defRPr sz="2835"/>
            </a:lvl1pPr>
            <a:lvl2pPr marL="810113" indent="0">
              <a:buNone/>
              <a:defRPr sz="2481"/>
            </a:lvl2pPr>
            <a:lvl3pPr marL="1620225" indent="0">
              <a:buNone/>
              <a:defRPr sz="2126"/>
            </a:lvl3pPr>
            <a:lvl4pPr marL="2430338" indent="0">
              <a:buNone/>
              <a:defRPr sz="1772"/>
            </a:lvl4pPr>
            <a:lvl5pPr marL="3240451" indent="0">
              <a:buNone/>
              <a:defRPr sz="1772"/>
            </a:lvl5pPr>
            <a:lvl6pPr marL="4050563" indent="0">
              <a:buNone/>
              <a:defRPr sz="1772"/>
            </a:lvl6pPr>
            <a:lvl7pPr marL="4860676" indent="0">
              <a:buNone/>
              <a:defRPr sz="1772"/>
            </a:lvl7pPr>
            <a:lvl8pPr marL="5670789" indent="0">
              <a:buNone/>
              <a:defRPr sz="1772"/>
            </a:lvl8pPr>
            <a:lvl9pPr marL="6480901" indent="0">
              <a:buNone/>
              <a:defRPr sz="1772"/>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xmlns="" id="{F2CCDD90-2D58-850E-F233-DEF27C30DCFF}"/>
              </a:ext>
            </a:extLst>
          </p:cNvPr>
          <p:cNvSpPr>
            <a:spLocks noGrp="1"/>
          </p:cNvSpPr>
          <p:nvPr>
            <p:ph type="dt" sz="half" idx="10"/>
          </p:nvPr>
        </p:nvSpPr>
        <p:spPr/>
        <p:txBody>
          <a:bodyPr/>
          <a:lstStyle/>
          <a:p>
            <a:fld id="{D2244192-CBE4-4EC2-9C43-56545A04ECE8}" type="datetimeFigureOut">
              <a:rPr lang="tr-TR" smtClean="0"/>
              <a:pPr/>
              <a:t>30.01.2024</a:t>
            </a:fld>
            <a:endParaRPr lang="tr-TR"/>
          </a:p>
        </p:txBody>
      </p:sp>
      <p:sp>
        <p:nvSpPr>
          <p:cNvPr id="6" name="Alt Bilgi Yer Tutucusu 5">
            <a:extLst>
              <a:ext uri="{FF2B5EF4-FFF2-40B4-BE49-F238E27FC236}">
                <a16:creationId xmlns:a16="http://schemas.microsoft.com/office/drawing/2014/main" xmlns="" id="{5CBB8C6B-8606-E029-439F-B4B6F30A9AC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2D7A9A2A-4A3A-F867-3415-490071207C0B}"/>
              </a:ext>
            </a:extLst>
          </p:cNvPr>
          <p:cNvSpPr>
            <a:spLocks noGrp="1"/>
          </p:cNvSpPr>
          <p:nvPr>
            <p:ph type="sldNum" sz="quarter" idx="12"/>
          </p:nvPr>
        </p:nvSpPr>
        <p:spPr/>
        <p:txBody>
          <a:bodyPr/>
          <a:lstStyle/>
          <a:p>
            <a:fld id="{A5A21117-D063-43E6-A79E-CAAC8A4D3290}" type="slidenum">
              <a:rPr lang="tr-TR" smtClean="0"/>
              <a:pPr/>
              <a:t>‹#›</a:t>
            </a:fld>
            <a:endParaRPr lang="tr-TR"/>
          </a:p>
        </p:txBody>
      </p:sp>
    </p:spTree>
    <p:extLst>
      <p:ext uri="{BB962C8B-B14F-4D97-AF65-F5344CB8AC3E}">
        <p14:creationId xmlns:p14="http://schemas.microsoft.com/office/powerpoint/2010/main" val="4255535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924D9BD5-011F-FD8D-F6FE-8062CA4A7B55}"/>
              </a:ext>
            </a:extLst>
          </p:cNvPr>
          <p:cNvSpPr>
            <a:spLocks noGrp="1"/>
          </p:cNvSpPr>
          <p:nvPr>
            <p:ph type="title"/>
          </p:nvPr>
        </p:nvSpPr>
        <p:spPr>
          <a:xfrm>
            <a:off x="1488000" y="2400300"/>
            <a:ext cx="6967432" cy="8401050"/>
          </a:xfrm>
        </p:spPr>
        <p:txBody>
          <a:bodyPr anchor="b"/>
          <a:lstStyle>
            <a:lvl1pPr>
              <a:defRPr sz="5670"/>
            </a:lvl1pPr>
          </a:lstStyle>
          <a:p>
            <a:r>
              <a:rPr lang="tr-TR"/>
              <a:t>Asıl başlık stilini düzenlemek için tıklayın</a:t>
            </a:r>
          </a:p>
        </p:txBody>
      </p:sp>
      <p:sp>
        <p:nvSpPr>
          <p:cNvPr id="3" name="Resim Yer Tutucusu 2">
            <a:extLst>
              <a:ext uri="{FF2B5EF4-FFF2-40B4-BE49-F238E27FC236}">
                <a16:creationId xmlns:a16="http://schemas.microsoft.com/office/drawing/2014/main" xmlns="" id="{1610F4DA-4F3F-4B24-46B3-798CF48094E1}"/>
              </a:ext>
            </a:extLst>
          </p:cNvPr>
          <p:cNvSpPr>
            <a:spLocks noGrp="1"/>
          </p:cNvSpPr>
          <p:nvPr>
            <p:ph type="pic" idx="1"/>
          </p:nvPr>
        </p:nvSpPr>
        <p:spPr>
          <a:xfrm>
            <a:off x="9183961" y="5183984"/>
            <a:ext cx="10936367" cy="25586531"/>
          </a:xfrm>
        </p:spPr>
        <p:txBody>
          <a:bodyPr/>
          <a:lstStyle>
            <a:lvl1pPr marL="0" indent="0">
              <a:buNone/>
              <a:defRPr sz="5670"/>
            </a:lvl1pPr>
            <a:lvl2pPr marL="810113" indent="0">
              <a:buNone/>
              <a:defRPr sz="4961"/>
            </a:lvl2pPr>
            <a:lvl3pPr marL="1620225" indent="0">
              <a:buNone/>
              <a:defRPr sz="4253"/>
            </a:lvl3pPr>
            <a:lvl4pPr marL="2430338" indent="0">
              <a:buNone/>
              <a:defRPr sz="3544"/>
            </a:lvl4pPr>
            <a:lvl5pPr marL="3240451" indent="0">
              <a:buNone/>
              <a:defRPr sz="3544"/>
            </a:lvl5pPr>
            <a:lvl6pPr marL="4050563" indent="0">
              <a:buNone/>
              <a:defRPr sz="3544"/>
            </a:lvl6pPr>
            <a:lvl7pPr marL="4860676" indent="0">
              <a:buNone/>
              <a:defRPr sz="3544"/>
            </a:lvl7pPr>
            <a:lvl8pPr marL="5670789" indent="0">
              <a:buNone/>
              <a:defRPr sz="3544"/>
            </a:lvl8pPr>
            <a:lvl9pPr marL="6480901" indent="0">
              <a:buNone/>
              <a:defRPr sz="3544"/>
            </a:lvl9pPr>
          </a:lstStyle>
          <a:p>
            <a:endParaRPr lang="tr-TR"/>
          </a:p>
        </p:txBody>
      </p:sp>
      <p:sp>
        <p:nvSpPr>
          <p:cNvPr id="4" name="Metin Yer Tutucusu 3">
            <a:extLst>
              <a:ext uri="{FF2B5EF4-FFF2-40B4-BE49-F238E27FC236}">
                <a16:creationId xmlns:a16="http://schemas.microsoft.com/office/drawing/2014/main" xmlns="" id="{F4327E14-14EA-CB1F-435C-76E70EF74FBB}"/>
              </a:ext>
            </a:extLst>
          </p:cNvPr>
          <p:cNvSpPr>
            <a:spLocks noGrp="1"/>
          </p:cNvSpPr>
          <p:nvPr>
            <p:ph type="body" sz="half" idx="2"/>
          </p:nvPr>
        </p:nvSpPr>
        <p:spPr>
          <a:xfrm>
            <a:off x="1488000" y="10801350"/>
            <a:ext cx="6967432" cy="20010837"/>
          </a:xfrm>
        </p:spPr>
        <p:txBody>
          <a:bodyPr/>
          <a:lstStyle>
            <a:lvl1pPr marL="0" indent="0">
              <a:buNone/>
              <a:defRPr sz="2835"/>
            </a:lvl1pPr>
            <a:lvl2pPr marL="810113" indent="0">
              <a:buNone/>
              <a:defRPr sz="2481"/>
            </a:lvl2pPr>
            <a:lvl3pPr marL="1620225" indent="0">
              <a:buNone/>
              <a:defRPr sz="2126"/>
            </a:lvl3pPr>
            <a:lvl4pPr marL="2430338" indent="0">
              <a:buNone/>
              <a:defRPr sz="1772"/>
            </a:lvl4pPr>
            <a:lvl5pPr marL="3240451" indent="0">
              <a:buNone/>
              <a:defRPr sz="1772"/>
            </a:lvl5pPr>
            <a:lvl6pPr marL="4050563" indent="0">
              <a:buNone/>
              <a:defRPr sz="1772"/>
            </a:lvl6pPr>
            <a:lvl7pPr marL="4860676" indent="0">
              <a:buNone/>
              <a:defRPr sz="1772"/>
            </a:lvl7pPr>
            <a:lvl8pPr marL="5670789" indent="0">
              <a:buNone/>
              <a:defRPr sz="1772"/>
            </a:lvl8pPr>
            <a:lvl9pPr marL="6480901" indent="0">
              <a:buNone/>
              <a:defRPr sz="1772"/>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xmlns="" id="{4B532C09-CE8F-58BB-F9C3-7A5A1AE226B7}"/>
              </a:ext>
            </a:extLst>
          </p:cNvPr>
          <p:cNvSpPr>
            <a:spLocks noGrp="1"/>
          </p:cNvSpPr>
          <p:nvPr>
            <p:ph type="dt" sz="half" idx="10"/>
          </p:nvPr>
        </p:nvSpPr>
        <p:spPr/>
        <p:txBody>
          <a:bodyPr/>
          <a:lstStyle/>
          <a:p>
            <a:fld id="{D2244192-CBE4-4EC2-9C43-56545A04ECE8}" type="datetimeFigureOut">
              <a:rPr lang="tr-TR" smtClean="0"/>
              <a:pPr/>
              <a:t>30.01.2024</a:t>
            </a:fld>
            <a:endParaRPr lang="tr-TR"/>
          </a:p>
        </p:txBody>
      </p:sp>
      <p:sp>
        <p:nvSpPr>
          <p:cNvPr id="6" name="Alt Bilgi Yer Tutucusu 5">
            <a:extLst>
              <a:ext uri="{FF2B5EF4-FFF2-40B4-BE49-F238E27FC236}">
                <a16:creationId xmlns:a16="http://schemas.microsoft.com/office/drawing/2014/main" xmlns="" id="{BC79E9F9-DB76-BD26-0B96-F84196E3819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6FCE824A-A528-9AFA-B223-A0F667C1D234}"/>
              </a:ext>
            </a:extLst>
          </p:cNvPr>
          <p:cNvSpPr>
            <a:spLocks noGrp="1"/>
          </p:cNvSpPr>
          <p:nvPr>
            <p:ph type="sldNum" sz="quarter" idx="12"/>
          </p:nvPr>
        </p:nvSpPr>
        <p:spPr/>
        <p:txBody>
          <a:bodyPr/>
          <a:lstStyle/>
          <a:p>
            <a:fld id="{A5A21117-D063-43E6-A79E-CAAC8A4D3290}" type="slidenum">
              <a:rPr lang="tr-TR" smtClean="0"/>
              <a:pPr/>
              <a:t>‹#›</a:t>
            </a:fld>
            <a:endParaRPr lang="tr-TR"/>
          </a:p>
        </p:txBody>
      </p:sp>
    </p:spTree>
    <p:extLst>
      <p:ext uri="{BB962C8B-B14F-4D97-AF65-F5344CB8AC3E}">
        <p14:creationId xmlns:p14="http://schemas.microsoft.com/office/powerpoint/2010/main" val="1058973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xmlns="" id="{6177EFD3-F5D6-CDDC-BACB-2D8A2258493E}"/>
              </a:ext>
            </a:extLst>
          </p:cNvPr>
          <p:cNvSpPr>
            <a:spLocks noGrp="1"/>
          </p:cNvSpPr>
          <p:nvPr>
            <p:ph type="title"/>
          </p:nvPr>
        </p:nvSpPr>
        <p:spPr>
          <a:xfrm>
            <a:off x="1485186" y="1916909"/>
            <a:ext cx="18632329" cy="6959206"/>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BB4310CD-1AF9-D478-2F0D-F2FB54357BC9}"/>
              </a:ext>
            </a:extLst>
          </p:cNvPr>
          <p:cNvSpPr>
            <a:spLocks noGrp="1"/>
          </p:cNvSpPr>
          <p:nvPr>
            <p:ph type="body" idx="1"/>
          </p:nvPr>
        </p:nvSpPr>
        <p:spPr>
          <a:xfrm>
            <a:off x="1485186" y="9584531"/>
            <a:ext cx="18632329" cy="22844525"/>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9CD88B2F-34A4-8E2F-75B0-F930E342DD07}"/>
              </a:ext>
            </a:extLst>
          </p:cNvPr>
          <p:cNvSpPr>
            <a:spLocks noGrp="1"/>
          </p:cNvSpPr>
          <p:nvPr>
            <p:ph type="dt" sz="half" idx="2"/>
          </p:nvPr>
        </p:nvSpPr>
        <p:spPr>
          <a:xfrm>
            <a:off x="1485185" y="33370840"/>
            <a:ext cx="4860608" cy="1916906"/>
          </a:xfrm>
          <a:prstGeom prst="rect">
            <a:avLst/>
          </a:prstGeom>
        </p:spPr>
        <p:txBody>
          <a:bodyPr vert="horz" lIns="91440" tIns="45720" rIns="91440" bIns="45720" rtlCol="0" anchor="ctr"/>
          <a:lstStyle>
            <a:lvl1pPr algn="l">
              <a:defRPr sz="2126">
                <a:solidFill>
                  <a:schemeClr val="tx1">
                    <a:tint val="75000"/>
                  </a:schemeClr>
                </a:solidFill>
              </a:defRPr>
            </a:lvl1pPr>
          </a:lstStyle>
          <a:p>
            <a:fld id="{D2244192-CBE4-4EC2-9C43-56545A04ECE8}" type="datetimeFigureOut">
              <a:rPr lang="tr-TR" smtClean="0"/>
              <a:pPr/>
              <a:t>30.01.2024</a:t>
            </a:fld>
            <a:endParaRPr lang="tr-TR"/>
          </a:p>
        </p:txBody>
      </p:sp>
      <p:sp>
        <p:nvSpPr>
          <p:cNvPr id="5" name="Alt Bilgi Yer Tutucusu 4">
            <a:extLst>
              <a:ext uri="{FF2B5EF4-FFF2-40B4-BE49-F238E27FC236}">
                <a16:creationId xmlns:a16="http://schemas.microsoft.com/office/drawing/2014/main" xmlns="" id="{9F3A4160-7F17-8A99-9080-01F0FAA5529A}"/>
              </a:ext>
            </a:extLst>
          </p:cNvPr>
          <p:cNvSpPr>
            <a:spLocks noGrp="1"/>
          </p:cNvSpPr>
          <p:nvPr>
            <p:ph type="ftr" sz="quarter" idx="3"/>
          </p:nvPr>
        </p:nvSpPr>
        <p:spPr>
          <a:xfrm>
            <a:off x="7155895" y="33370840"/>
            <a:ext cx="7290911" cy="1916906"/>
          </a:xfrm>
          <a:prstGeom prst="rect">
            <a:avLst/>
          </a:prstGeom>
        </p:spPr>
        <p:txBody>
          <a:bodyPr vert="horz" lIns="91440" tIns="45720" rIns="91440" bIns="45720" rtlCol="0" anchor="ctr"/>
          <a:lstStyle>
            <a:lvl1pPr algn="ctr">
              <a:defRPr sz="2126">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xmlns="" id="{F69AFFA8-3E79-FB34-1BFA-F3E6538E3590}"/>
              </a:ext>
            </a:extLst>
          </p:cNvPr>
          <p:cNvSpPr>
            <a:spLocks noGrp="1"/>
          </p:cNvSpPr>
          <p:nvPr>
            <p:ph type="sldNum" sz="quarter" idx="4"/>
          </p:nvPr>
        </p:nvSpPr>
        <p:spPr>
          <a:xfrm>
            <a:off x="15256907" y="33370840"/>
            <a:ext cx="4860608" cy="1916906"/>
          </a:xfrm>
          <a:prstGeom prst="rect">
            <a:avLst/>
          </a:prstGeom>
        </p:spPr>
        <p:txBody>
          <a:bodyPr vert="horz" lIns="91440" tIns="45720" rIns="91440" bIns="45720" rtlCol="0" anchor="ctr"/>
          <a:lstStyle>
            <a:lvl1pPr algn="r">
              <a:defRPr sz="2126">
                <a:solidFill>
                  <a:schemeClr val="tx1">
                    <a:tint val="75000"/>
                  </a:schemeClr>
                </a:solidFill>
              </a:defRPr>
            </a:lvl1pPr>
          </a:lstStyle>
          <a:p>
            <a:fld id="{A5A21117-D063-43E6-A79E-CAAC8A4D3290}" type="slidenum">
              <a:rPr lang="tr-TR" smtClean="0"/>
              <a:pPr/>
              <a:t>‹#›</a:t>
            </a:fld>
            <a:endParaRPr lang="tr-TR"/>
          </a:p>
        </p:txBody>
      </p:sp>
    </p:spTree>
    <p:extLst>
      <p:ext uri="{BB962C8B-B14F-4D97-AF65-F5344CB8AC3E}">
        <p14:creationId xmlns:p14="http://schemas.microsoft.com/office/powerpoint/2010/main" val="1522230796"/>
      </p:ext>
    </p:extLst>
  </p:cSld>
  <p:clrMap bg1="dk1" tx1="lt1" bg2="dk2" tx2="lt2" accent1="accent1" accent2="accent2" accent3="accent3" accent4="accent4" accent5="accent5" accent6="accent6" hlink="hlink" folHlink="folHlink"/>
  <p:sldLayoutIdLst>
    <p:sldLayoutId id="2147483933" r:id="rId1"/>
    <p:sldLayoutId id="2147483934" r:id="rId2"/>
    <p:sldLayoutId id="2147483935" r:id="rId3"/>
    <p:sldLayoutId id="2147483936" r:id="rId4"/>
    <p:sldLayoutId id="2147483937" r:id="rId5"/>
    <p:sldLayoutId id="2147483938" r:id="rId6"/>
    <p:sldLayoutId id="2147483939" r:id="rId7"/>
    <p:sldLayoutId id="2147483940" r:id="rId8"/>
    <p:sldLayoutId id="2147483941" r:id="rId9"/>
    <p:sldLayoutId id="2147483942" r:id="rId10"/>
    <p:sldLayoutId id="2147483943" r:id="rId11"/>
  </p:sldLayoutIdLst>
  <p:txStyles>
    <p:titleStyle>
      <a:lvl1pPr algn="l" defTabSz="1620225" rtl="0" eaLnBrk="1" latinLnBrk="0" hangingPunct="1">
        <a:lnSpc>
          <a:spcPct val="90000"/>
        </a:lnSpc>
        <a:spcBef>
          <a:spcPct val="0"/>
        </a:spcBef>
        <a:buNone/>
        <a:defRPr sz="7796" kern="1200">
          <a:solidFill>
            <a:schemeClr val="tx1"/>
          </a:solidFill>
          <a:latin typeface="+mj-lt"/>
          <a:ea typeface="+mj-ea"/>
          <a:cs typeface="+mj-cs"/>
        </a:defRPr>
      </a:lvl1pPr>
    </p:titleStyle>
    <p:bodyStyle>
      <a:lvl1pPr marL="405056" indent="-405056" algn="l" defTabSz="1620225" rtl="0" eaLnBrk="1" latinLnBrk="0" hangingPunct="1">
        <a:lnSpc>
          <a:spcPct val="90000"/>
        </a:lnSpc>
        <a:spcBef>
          <a:spcPts val="1772"/>
        </a:spcBef>
        <a:buFont typeface="Arial" panose="020B0604020202020204" pitchFamily="34" charset="0"/>
        <a:buChar char="•"/>
        <a:defRPr sz="4961" kern="1200">
          <a:solidFill>
            <a:schemeClr val="tx1"/>
          </a:solidFill>
          <a:latin typeface="+mn-lt"/>
          <a:ea typeface="+mn-ea"/>
          <a:cs typeface="+mn-cs"/>
        </a:defRPr>
      </a:lvl1pPr>
      <a:lvl2pPr marL="1215169" indent="-405056" algn="l" defTabSz="1620225" rtl="0" eaLnBrk="1" latinLnBrk="0" hangingPunct="1">
        <a:lnSpc>
          <a:spcPct val="90000"/>
        </a:lnSpc>
        <a:spcBef>
          <a:spcPts val="886"/>
        </a:spcBef>
        <a:buFont typeface="Arial" panose="020B0604020202020204" pitchFamily="34" charset="0"/>
        <a:buChar char="•"/>
        <a:defRPr sz="4253" kern="1200">
          <a:solidFill>
            <a:schemeClr val="tx1"/>
          </a:solidFill>
          <a:latin typeface="+mn-lt"/>
          <a:ea typeface="+mn-ea"/>
          <a:cs typeface="+mn-cs"/>
        </a:defRPr>
      </a:lvl2pPr>
      <a:lvl3pPr marL="2025282" indent="-405056" algn="l" defTabSz="1620225" rtl="0" eaLnBrk="1" latinLnBrk="0" hangingPunct="1">
        <a:lnSpc>
          <a:spcPct val="90000"/>
        </a:lnSpc>
        <a:spcBef>
          <a:spcPts val="886"/>
        </a:spcBef>
        <a:buFont typeface="Arial" panose="020B0604020202020204" pitchFamily="34" charset="0"/>
        <a:buChar char="•"/>
        <a:defRPr sz="3544" kern="1200">
          <a:solidFill>
            <a:schemeClr val="tx1"/>
          </a:solidFill>
          <a:latin typeface="+mn-lt"/>
          <a:ea typeface="+mn-ea"/>
          <a:cs typeface="+mn-cs"/>
        </a:defRPr>
      </a:lvl3pPr>
      <a:lvl4pPr marL="2835394" indent="-405056" algn="l" defTabSz="1620225" rtl="0" eaLnBrk="1" latinLnBrk="0" hangingPunct="1">
        <a:lnSpc>
          <a:spcPct val="90000"/>
        </a:lnSpc>
        <a:spcBef>
          <a:spcPts val="886"/>
        </a:spcBef>
        <a:buFont typeface="Arial" panose="020B0604020202020204" pitchFamily="34" charset="0"/>
        <a:buChar char="•"/>
        <a:defRPr sz="3189" kern="1200">
          <a:solidFill>
            <a:schemeClr val="tx1"/>
          </a:solidFill>
          <a:latin typeface="+mn-lt"/>
          <a:ea typeface="+mn-ea"/>
          <a:cs typeface="+mn-cs"/>
        </a:defRPr>
      </a:lvl4pPr>
      <a:lvl5pPr marL="3645507" indent="-405056" algn="l" defTabSz="1620225" rtl="0" eaLnBrk="1" latinLnBrk="0" hangingPunct="1">
        <a:lnSpc>
          <a:spcPct val="90000"/>
        </a:lnSpc>
        <a:spcBef>
          <a:spcPts val="886"/>
        </a:spcBef>
        <a:buFont typeface="Arial" panose="020B0604020202020204" pitchFamily="34" charset="0"/>
        <a:buChar char="•"/>
        <a:defRPr sz="3189" kern="1200">
          <a:solidFill>
            <a:schemeClr val="tx1"/>
          </a:solidFill>
          <a:latin typeface="+mn-lt"/>
          <a:ea typeface="+mn-ea"/>
          <a:cs typeface="+mn-cs"/>
        </a:defRPr>
      </a:lvl5pPr>
      <a:lvl6pPr marL="4455620" indent="-405056" algn="l" defTabSz="1620225" rtl="0" eaLnBrk="1" latinLnBrk="0" hangingPunct="1">
        <a:lnSpc>
          <a:spcPct val="90000"/>
        </a:lnSpc>
        <a:spcBef>
          <a:spcPts val="886"/>
        </a:spcBef>
        <a:buFont typeface="Arial" panose="020B0604020202020204" pitchFamily="34" charset="0"/>
        <a:buChar char="•"/>
        <a:defRPr sz="3189" kern="1200">
          <a:solidFill>
            <a:schemeClr val="tx1"/>
          </a:solidFill>
          <a:latin typeface="+mn-lt"/>
          <a:ea typeface="+mn-ea"/>
          <a:cs typeface="+mn-cs"/>
        </a:defRPr>
      </a:lvl6pPr>
      <a:lvl7pPr marL="5265732" indent="-405056" algn="l" defTabSz="1620225" rtl="0" eaLnBrk="1" latinLnBrk="0" hangingPunct="1">
        <a:lnSpc>
          <a:spcPct val="90000"/>
        </a:lnSpc>
        <a:spcBef>
          <a:spcPts val="886"/>
        </a:spcBef>
        <a:buFont typeface="Arial" panose="020B0604020202020204" pitchFamily="34" charset="0"/>
        <a:buChar char="•"/>
        <a:defRPr sz="3189" kern="1200">
          <a:solidFill>
            <a:schemeClr val="tx1"/>
          </a:solidFill>
          <a:latin typeface="+mn-lt"/>
          <a:ea typeface="+mn-ea"/>
          <a:cs typeface="+mn-cs"/>
        </a:defRPr>
      </a:lvl7pPr>
      <a:lvl8pPr marL="6075845" indent="-405056" algn="l" defTabSz="1620225" rtl="0" eaLnBrk="1" latinLnBrk="0" hangingPunct="1">
        <a:lnSpc>
          <a:spcPct val="90000"/>
        </a:lnSpc>
        <a:spcBef>
          <a:spcPts val="886"/>
        </a:spcBef>
        <a:buFont typeface="Arial" panose="020B0604020202020204" pitchFamily="34" charset="0"/>
        <a:buChar char="•"/>
        <a:defRPr sz="3189" kern="1200">
          <a:solidFill>
            <a:schemeClr val="tx1"/>
          </a:solidFill>
          <a:latin typeface="+mn-lt"/>
          <a:ea typeface="+mn-ea"/>
          <a:cs typeface="+mn-cs"/>
        </a:defRPr>
      </a:lvl8pPr>
      <a:lvl9pPr marL="6885958" indent="-405056" algn="l" defTabSz="1620225" rtl="0" eaLnBrk="1" latinLnBrk="0" hangingPunct="1">
        <a:lnSpc>
          <a:spcPct val="90000"/>
        </a:lnSpc>
        <a:spcBef>
          <a:spcPts val="886"/>
        </a:spcBef>
        <a:buFont typeface="Arial" panose="020B0604020202020204" pitchFamily="34" charset="0"/>
        <a:buChar char="•"/>
        <a:defRPr sz="3189" kern="1200">
          <a:solidFill>
            <a:schemeClr val="tx1"/>
          </a:solidFill>
          <a:latin typeface="+mn-lt"/>
          <a:ea typeface="+mn-ea"/>
          <a:cs typeface="+mn-cs"/>
        </a:defRPr>
      </a:lvl9pPr>
    </p:bodyStyle>
    <p:otherStyle>
      <a:defPPr>
        <a:defRPr lang="tr-TR"/>
      </a:defPPr>
      <a:lvl1pPr marL="0" algn="l" defTabSz="1620225" rtl="0" eaLnBrk="1" latinLnBrk="0" hangingPunct="1">
        <a:defRPr sz="3189" kern="1200">
          <a:solidFill>
            <a:schemeClr val="tx1"/>
          </a:solidFill>
          <a:latin typeface="+mn-lt"/>
          <a:ea typeface="+mn-ea"/>
          <a:cs typeface="+mn-cs"/>
        </a:defRPr>
      </a:lvl1pPr>
      <a:lvl2pPr marL="810113" algn="l" defTabSz="1620225" rtl="0" eaLnBrk="1" latinLnBrk="0" hangingPunct="1">
        <a:defRPr sz="3189" kern="1200">
          <a:solidFill>
            <a:schemeClr val="tx1"/>
          </a:solidFill>
          <a:latin typeface="+mn-lt"/>
          <a:ea typeface="+mn-ea"/>
          <a:cs typeface="+mn-cs"/>
        </a:defRPr>
      </a:lvl2pPr>
      <a:lvl3pPr marL="1620225" algn="l" defTabSz="1620225" rtl="0" eaLnBrk="1" latinLnBrk="0" hangingPunct="1">
        <a:defRPr sz="3189" kern="1200">
          <a:solidFill>
            <a:schemeClr val="tx1"/>
          </a:solidFill>
          <a:latin typeface="+mn-lt"/>
          <a:ea typeface="+mn-ea"/>
          <a:cs typeface="+mn-cs"/>
        </a:defRPr>
      </a:lvl3pPr>
      <a:lvl4pPr marL="2430338" algn="l" defTabSz="1620225" rtl="0" eaLnBrk="1" latinLnBrk="0" hangingPunct="1">
        <a:defRPr sz="3189" kern="1200">
          <a:solidFill>
            <a:schemeClr val="tx1"/>
          </a:solidFill>
          <a:latin typeface="+mn-lt"/>
          <a:ea typeface="+mn-ea"/>
          <a:cs typeface="+mn-cs"/>
        </a:defRPr>
      </a:lvl4pPr>
      <a:lvl5pPr marL="3240451" algn="l" defTabSz="1620225" rtl="0" eaLnBrk="1" latinLnBrk="0" hangingPunct="1">
        <a:defRPr sz="3189" kern="1200">
          <a:solidFill>
            <a:schemeClr val="tx1"/>
          </a:solidFill>
          <a:latin typeface="+mn-lt"/>
          <a:ea typeface="+mn-ea"/>
          <a:cs typeface="+mn-cs"/>
        </a:defRPr>
      </a:lvl5pPr>
      <a:lvl6pPr marL="4050563" algn="l" defTabSz="1620225" rtl="0" eaLnBrk="1" latinLnBrk="0" hangingPunct="1">
        <a:defRPr sz="3189" kern="1200">
          <a:solidFill>
            <a:schemeClr val="tx1"/>
          </a:solidFill>
          <a:latin typeface="+mn-lt"/>
          <a:ea typeface="+mn-ea"/>
          <a:cs typeface="+mn-cs"/>
        </a:defRPr>
      </a:lvl6pPr>
      <a:lvl7pPr marL="4860676" algn="l" defTabSz="1620225" rtl="0" eaLnBrk="1" latinLnBrk="0" hangingPunct="1">
        <a:defRPr sz="3189" kern="1200">
          <a:solidFill>
            <a:schemeClr val="tx1"/>
          </a:solidFill>
          <a:latin typeface="+mn-lt"/>
          <a:ea typeface="+mn-ea"/>
          <a:cs typeface="+mn-cs"/>
        </a:defRPr>
      </a:lvl7pPr>
      <a:lvl8pPr marL="5670789" algn="l" defTabSz="1620225" rtl="0" eaLnBrk="1" latinLnBrk="0" hangingPunct="1">
        <a:defRPr sz="3189" kern="1200">
          <a:solidFill>
            <a:schemeClr val="tx1"/>
          </a:solidFill>
          <a:latin typeface="+mn-lt"/>
          <a:ea typeface="+mn-ea"/>
          <a:cs typeface="+mn-cs"/>
        </a:defRPr>
      </a:lvl8pPr>
      <a:lvl9pPr marL="6480901" algn="l" defTabSz="1620225" rtl="0" eaLnBrk="1" latinLnBrk="0" hangingPunct="1">
        <a:defRPr sz="318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1.png"/><Relationship Id="rId7" Type="http://schemas.openxmlformats.org/officeDocument/2006/relationships/image" Target="../media/image4.jpg"/><Relationship Id="rId12"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g"/><Relationship Id="rId11" Type="http://schemas.openxmlformats.org/officeDocument/2006/relationships/image" Target="../media/image8.jpg"/><Relationship Id="rId5" Type="http://schemas.openxmlformats.org/officeDocument/2006/relationships/image" Target="../media/image3.svg"/><Relationship Id="rId10" Type="http://schemas.openxmlformats.org/officeDocument/2006/relationships/image" Target="../media/image7.jpg"/><Relationship Id="rId4" Type="http://schemas.openxmlformats.org/officeDocument/2006/relationships/image" Target="../media/image2.png"/><Relationship Id="rId9"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 name="19 Dikdörtgen"/>
          <p:cNvSpPr/>
          <p:nvPr/>
        </p:nvSpPr>
        <p:spPr>
          <a:xfrm flipV="1">
            <a:off x="432198" y="504306"/>
            <a:ext cx="20721641" cy="658207"/>
          </a:xfrm>
          <a:prstGeom prst="rect">
            <a:avLst/>
          </a:prstGeom>
          <a:ln/>
        </p:spPr>
        <p:style>
          <a:lnRef idx="0">
            <a:schemeClr val="accent5"/>
          </a:lnRef>
          <a:fillRef idx="1001">
            <a:schemeClr val="dk1"/>
          </a:fillRef>
          <a:effectRef idx="3">
            <a:schemeClr val="accent5"/>
          </a:effectRef>
          <a:fontRef idx="minor">
            <a:schemeClr val="lt1"/>
          </a:fontRef>
        </p:style>
        <p:txBody>
          <a:bodyPr rtlCol="0" anchor="ctr"/>
          <a:lstStyle/>
          <a:p>
            <a:pPr algn="ctr"/>
            <a:endParaRPr lang="tr-TR"/>
          </a:p>
        </p:txBody>
      </p:sp>
      <p:sp>
        <p:nvSpPr>
          <p:cNvPr id="21" name="20 Dikdörtgen"/>
          <p:cNvSpPr/>
          <p:nvPr/>
        </p:nvSpPr>
        <p:spPr>
          <a:xfrm>
            <a:off x="436401" y="1012083"/>
            <a:ext cx="20734251" cy="6851439"/>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tr-TR"/>
          </a:p>
        </p:txBody>
      </p:sp>
      <p:grpSp>
        <p:nvGrpSpPr>
          <p:cNvPr id="48" name="47 Grup"/>
          <p:cNvGrpSpPr/>
          <p:nvPr/>
        </p:nvGrpSpPr>
        <p:grpSpPr>
          <a:xfrm>
            <a:off x="381695" y="-352411"/>
            <a:ext cx="20721641" cy="7984432"/>
            <a:chOff x="436401" y="532145"/>
            <a:chExt cx="20721641" cy="7533001"/>
          </a:xfrm>
        </p:grpSpPr>
        <p:sp>
          <p:nvSpPr>
            <p:cNvPr id="22" name="21 Dikdörtgen"/>
            <p:cNvSpPr/>
            <p:nvPr/>
          </p:nvSpPr>
          <p:spPr>
            <a:xfrm>
              <a:off x="436401" y="7762712"/>
              <a:ext cx="20721641" cy="302434"/>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a:p>
          </p:txBody>
        </p:sp>
        <p:sp>
          <p:nvSpPr>
            <p:cNvPr id="41" name="40 Metin kutusu"/>
            <p:cNvSpPr txBox="1"/>
            <p:nvPr/>
          </p:nvSpPr>
          <p:spPr>
            <a:xfrm>
              <a:off x="1331507" y="532145"/>
              <a:ext cx="19154041" cy="7462643"/>
            </a:xfrm>
            <a:prstGeom prst="rect">
              <a:avLst/>
            </a:prstGeom>
            <a:noFill/>
          </p:spPr>
          <p:txBody>
            <a:bodyPr wrap="square" rtlCol="0">
              <a:spAutoFit/>
            </a:bodyPr>
            <a:lstStyle/>
            <a:p>
              <a:pPr algn="ctr"/>
              <a:endParaRPr lang="tr-TR" sz="2000" b="1" dirty="0">
                <a:cs typeface="Arial" pitchFamily="34" charset="0"/>
              </a:endParaRPr>
            </a:p>
            <a:p>
              <a:pPr algn="ctr"/>
              <a:endParaRPr lang="tr-TR" sz="3200" b="1" dirty="0"/>
            </a:p>
            <a:p>
              <a:pPr algn="ctr"/>
              <a:endParaRPr lang="tr-TR" sz="1800" b="1" dirty="0"/>
            </a:p>
            <a:p>
              <a:pPr algn="ctr"/>
              <a:endParaRPr lang="tr-TR" sz="1800" b="1" dirty="0"/>
            </a:p>
            <a:p>
              <a:pPr algn="ctr"/>
              <a:endParaRPr lang="tr-TR" sz="5400" b="1" dirty="0"/>
            </a:p>
            <a:p>
              <a:pPr algn="ctr"/>
              <a:r>
                <a:rPr lang="tr-TR" sz="5400" b="1" dirty="0">
                  <a:cs typeface="Arial" pitchFamily="34" charset="0"/>
                </a:rPr>
                <a:t>DEPREMDE OLUŞAN BİLGİ KİRLİLİĞİNİ</a:t>
              </a:r>
            </a:p>
            <a:p>
              <a:pPr algn="ctr"/>
              <a:r>
                <a:rPr lang="tr-TR" sz="5400" b="1" dirty="0">
                  <a:cs typeface="Arial" pitchFamily="34" charset="0"/>
                </a:rPr>
                <a:t>ÖNLEME VE BİLİNÇLENDİRME</a:t>
              </a:r>
            </a:p>
            <a:p>
              <a:pPr algn="ctr"/>
              <a:r>
                <a:rPr lang="tr-TR" sz="3000" b="1" dirty="0">
                  <a:cs typeface="Arial" pitchFamily="34" charset="0"/>
                </a:rPr>
                <a:t>Proje  Danışmanı: Gizem </a:t>
              </a:r>
              <a:r>
                <a:rPr lang="tr-TR" sz="3000" b="1" dirty="0" err="1">
                  <a:cs typeface="Arial" pitchFamily="34" charset="0"/>
                </a:rPr>
                <a:t>Günçavdı</a:t>
              </a:r>
              <a:r>
                <a:rPr lang="tr-TR" sz="3000" b="1" dirty="0">
                  <a:cs typeface="Arial" pitchFamily="34" charset="0"/>
                </a:rPr>
                <a:t> </a:t>
              </a:r>
              <a:r>
                <a:rPr lang="tr-TR" sz="3000" b="1" dirty="0" err="1">
                  <a:cs typeface="Arial" pitchFamily="34" charset="0"/>
                </a:rPr>
                <a:t>Alabay</a:t>
              </a:r>
              <a:endParaRPr lang="tr-TR" sz="3000" b="1" dirty="0">
                <a:cs typeface="Arial" pitchFamily="34" charset="0"/>
              </a:endParaRPr>
            </a:p>
            <a:p>
              <a:pPr algn="ctr"/>
              <a:endParaRPr lang="tr-TR" sz="3000" dirty="0">
                <a:cs typeface="Arial" pitchFamily="34" charset="0"/>
              </a:endParaRPr>
            </a:p>
            <a:p>
              <a:pPr algn="ctr"/>
              <a:r>
                <a:rPr lang="tr-TR" sz="3000" b="1" dirty="0">
                  <a:cs typeface="Arial" pitchFamily="34" charset="0"/>
                </a:rPr>
                <a:t>Proje Ekibi</a:t>
              </a:r>
            </a:p>
            <a:p>
              <a:pPr algn="ctr"/>
              <a:r>
                <a:rPr lang="tr-TR" sz="2800" b="1" dirty="0">
                  <a:cs typeface="Arial" pitchFamily="34" charset="0"/>
                </a:rPr>
                <a:t>Gülçin YILDIRIM – Öznur KOÇ – Kübra KANDEMİR – Zeynep UÇAR – Aysel Aysu ÜNAL – </a:t>
              </a:r>
              <a:r>
                <a:rPr lang="tr-TR" sz="2800" b="1" dirty="0" err="1">
                  <a:cs typeface="Arial" pitchFamily="34" charset="0"/>
                </a:rPr>
                <a:t>Mushtariy</a:t>
              </a:r>
              <a:r>
                <a:rPr lang="tr-TR" sz="2800" b="1" dirty="0">
                  <a:cs typeface="Arial" pitchFamily="34" charset="0"/>
                </a:rPr>
                <a:t> OCHİLOVA – Sara SULTANOVA</a:t>
              </a:r>
            </a:p>
            <a:p>
              <a:pPr algn="ctr"/>
              <a:r>
                <a:rPr lang="tr-TR" sz="3000" b="1" dirty="0">
                  <a:cs typeface="Arial" pitchFamily="34" charset="0"/>
                </a:rPr>
                <a:t>Projeye Katkı Sağlayan Kurum/Kuruluşlar</a:t>
              </a:r>
              <a:endParaRPr lang="tr-TR" sz="1800" b="1" dirty="0">
                <a:cs typeface="Arial" pitchFamily="34" charset="0"/>
              </a:endParaRPr>
            </a:p>
            <a:p>
              <a:pPr algn="ctr"/>
              <a:r>
                <a:rPr lang="tr-TR" sz="3200" dirty="0">
                  <a:cs typeface="Arial" pitchFamily="34" charset="0"/>
                </a:rPr>
                <a:t>Bursa Uludağ Üniversitesi Eğitim Fakültesi Rehberlik ve Psikolojik Danışmanlık Anabilim Dalı</a:t>
              </a:r>
            </a:p>
            <a:p>
              <a:pPr algn="ctr"/>
              <a:endParaRPr lang="tr-TR" sz="1800" b="1" dirty="0">
                <a:cs typeface="Arial" pitchFamily="34" charset="0"/>
              </a:endParaRPr>
            </a:p>
            <a:p>
              <a:pPr algn="ctr"/>
              <a:endParaRPr lang="tr-TR" sz="1800" b="1" dirty="0">
                <a:cs typeface="Arial" pitchFamily="34" charset="0"/>
              </a:endParaRPr>
            </a:p>
            <a:p>
              <a:pPr algn="ctr"/>
              <a:endParaRPr lang="tr-TR" sz="1800" b="1" dirty="0">
                <a:cs typeface="Arial" pitchFamily="34" charset="0"/>
              </a:endParaRPr>
            </a:p>
            <a:p>
              <a:pPr algn="ctr"/>
              <a:endParaRPr lang="tr-TR" sz="1800" b="1" dirty="0">
                <a:cs typeface="Arial" pitchFamily="34" charset="0"/>
              </a:endParaRPr>
            </a:p>
          </p:txBody>
        </p:sp>
      </p:grpSp>
      <p:sp>
        <p:nvSpPr>
          <p:cNvPr id="23" name="22 Metin kutusu"/>
          <p:cNvSpPr txBox="1"/>
          <p:nvPr/>
        </p:nvSpPr>
        <p:spPr>
          <a:xfrm>
            <a:off x="403200" y="8641210"/>
            <a:ext cx="10254134" cy="2677656"/>
          </a:xfrm>
          <a:prstGeom prst="rect">
            <a:avLst/>
          </a:prstGeom>
          <a:noFill/>
        </p:spPr>
        <p:txBody>
          <a:bodyPr wrap="square" rtlCol="0">
            <a:spAutoFit/>
          </a:bodyPr>
          <a:lstStyle/>
          <a:p>
            <a:pPr indent="450215" algn="just"/>
            <a:r>
              <a:rPr lang="tr-TR" sz="2800" dirty="0"/>
              <a:t>Karşılaşabileceğimiz doğal afetlerde bilgi kirliliğiyle ilgili yaşanan sorunlar üzerine sosyal medya gönderileri ve broşürler ile belirli kitlelere ulaşıp farkındalık kazandırmaya çalıştık. Yapmış olduğumuz anket ile yakın zamanda ülkemizde yaşanmış olan deprem felaketi ile ilgili bilgi topladık.  Faaliyetlerimizi haftalık olarak raporlarla bildirdik ve en son posterimizi tamamladık.</a:t>
            </a:r>
          </a:p>
        </p:txBody>
      </p:sp>
      <p:sp>
        <p:nvSpPr>
          <p:cNvPr id="25" name="24 Metin kutusu"/>
          <p:cNvSpPr txBox="1"/>
          <p:nvPr/>
        </p:nvSpPr>
        <p:spPr>
          <a:xfrm>
            <a:off x="265489" y="16536043"/>
            <a:ext cx="10225136" cy="954107"/>
          </a:xfrm>
          <a:prstGeom prst="rect">
            <a:avLst/>
          </a:prstGeom>
          <a:noFill/>
        </p:spPr>
        <p:txBody>
          <a:bodyPr wrap="square" rtlCol="0">
            <a:spAutoFit/>
          </a:bodyPr>
          <a:lstStyle/>
          <a:p>
            <a:pPr algn="just"/>
            <a:r>
              <a:rPr lang="tr-TR" sz="2400" dirty="0">
                <a:cs typeface="Arial" pitchFamily="34" charset="0"/>
              </a:rPr>
              <a:t>  </a:t>
            </a:r>
            <a:r>
              <a:rPr lang="tr-TR" sz="2800" dirty="0">
                <a:cs typeface="Arial" pitchFamily="34" charset="0"/>
              </a:rPr>
              <a:t>1-Çocuklar 10-18 yaş</a:t>
            </a:r>
          </a:p>
          <a:p>
            <a:pPr algn="just"/>
            <a:r>
              <a:rPr lang="tr-TR" sz="2800" dirty="0">
                <a:cs typeface="Arial" pitchFamily="34" charset="0"/>
              </a:rPr>
              <a:t>  2-Yetişkinler 18 yaş ve sonrası</a:t>
            </a:r>
          </a:p>
        </p:txBody>
      </p:sp>
      <p:sp>
        <p:nvSpPr>
          <p:cNvPr id="27" name="26 Yuvarlatılmış Dikdörtgen"/>
          <p:cNvSpPr/>
          <p:nvPr/>
        </p:nvSpPr>
        <p:spPr>
          <a:xfrm>
            <a:off x="432198" y="8209162"/>
            <a:ext cx="10153128" cy="403207"/>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3200" b="1" dirty="0">
                <a:solidFill>
                  <a:schemeClr val="tx1"/>
                </a:solidFill>
                <a:cs typeface="Arial" pitchFamily="34" charset="0"/>
              </a:rPr>
              <a:t>ÖZET</a:t>
            </a:r>
          </a:p>
        </p:txBody>
      </p:sp>
      <p:sp>
        <p:nvSpPr>
          <p:cNvPr id="33" name="32 Yuvarlatılmış Dikdörtgen"/>
          <p:cNvSpPr/>
          <p:nvPr/>
        </p:nvSpPr>
        <p:spPr>
          <a:xfrm>
            <a:off x="432198" y="20418602"/>
            <a:ext cx="10297144" cy="4032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3200" b="1" dirty="0">
                <a:solidFill>
                  <a:schemeClr val="tx1"/>
                </a:solidFill>
                <a:cs typeface="Arial" pitchFamily="34" charset="0"/>
              </a:rPr>
              <a:t>GERÇEKLEŞTİRİLEN FAALİYETLER</a:t>
            </a:r>
          </a:p>
        </p:txBody>
      </p:sp>
      <p:sp>
        <p:nvSpPr>
          <p:cNvPr id="43" name="70 Yuvarlatılmış Dikdörtgen"/>
          <p:cNvSpPr/>
          <p:nvPr/>
        </p:nvSpPr>
        <p:spPr>
          <a:xfrm>
            <a:off x="432198" y="15928211"/>
            <a:ext cx="10297144" cy="36004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3200" b="1" dirty="0">
                <a:solidFill>
                  <a:schemeClr val="tx1"/>
                </a:solidFill>
                <a:cs typeface="Arial" pitchFamily="34" charset="0"/>
              </a:rPr>
              <a:t>HEDEF KİTLE</a:t>
            </a:r>
          </a:p>
        </p:txBody>
      </p:sp>
      <p:sp>
        <p:nvSpPr>
          <p:cNvPr id="16" name="Dikdörtgen 15"/>
          <p:cNvSpPr/>
          <p:nvPr/>
        </p:nvSpPr>
        <p:spPr>
          <a:xfrm>
            <a:off x="381695" y="12447424"/>
            <a:ext cx="9577064" cy="3539430"/>
          </a:xfrm>
          <a:prstGeom prst="rect">
            <a:avLst/>
          </a:prstGeom>
        </p:spPr>
        <p:txBody>
          <a:bodyPr wrap="square">
            <a:spAutoFit/>
          </a:bodyPr>
          <a:lstStyle/>
          <a:p>
            <a:r>
              <a:rPr lang="tr-TR" sz="2800" dirty="0"/>
              <a:t>Proje amacımız bilgi kirliliğinin hangi koşullarda oluşabildiği ve ne gibi sonuçlar doğurabileceği konusunda insanları bilinçlendirme. Bunun üzerine sosyal medya üzerinden insanlara ulaşıldı,  bilinçlendirme amaçlı paylaşımlar yapıldı.</a:t>
            </a:r>
          </a:p>
          <a:p>
            <a:r>
              <a:rPr lang="tr-TR" sz="2800" dirty="0"/>
              <a:t>Yapmış olunan anket ile deprem bölgesinin bilinç durumu hakkında fikir sahibi olundu.</a:t>
            </a:r>
          </a:p>
          <a:p>
            <a:r>
              <a:rPr lang="tr-TR" sz="2800" dirty="0"/>
              <a:t>Broşürler ile her yaş kitlesine hitap edilerek farkındalık kazandırıldı.</a:t>
            </a:r>
          </a:p>
        </p:txBody>
      </p:sp>
      <p:sp>
        <p:nvSpPr>
          <p:cNvPr id="17" name="Metin kutusu 16"/>
          <p:cNvSpPr txBox="1"/>
          <p:nvPr/>
        </p:nvSpPr>
        <p:spPr>
          <a:xfrm>
            <a:off x="360190" y="29459865"/>
            <a:ext cx="10426444" cy="2246769"/>
          </a:xfrm>
          <a:prstGeom prst="rect">
            <a:avLst/>
          </a:prstGeom>
          <a:noFill/>
        </p:spPr>
        <p:txBody>
          <a:bodyPr wrap="none" rtlCol="0">
            <a:spAutoFit/>
          </a:bodyPr>
          <a:lstStyle/>
          <a:p>
            <a:r>
              <a:rPr lang="tr-TR" sz="2800" dirty="0"/>
              <a:t>Proje sonunda ulaşılmak istenen sonuç doğal afetler sırasında ya da </a:t>
            </a:r>
          </a:p>
          <a:p>
            <a:r>
              <a:rPr lang="tr-TR" sz="2800" dirty="0"/>
              <a:t>sonrasında oluşabilecek ve zarar verebilecek yanlış bilgileri önlemek ve</a:t>
            </a:r>
          </a:p>
          <a:p>
            <a:r>
              <a:rPr lang="tr-TR" sz="2800" dirty="0"/>
              <a:t>yanlış yönlendirmelere karşı bilinç kazandırmak.</a:t>
            </a:r>
          </a:p>
          <a:p>
            <a:r>
              <a:rPr lang="tr-TR" sz="2800" dirty="0"/>
              <a:t>Toplumun psikolojik olarak zedelenmesini önlemek.</a:t>
            </a:r>
          </a:p>
          <a:p>
            <a:endParaRPr lang="tr-TR" sz="2800" dirty="0"/>
          </a:p>
        </p:txBody>
      </p:sp>
      <p:sp>
        <p:nvSpPr>
          <p:cNvPr id="49" name="32 Yuvarlatılmış Dikdörtgen"/>
          <p:cNvSpPr/>
          <p:nvPr/>
        </p:nvSpPr>
        <p:spPr>
          <a:xfrm>
            <a:off x="360190" y="11927298"/>
            <a:ext cx="10297144" cy="4032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3200" b="1" dirty="0">
                <a:solidFill>
                  <a:schemeClr val="tx1"/>
                </a:solidFill>
                <a:cs typeface="Arial" pitchFamily="34" charset="0"/>
              </a:rPr>
              <a:t>PROJE HEDEFLERİ</a:t>
            </a:r>
          </a:p>
        </p:txBody>
      </p:sp>
      <p:sp>
        <p:nvSpPr>
          <p:cNvPr id="50" name="32 Yuvarlatılmış Dikdörtgen"/>
          <p:cNvSpPr/>
          <p:nvPr/>
        </p:nvSpPr>
        <p:spPr>
          <a:xfrm>
            <a:off x="10931922" y="29037993"/>
            <a:ext cx="10297144" cy="4032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3200" b="1" dirty="0">
                <a:solidFill>
                  <a:schemeClr val="tx1"/>
                </a:solidFill>
                <a:cs typeface="Arial" pitchFamily="34" charset="0"/>
              </a:rPr>
              <a:t>SOSYAL MEDYA HESAPLARI, WEB SİTESİ, SON SÖZ</a:t>
            </a:r>
          </a:p>
        </p:txBody>
      </p:sp>
      <p:sp>
        <p:nvSpPr>
          <p:cNvPr id="51" name="32 Yuvarlatılmış Dikdörtgen"/>
          <p:cNvSpPr/>
          <p:nvPr/>
        </p:nvSpPr>
        <p:spPr>
          <a:xfrm>
            <a:off x="10920676" y="11936219"/>
            <a:ext cx="10297144" cy="4032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3200" b="1" dirty="0">
                <a:solidFill>
                  <a:schemeClr val="tx1"/>
                </a:solidFill>
                <a:cs typeface="Arial" pitchFamily="34" charset="0"/>
              </a:rPr>
              <a:t>PROJE UYGULAMA FOTOĞRAFLARI</a:t>
            </a:r>
          </a:p>
        </p:txBody>
      </p:sp>
      <p:sp>
        <p:nvSpPr>
          <p:cNvPr id="52" name="32 Yuvarlatılmış Dikdörtgen"/>
          <p:cNvSpPr/>
          <p:nvPr/>
        </p:nvSpPr>
        <p:spPr>
          <a:xfrm>
            <a:off x="265489" y="29037993"/>
            <a:ext cx="10297144" cy="4032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3200" b="1" dirty="0">
                <a:solidFill>
                  <a:schemeClr val="tx1"/>
                </a:solidFill>
                <a:cs typeface="Arial" pitchFamily="34" charset="0"/>
              </a:rPr>
              <a:t>SOSYAL FAYDA</a:t>
            </a:r>
          </a:p>
        </p:txBody>
      </p:sp>
      <p:sp>
        <p:nvSpPr>
          <p:cNvPr id="53" name="32 Yuvarlatılmış Dikdörtgen"/>
          <p:cNvSpPr/>
          <p:nvPr/>
        </p:nvSpPr>
        <p:spPr>
          <a:xfrm>
            <a:off x="10985017" y="8218445"/>
            <a:ext cx="10297144" cy="4032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3200" b="1" dirty="0">
                <a:solidFill>
                  <a:schemeClr val="tx1"/>
                </a:solidFill>
                <a:cs typeface="Arial" pitchFamily="34" charset="0"/>
              </a:rPr>
              <a:t>SÜRDÜRÜLEBİLİRLİK ÇALIŞMALARI</a:t>
            </a:r>
          </a:p>
        </p:txBody>
      </p:sp>
      <p:pic>
        <p:nvPicPr>
          <p:cNvPr id="3" name="Picture 6" descr="https://www.uludag.edu.tr/logolar/uu_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6456" y="1304462"/>
            <a:ext cx="2304762" cy="2304762"/>
          </a:xfrm>
          <a:prstGeom prst="rect">
            <a:avLst/>
          </a:prstGeom>
          <a:noFill/>
          <a:extLst>
            <a:ext uri="{909E8E84-426E-40DD-AFC4-6F175D3DCCD1}">
              <a14:hiddenFill xmlns:a14="http://schemas.microsoft.com/office/drawing/2010/main">
                <a:solidFill>
                  <a:srgbClr val="FFFFFF"/>
                </a:solidFill>
              </a14:hiddenFill>
            </a:ext>
          </a:extLst>
        </p:spPr>
      </p:pic>
      <p:sp>
        <p:nvSpPr>
          <p:cNvPr id="6" name="Metin kutusu 5">
            <a:extLst>
              <a:ext uri="{FF2B5EF4-FFF2-40B4-BE49-F238E27FC236}">
                <a16:creationId xmlns:a16="http://schemas.microsoft.com/office/drawing/2014/main" xmlns="" id="{AF37D391-A9CA-5362-33F8-5BD775EAF244}"/>
              </a:ext>
            </a:extLst>
          </p:cNvPr>
          <p:cNvSpPr txBox="1"/>
          <p:nvPr/>
        </p:nvSpPr>
        <p:spPr>
          <a:xfrm>
            <a:off x="11233398" y="9083042"/>
            <a:ext cx="9505056" cy="523220"/>
          </a:xfrm>
          <a:prstGeom prst="rect">
            <a:avLst/>
          </a:prstGeom>
          <a:noFill/>
        </p:spPr>
        <p:txBody>
          <a:bodyPr wrap="square" rtlCol="0">
            <a:spAutoFit/>
          </a:bodyPr>
          <a:lstStyle/>
          <a:p>
            <a:r>
              <a:rPr lang="tr-TR" sz="2800" dirty="0"/>
              <a:t>Hazırlanan broşürler hedef kitlelerle paylaşılacak.</a:t>
            </a:r>
          </a:p>
        </p:txBody>
      </p:sp>
      <p:sp>
        <p:nvSpPr>
          <p:cNvPr id="7" name="Metin kutusu 6">
            <a:extLst>
              <a:ext uri="{FF2B5EF4-FFF2-40B4-BE49-F238E27FC236}">
                <a16:creationId xmlns:a16="http://schemas.microsoft.com/office/drawing/2014/main" xmlns="" id="{29C2F945-EF0E-A073-DE61-830274108A42}"/>
              </a:ext>
            </a:extLst>
          </p:cNvPr>
          <p:cNvSpPr txBox="1"/>
          <p:nvPr/>
        </p:nvSpPr>
        <p:spPr>
          <a:xfrm>
            <a:off x="576214" y="21314618"/>
            <a:ext cx="10297144" cy="2677656"/>
          </a:xfrm>
          <a:prstGeom prst="rect">
            <a:avLst/>
          </a:prstGeom>
          <a:noFill/>
        </p:spPr>
        <p:txBody>
          <a:bodyPr wrap="square" rtlCol="0">
            <a:spAutoFit/>
          </a:bodyPr>
          <a:lstStyle/>
          <a:p>
            <a:r>
              <a:rPr lang="tr-TR" sz="2800" dirty="0"/>
              <a:t>Depremde oluşan bilgi kirliliğini önleme amaçlı sosyal medya oluşturuldu ve düzenli paylaşım yapıldı.</a:t>
            </a:r>
          </a:p>
          <a:p>
            <a:r>
              <a:rPr lang="tr-TR" sz="2800" dirty="0"/>
              <a:t>Yaşanmış olan deprem felaketine ilişkin deprem bölgesinde yaşayan vatandaşlara yönelik anket hazırlandı ve rapor çıkartıldı.</a:t>
            </a:r>
          </a:p>
          <a:p>
            <a:r>
              <a:rPr lang="tr-TR" sz="2800" dirty="0"/>
              <a:t>Bilinçlilik kazandırmak amacıyla broşürler hazırlandı. </a:t>
            </a:r>
          </a:p>
          <a:p>
            <a:endParaRPr lang="tr-TR" sz="2800" dirty="0"/>
          </a:p>
        </p:txBody>
      </p:sp>
      <p:sp>
        <p:nvSpPr>
          <p:cNvPr id="8" name="Metin kutusu 7">
            <a:extLst>
              <a:ext uri="{FF2B5EF4-FFF2-40B4-BE49-F238E27FC236}">
                <a16:creationId xmlns:a16="http://schemas.microsoft.com/office/drawing/2014/main" xmlns="" id="{C65DB087-517F-00CA-034D-D944A8632A26}"/>
              </a:ext>
            </a:extLst>
          </p:cNvPr>
          <p:cNvSpPr txBox="1"/>
          <p:nvPr/>
        </p:nvSpPr>
        <p:spPr>
          <a:xfrm>
            <a:off x="14228873" y="30166038"/>
            <a:ext cx="8856984" cy="769441"/>
          </a:xfrm>
          <a:prstGeom prst="rect">
            <a:avLst/>
          </a:prstGeom>
          <a:noFill/>
        </p:spPr>
        <p:txBody>
          <a:bodyPr wrap="square" rtlCol="0">
            <a:spAutoFit/>
          </a:bodyPr>
          <a:lstStyle/>
          <a:p>
            <a:r>
              <a:rPr lang="tr-TR" sz="4400" b="1" dirty="0" err="1"/>
              <a:t>bilgikirliligionleme</a:t>
            </a:r>
            <a:endParaRPr lang="tr-TR" sz="4400" b="1" dirty="0"/>
          </a:p>
        </p:txBody>
      </p:sp>
      <p:pic>
        <p:nvPicPr>
          <p:cNvPr id="15" name="Grafik 14">
            <a:extLst>
              <a:ext uri="{FF2B5EF4-FFF2-40B4-BE49-F238E27FC236}">
                <a16:creationId xmlns:a16="http://schemas.microsoft.com/office/drawing/2014/main" xmlns="" id="{B3E4646E-98F0-C47C-F4F4-4689E2A5406D}"/>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17859447" y="1358163"/>
            <a:ext cx="2336797" cy="2336797"/>
          </a:xfrm>
          <a:prstGeom prst="rect">
            <a:avLst/>
          </a:prstGeom>
        </p:spPr>
      </p:pic>
      <p:pic>
        <p:nvPicPr>
          <p:cNvPr id="24" name="Resim 23" descr="metin, ekran görüntüsü, grafik tasarım, grafik içeren bir resim&#10;&#10;Açıklama otomatik olarak oluşturuldu">
            <a:extLst>
              <a:ext uri="{FF2B5EF4-FFF2-40B4-BE49-F238E27FC236}">
                <a16:creationId xmlns:a16="http://schemas.microsoft.com/office/drawing/2014/main" xmlns="" id="{F81A1587-7754-B035-CE02-6BFB28E4394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005104" y="12855020"/>
            <a:ext cx="4922722" cy="4762199"/>
          </a:xfrm>
          <a:prstGeom prst="rect">
            <a:avLst/>
          </a:prstGeom>
        </p:spPr>
      </p:pic>
      <p:pic>
        <p:nvPicPr>
          <p:cNvPr id="28" name="Resim 27" descr="metin, ekran görüntüsü, tasarım içeren bir resim&#10;&#10;Açıklama otomatik olarak oluşturuldu">
            <a:extLst>
              <a:ext uri="{FF2B5EF4-FFF2-40B4-BE49-F238E27FC236}">
                <a16:creationId xmlns:a16="http://schemas.microsoft.com/office/drawing/2014/main" xmlns="" id="{11543D50-5C9B-5996-B84C-80D4205E772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6018283" y="12903519"/>
            <a:ext cx="5467955" cy="4762199"/>
          </a:xfrm>
          <a:prstGeom prst="rect">
            <a:avLst/>
          </a:prstGeom>
        </p:spPr>
      </p:pic>
      <p:pic>
        <p:nvPicPr>
          <p:cNvPr id="30" name="Resim 29" descr="metin, çizim, çocukların yaptığı resimler, çizgi film içeren bir resim&#10;&#10;Açıklama otomatik olarak oluşturuldu">
            <a:extLst>
              <a:ext uri="{FF2B5EF4-FFF2-40B4-BE49-F238E27FC236}">
                <a16:creationId xmlns:a16="http://schemas.microsoft.com/office/drawing/2014/main" xmlns="" id="{F77CC91E-CC26-3907-750F-BB80644C67C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005103" y="17714218"/>
            <a:ext cx="5124839" cy="5050655"/>
          </a:xfrm>
          <a:prstGeom prst="rect">
            <a:avLst/>
          </a:prstGeom>
        </p:spPr>
      </p:pic>
      <p:pic>
        <p:nvPicPr>
          <p:cNvPr id="32" name="Resim 31" descr="metin, ekran görüntüsü, yazı tipi, logo içeren bir resim&#10;&#10;Açıklama otomatik olarak oluşturuldu">
            <a:extLst>
              <a:ext uri="{FF2B5EF4-FFF2-40B4-BE49-F238E27FC236}">
                <a16:creationId xmlns:a16="http://schemas.microsoft.com/office/drawing/2014/main" xmlns="" id="{5B097239-0EB3-6154-3732-8ED66A3273F0}"/>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6201950" y="17733295"/>
            <a:ext cx="5210025" cy="5021483"/>
          </a:xfrm>
          <a:prstGeom prst="rect">
            <a:avLst/>
          </a:prstGeom>
        </p:spPr>
      </p:pic>
      <p:pic>
        <p:nvPicPr>
          <p:cNvPr id="35" name="Resim 34" descr="metin, çizgi film, ekran görüntüsü, giyim içeren bir resim&#10;&#10;Açıklama otomatik olarak oluşturuldu">
            <a:extLst>
              <a:ext uri="{FF2B5EF4-FFF2-40B4-BE49-F238E27FC236}">
                <a16:creationId xmlns:a16="http://schemas.microsoft.com/office/drawing/2014/main" xmlns="" id="{333E8570-0C03-95E2-68B0-843EC8EC31AB}"/>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6223124" y="22970474"/>
            <a:ext cx="5124838" cy="5075323"/>
          </a:xfrm>
          <a:prstGeom prst="rect">
            <a:avLst/>
          </a:prstGeom>
        </p:spPr>
      </p:pic>
      <p:pic>
        <p:nvPicPr>
          <p:cNvPr id="37" name="Resim 36" descr="metin, ekran görüntüsü içeren bir resim&#10;&#10;Açıklama otomatik olarak oluşturuldu">
            <a:extLst>
              <a:ext uri="{FF2B5EF4-FFF2-40B4-BE49-F238E27FC236}">
                <a16:creationId xmlns:a16="http://schemas.microsoft.com/office/drawing/2014/main" xmlns="" id="{83D924F3-F63F-9A41-9AFB-AAE2DA3E00EB}"/>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0985017" y="22970474"/>
            <a:ext cx="5149019" cy="5049641"/>
          </a:xfrm>
          <a:prstGeom prst="rect">
            <a:avLst/>
          </a:prstGeom>
        </p:spPr>
      </p:pic>
      <p:pic>
        <p:nvPicPr>
          <p:cNvPr id="39" name="Resim 38" descr="daire, grafik, simge, sembol, siyah beyaz içeren bir resim&#10;&#10;Açıklama otomatik olarak oluşturuldu">
            <a:extLst>
              <a:ext uri="{FF2B5EF4-FFF2-40B4-BE49-F238E27FC236}">
                <a16:creationId xmlns:a16="http://schemas.microsoft.com/office/drawing/2014/main" xmlns="" id="{02889F77-642B-E306-D5D2-517782E0A1B8}"/>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3559526" y="30231018"/>
            <a:ext cx="704461" cy="704461"/>
          </a:xfrm>
          <a:prstGeom prst="rect">
            <a:avLst/>
          </a:prstGeom>
        </p:spPr>
      </p:pic>
      <p:sp>
        <p:nvSpPr>
          <p:cNvPr id="40" name="Metin kutusu 39">
            <a:extLst>
              <a:ext uri="{FF2B5EF4-FFF2-40B4-BE49-F238E27FC236}">
                <a16:creationId xmlns:a16="http://schemas.microsoft.com/office/drawing/2014/main" xmlns="" id="{3CFE235A-44CA-F0DA-B4D1-EBC596D5B288}"/>
              </a:ext>
            </a:extLst>
          </p:cNvPr>
          <p:cNvSpPr txBox="1"/>
          <p:nvPr/>
        </p:nvSpPr>
        <p:spPr>
          <a:xfrm>
            <a:off x="13215919" y="31202084"/>
            <a:ext cx="9869938" cy="523220"/>
          </a:xfrm>
          <a:prstGeom prst="rect">
            <a:avLst/>
          </a:prstGeom>
          <a:noFill/>
        </p:spPr>
        <p:txBody>
          <a:bodyPr wrap="square" rtlCol="0">
            <a:spAutoFit/>
          </a:bodyPr>
          <a:lstStyle/>
          <a:p>
            <a:r>
              <a:rPr lang="tr-TR" sz="2800" dirty="0"/>
              <a:t>Projede emeği geçen herkese teşekkürler..</a:t>
            </a:r>
          </a:p>
        </p:txBody>
      </p:sp>
    </p:spTree>
  </p:cSld>
  <p:clrMapOvr>
    <a:masterClrMapping/>
  </p:clrMapOvr>
</p:sld>
</file>

<file path=ppt/theme/theme1.xml><?xml version="1.0" encoding="utf-8"?>
<a:theme xmlns:a="http://schemas.openxmlformats.org/drawingml/2006/main" name="Office Teması">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Belge" ma:contentTypeID="0x01010067B143F983EF8A459363203E2399EF91" ma:contentTypeVersion="5" ma:contentTypeDescription="Yeni belge oluşturun." ma:contentTypeScope="" ma:versionID="6613a4b2eabbad43e75c7a110c22e3b8">
  <xsd:schema xmlns:xsd="http://www.w3.org/2001/XMLSchema" xmlns:xs="http://www.w3.org/2001/XMLSchema" xmlns:p="http://schemas.microsoft.com/office/2006/metadata/properties" xmlns:ns2="398cb4f5-3d8d-4358-96c6-310de2996926" targetNamespace="http://schemas.microsoft.com/office/2006/metadata/properties" ma:root="true" ma:fieldsID="9f9bc7f1c36381bf34a83444b38871a0" ns2:_="">
    <xsd:import namespace="398cb4f5-3d8d-4358-96c6-310de299692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8cb4f5-3d8d-4358-96c6-310de299692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E59D804-1C1D-47B8-B02B-2A24D26CCB1C}">
  <ds:schemaRefs>
    <ds:schemaRef ds:uri="http://purl.org/dc/dcmitype/"/>
    <ds:schemaRef ds:uri="http://schemas.microsoft.com/office/2006/documentManagement/types"/>
    <ds:schemaRef ds:uri="http://www.w3.org/XML/1998/namespace"/>
    <ds:schemaRef ds:uri="398cb4f5-3d8d-4358-96c6-310de2996926"/>
    <ds:schemaRef ds:uri="http://schemas.microsoft.com/office/infopath/2007/PartnerControls"/>
    <ds:schemaRef ds:uri="http://purl.org/dc/terms/"/>
    <ds:schemaRef ds:uri="http://purl.org/dc/elements/1.1/"/>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4757719E-668F-44FA-AB51-F6E8027E7AFD}">
  <ds:schemaRefs>
    <ds:schemaRef ds:uri="http://schemas.microsoft.com/office/2006/metadata/contentType"/>
    <ds:schemaRef ds:uri="http://schemas.microsoft.com/office/2006/metadata/properties/metaAttributes"/>
    <ds:schemaRef ds:uri="http://www.w3.org/2000/xmlns/"/>
    <ds:schemaRef ds:uri="http://www.w3.org/2001/XMLSchema"/>
    <ds:schemaRef ds:uri="398cb4f5-3d8d-4358-96c6-310de2996926"/>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12D8CAB-6CA7-4D37-B701-4FF328D1955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1203</TotalTime>
  <Words>264</Words>
  <Application>Microsoft Office PowerPoint</Application>
  <PresentationFormat>Özel</PresentationFormat>
  <Paragraphs>40</Paragraphs>
  <Slides>1</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vt:i4>
      </vt:variant>
    </vt:vector>
  </HeadingPairs>
  <TitlesOfParts>
    <vt:vector size="5" baseType="lpstr">
      <vt:lpstr>Arial</vt:lpstr>
      <vt:lpstr>Calibri</vt:lpstr>
      <vt:lpstr>Calibri Light</vt:lpstr>
      <vt:lpstr>Office Teması</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Dilek Zeren Özer</dc:creator>
  <cp:lastModifiedBy>CASPER</cp:lastModifiedBy>
  <cp:revision>123</cp:revision>
  <dcterms:created xsi:type="dcterms:W3CDTF">2011-10-17T08:23:37Z</dcterms:created>
  <dcterms:modified xsi:type="dcterms:W3CDTF">2024-01-30T07:57:08Z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0x01010067B143F983EF8A459363203E2399EF91</vt:lpwstr>
  </property>
</Properties>
</file>