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2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5203150" cy="36004500"/>
  <p:notesSz cx="6858000" cy="9034463"/>
  <p:custDataLst>
    <p:tags r:id="rId5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80">
          <p15:clr>
            <a:srgbClr val="A4A3A4"/>
          </p15:clr>
        </p15:guide>
        <p15:guide id="2" orient="horz" pos="20829">
          <p15:clr>
            <a:srgbClr val="A4A3A4"/>
          </p15:clr>
        </p15:guide>
        <p15:guide id="3" orient="horz" pos="4861">
          <p15:clr>
            <a:srgbClr val="A4A3A4"/>
          </p15:clr>
        </p15:guide>
        <p15:guide id="4" orient="horz" pos="1851">
          <p15:clr>
            <a:srgbClr val="A4A3A4"/>
          </p15:clr>
        </p15:guide>
        <p15:guide id="5" orient="horz" pos="5399">
          <p15:clr>
            <a:srgbClr val="A4A3A4"/>
          </p15:clr>
        </p15:guide>
        <p15:guide id="6" orient="horz" pos="2429">
          <p15:clr>
            <a:srgbClr val="A4A3A4"/>
          </p15:clr>
        </p15:guide>
        <p15:guide id="7" orient="horz" pos="11609">
          <p15:clr>
            <a:srgbClr val="A4A3A4"/>
          </p15:clr>
        </p15:guide>
        <p15:guide id="8" pos="11007">
          <p15:clr>
            <a:srgbClr val="A4A3A4"/>
          </p15:clr>
        </p15:guide>
        <p15:guide id="9" pos="14155">
          <p15:clr>
            <a:srgbClr val="A4A3A4"/>
          </p15:clr>
        </p15:guide>
        <p15:guide id="10" pos="4894">
          <p15:clr>
            <a:srgbClr val="A4A3A4"/>
          </p15:clr>
        </p15:guide>
        <p15:guide id="11" pos="7806">
          <p15:clr>
            <a:srgbClr val="A4A3A4"/>
          </p15:clr>
        </p15:guide>
        <p15:guide id="12" pos="1721">
          <p15:clr>
            <a:srgbClr val="A4A3A4"/>
          </p15:clr>
        </p15:guide>
        <p15:guide id="13" pos="46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E9"/>
    <a:srgbClr val="CC0000"/>
    <a:srgbClr val="640021"/>
    <a:srgbClr val="993366"/>
    <a:srgbClr val="660033"/>
    <a:srgbClr val="990033"/>
    <a:srgbClr val="B0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443" autoAdjust="0"/>
  </p:normalViewPr>
  <p:slideViewPr>
    <p:cSldViewPr>
      <p:cViewPr>
        <p:scale>
          <a:sx n="30" d="100"/>
          <a:sy n="30" d="100"/>
        </p:scale>
        <p:origin x="1446" y="-12"/>
      </p:cViewPr>
      <p:guideLst>
        <p:guide orient="horz" pos="19980"/>
        <p:guide orient="horz" pos="20829"/>
        <p:guide orient="horz" pos="4861"/>
        <p:guide orient="horz" pos="1851"/>
        <p:guide orient="horz" pos="5399"/>
        <p:guide orient="horz" pos="2429"/>
        <p:guide orient="horz" pos="11609"/>
        <p:guide pos="11007"/>
        <p:guide pos="14155"/>
        <p:guide pos="4894"/>
        <p:guide pos="7806"/>
        <p:guide pos="1721"/>
        <p:guide pos="46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itchFamily="34" charset="0"/>
              </a:defRPr>
            </a:lvl1pPr>
          </a:lstStyle>
          <a:p>
            <a:fld id="{8A42D2A6-9BB4-442F-BB68-E9A13660CB0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4919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3138" y="677863"/>
            <a:ext cx="2371725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itchFamily="34" charset="0"/>
              </a:defRPr>
            </a:lvl1pPr>
          </a:lstStyle>
          <a:p>
            <a:fld id="{D9E60C20-D1D6-4603-B492-95886A125D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1307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65" charset="-128"/>
        <a:cs typeface="ＭＳ Ｐゴシック" pitchFamily="-65" charset="-128"/>
      </a:defRPr>
    </a:lvl1pPr>
    <a:lvl2pPr marL="8985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1798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2697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35988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4500085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00100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00117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200133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z="1800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ECD0BB-3CE2-4180-9813-5676A3757C2B}" type="slidenum">
              <a:rPr lang="en-US" altLang="tr-TR" sz="1200"/>
              <a:pPr>
                <a:spcBef>
                  <a:spcPct val="0"/>
                </a:spcBef>
              </a:pPr>
              <a:t>1</a:t>
            </a:fld>
            <a:endParaRPr lang="en-US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90236" y="11184745"/>
            <a:ext cx="21422678" cy="771763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731C3-AC39-41B8-9651-E0170690A499}" type="datetime4">
              <a:rPr lang="en-US" smtClean="0"/>
              <a:pPr>
                <a:defRPr/>
              </a:pPr>
              <a:t>December 23, 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DD8-1242-4FF5-A88C-9CFFFEEA0D4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4658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5E4E1-AF7A-4596-BB7C-4136A21ECADE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E068-A651-4E3C-A979-ADE60C46917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5522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73579-7E27-436F-BBD8-EBA74FCB2FB7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CB09-6F8A-486B-A907-32652F8A700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2786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485AF-AD7C-4915-B06E-94E5E1B04066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C2C-1474-4A91-9B04-FF608806EEB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2291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90875" y="2313623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990875" y="1526025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28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656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48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313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14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9141E-3AE3-454F-BF68-AC4C48FD7B16}" type="datetime4">
              <a:rPr lang="en-US" smtClean="0"/>
              <a:pPr>
                <a:defRPr/>
              </a:pPr>
              <a:t>December 23, 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CCB5-9B67-4E60-B468-36F1060A36F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0473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B13599-7FEE-4DB1-A8A8-F4B3CED29F08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6109-7CE8-4090-BB8B-22899CE09C9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446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802854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802854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FDF4B-EA41-4D03-A99F-A6ECC38C7160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A63C-CAFA-4D58-94E6-10A5146E672C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3269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0A33A-9F57-41F7-BE6A-5E7D114CD0F3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3EB6-FAD1-4624-BE46-D49A1A67F22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044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DB88C-D3A1-46BA-B341-F9181D13CB13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51CD-2FD0-44B9-8C6C-C3910B09229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9786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0164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53732" y="1433526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60164" y="753428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045BE-CD69-4E37-93D5-0D103ACF5411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6D47-7919-45B1-A707-299C2F07A3B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1022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285" indent="0">
              <a:buNone/>
              <a:defRPr sz="10700"/>
            </a:lvl2pPr>
            <a:lvl3pPr marL="3496563" indent="0">
              <a:buNone/>
              <a:defRPr sz="9200"/>
            </a:lvl3pPr>
            <a:lvl4pPr marL="5244848" indent="0">
              <a:buNone/>
              <a:defRPr sz="7700"/>
            </a:lvl4pPr>
            <a:lvl5pPr marL="6993133" indent="0">
              <a:buNone/>
              <a:defRPr sz="7700"/>
            </a:lvl5pPr>
            <a:lvl6pPr marL="8741418" indent="0">
              <a:buNone/>
              <a:defRPr sz="7700"/>
            </a:lvl6pPr>
            <a:lvl7pPr marL="10489695" indent="0">
              <a:buNone/>
              <a:defRPr sz="7700"/>
            </a:lvl7pPr>
            <a:lvl8pPr marL="12237980" indent="0">
              <a:buNone/>
              <a:defRPr sz="7700"/>
            </a:lvl8pPr>
            <a:lvl9pPr marL="13986266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A0111-54A2-46BA-BB71-62204491B587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607-7C9C-4014-878C-706E77D5577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138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659" tIns="174825" rIns="349659" bIns="174825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0158" y="8401063"/>
            <a:ext cx="22682835" cy="23761306"/>
          </a:xfrm>
          <a:prstGeom prst="rect">
            <a:avLst/>
          </a:prstGeom>
        </p:spPr>
        <p:txBody>
          <a:bodyPr vert="horz" lIns="349659" tIns="174825" rIns="349659" bIns="17482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C5E4E1-AF7A-4596-BB7C-4136A21ECADE}" type="datetime4">
              <a:rPr lang="en-US" smtClean="0"/>
              <a:pPr>
                <a:defRPr/>
              </a:pPr>
              <a:t>December 23, 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E068-A651-4E3C-A979-ADE60C46917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304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ctr" defTabSz="3496563" rtl="0" eaLnBrk="1" latinLnBrk="0" hangingPunct="1">
        <a:spcBef>
          <a:spcPct val="0"/>
        </a:spcBef>
        <a:buNone/>
        <a:defRPr sz="168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210" indent="-1311210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2840958" indent="-1092680" algn="l" defTabSz="34965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705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990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275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555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383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212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040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28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6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84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313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141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969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798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266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7"/>
          <p:cNvSpPr>
            <a:spLocks noChangeArrowheads="1"/>
          </p:cNvSpPr>
          <p:nvPr/>
        </p:nvSpPr>
        <p:spPr bwMode="auto">
          <a:xfrm>
            <a:off x="209550" y="19567525"/>
            <a:ext cx="8021638" cy="937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/>
          <a:lstStyle>
            <a:lvl1pPr marL="1522413" indent="-1522413"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tr-TR" altLang="tr-TR" sz="3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Text Box 128"/>
          <p:cNvSpPr txBox="1">
            <a:spLocks noChangeArrowheads="1"/>
          </p:cNvSpPr>
          <p:nvPr/>
        </p:nvSpPr>
        <p:spPr bwMode="auto">
          <a:xfrm>
            <a:off x="209550" y="19734213"/>
            <a:ext cx="8021638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5" name="Text Box 151"/>
          <p:cNvSpPr txBox="1">
            <a:spLocks noChangeArrowheads="1"/>
          </p:cNvSpPr>
          <p:nvPr/>
        </p:nvSpPr>
        <p:spPr bwMode="auto">
          <a:xfrm>
            <a:off x="260350" y="16259175"/>
            <a:ext cx="86074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7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Konu Başlığı</a:t>
            </a:r>
            <a:endParaRPr lang="en-US" altLang="tr-TR" sz="5700" b="1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7" name="Text Box 157"/>
          <p:cNvSpPr txBox="1">
            <a:spLocks noChangeArrowheads="1"/>
          </p:cNvSpPr>
          <p:nvPr/>
        </p:nvSpPr>
        <p:spPr bwMode="auto">
          <a:xfrm>
            <a:off x="18602325" y="27171650"/>
            <a:ext cx="62674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7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Kaynaklar</a:t>
            </a:r>
            <a:endParaRPr lang="en-US" altLang="tr-TR" sz="5700" b="1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9" name="AutoShape 164"/>
          <p:cNvSpPr>
            <a:spLocks noChangeArrowheads="1"/>
          </p:cNvSpPr>
          <p:nvPr/>
        </p:nvSpPr>
        <p:spPr bwMode="auto">
          <a:xfrm>
            <a:off x="354013" y="7566025"/>
            <a:ext cx="8604250" cy="8096250"/>
          </a:xfrm>
          <a:prstGeom prst="roundRect">
            <a:avLst>
              <a:gd name="adj" fmla="val 973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>
            <a:lvl1pPr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altLang="tr-TR"/>
          </a:p>
        </p:txBody>
      </p:sp>
      <p:sp>
        <p:nvSpPr>
          <p:cNvPr id="20490" name="Text Box 169"/>
          <p:cNvSpPr txBox="1">
            <a:spLocks noChangeArrowheads="1"/>
          </p:cNvSpPr>
          <p:nvPr/>
        </p:nvSpPr>
        <p:spPr bwMode="auto">
          <a:xfrm>
            <a:off x="731838" y="5954713"/>
            <a:ext cx="74025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tr-TR" altLang="tr-TR" sz="57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Giriş</a:t>
            </a:r>
            <a:endParaRPr lang="tr-TR" altLang="tr-TR" sz="5700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63" name="AutoShape 171"/>
          <p:cNvSpPr>
            <a:spLocks noChangeArrowheads="1"/>
          </p:cNvSpPr>
          <p:nvPr/>
        </p:nvSpPr>
        <p:spPr bwMode="auto">
          <a:xfrm>
            <a:off x="18869025" y="22912388"/>
            <a:ext cx="6037263" cy="3471862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64" name="AutoShape 172"/>
          <p:cNvSpPr>
            <a:spLocks noChangeArrowheads="1"/>
          </p:cNvSpPr>
          <p:nvPr/>
        </p:nvSpPr>
        <p:spPr bwMode="auto">
          <a:xfrm>
            <a:off x="18802350" y="28754388"/>
            <a:ext cx="6103938" cy="6423025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65" name="AutoShape 165"/>
          <p:cNvSpPr>
            <a:spLocks noChangeArrowheads="1"/>
          </p:cNvSpPr>
          <p:nvPr/>
        </p:nvSpPr>
        <p:spPr bwMode="auto">
          <a:xfrm>
            <a:off x="466725" y="17859375"/>
            <a:ext cx="8601075" cy="17425988"/>
          </a:xfrm>
          <a:prstGeom prst="roundRect">
            <a:avLst>
              <a:gd name="adj" fmla="val 641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94" name="Rectangle 54"/>
          <p:cNvSpPr>
            <a:spLocks noChangeArrowheads="1"/>
          </p:cNvSpPr>
          <p:nvPr/>
        </p:nvSpPr>
        <p:spPr bwMode="auto">
          <a:xfrm>
            <a:off x="12493625" y="20574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5" name="Text Box 176"/>
          <p:cNvSpPr txBox="1">
            <a:spLocks noChangeArrowheads="1"/>
          </p:cNvSpPr>
          <p:nvPr/>
        </p:nvSpPr>
        <p:spPr bwMode="auto">
          <a:xfrm>
            <a:off x="9547225" y="8331200"/>
            <a:ext cx="9161463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endParaRPr lang="tr-TR" altLang="tr-TR" sz="1600" b="1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tr-TR" altLang="tr-TR" sz="1600" b="1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en-US" altLang="tr-TR" sz="37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96" name="Rectangle 59"/>
          <p:cNvSpPr>
            <a:spLocks noChangeArrowheads="1"/>
          </p:cNvSpPr>
          <p:nvPr/>
        </p:nvSpPr>
        <p:spPr bwMode="auto">
          <a:xfrm>
            <a:off x="12509500" y="-1016000"/>
            <a:ext cx="18415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endParaRPr lang="tr-TR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97" name="Rectangle 60"/>
          <p:cNvSpPr>
            <a:spLocks noChangeArrowheads="1"/>
          </p:cNvSpPr>
          <p:nvPr/>
        </p:nvSpPr>
        <p:spPr bwMode="auto">
          <a:xfrm>
            <a:off x="12493625" y="23114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8" name="Rectangle 61"/>
          <p:cNvSpPr>
            <a:spLocks noChangeArrowheads="1"/>
          </p:cNvSpPr>
          <p:nvPr/>
        </p:nvSpPr>
        <p:spPr bwMode="auto">
          <a:xfrm>
            <a:off x="12493625" y="4237038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9" name="Rectangle 65"/>
          <p:cNvSpPr>
            <a:spLocks noChangeArrowheads="1"/>
          </p:cNvSpPr>
          <p:nvPr/>
        </p:nvSpPr>
        <p:spPr bwMode="auto">
          <a:xfrm>
            <a:off x="12509500" y="-1308100"/>
            <a:ext cx="184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00" name="Rectangle 66"/>
          <p:cNvSpPr>
            <a:spLocks noChangeArrowheads="1"/>
          </p:cNvSpPr>
          <p:nvPr/>
        </p:nvSpPr>
        <p:spPr bwMode="auto">
          <a:xfrm>
            <a:off x="12493625" y="2395538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1" name="Rectangle 67"/>
          <p:cNvSpPr>
            <a:spLocks noChangeArrowheads="1"/>
          </p:cNvSpPr>
          <p:nvPr/>
        </p:nvSpPr>
        <p:spPr bwMode="auto">
          <a:xfrm>
            <a:off x="12493625" y="44069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2" name="Rectangle 70"/>
          <p:cNvSpPr>
            <a:spLocks noChangeArrowheads="1"/>
          </p:cNvSpPr>
          <p:nvPr/>
        </p:nvSpPr>
        <p:spPr bwMode="auto">
          <a:xfrm>
            <a:off x="12509500" y="-1308100"/>
            <a:ext cx="184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03" name="Rectangle 71"/>
          <p:cNvSpPr>
            <a:spLocks noChangeArrowheads="1"/>
          </p:cNvSpPr>
          <p:nvPr/>
        </p:nvSpPr>
        <p:spPr bwMode="auto">
          <a:xfrm>
            <a:off x="12493625" y="20574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78" name="AutoShape 175"/>
          <p:cNvSpPr>
            <a:spLocks noChangeArrowheads="1"/>
          </p:cNvSpPr>
          <p:nvPr/>
        </p:nvSpPr>
        <p:spPr bwMode="auto">
          <a:xfrm>
            <a:off x="18669000" y="5737225"/>
            <a:ext cx="6216650" cy="15092363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05" name="Rectangle 103"/>
          <p:cNvSpPr>
            <a:spLocks noChangeArrowheads="1"/>
          </p:cNvSpPr>
          <p:nvPr/>
        </p:nvSpPr>
        <p:spPr bwMode="auto">
          <a:xfrm>
            <a:off x="12493625" y="2532063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6" name="Rectangle 104"/>
          <p:cNvSpPr>
            <a:spLocks noChangeArrowheads="1"/>
          </p:cNvSpPr>
          <p:nvPr/>
        </p:nvSpPr>
        <p:spPr bwMode="auto">
          <a:xfrm>
            <a:off x="12493625" y="4681538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8" name="Text Box 157"/>
          <p:cNvSpPr txBox="1">
            <a:spLocks noChangeArrowheads="1"/>
          </p:cNvSpPr>
          <p:nvPr/>
        </p:nvSpPr>
        <p:spPr bwMode="auto">
          <a:xfrm>
            <a:off x="18869025" y="21245513"/>
            <a:ext cx="59499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7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Sonuç</a:t>
            </a:r>
            <a:endParaRPr lang="en-US" altLang="tr-TR" sz="5700" b="1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0" name="Text Box 151"/>
          <p:cNvSpPr txBox="1">
            <a:spLocks noChangeArrowheads="1"/>
          </p:cNvSpPr>
          <p:nvPr/>
        </p:nvSpPr>
        <p:spPr bwMode="auto">
          <a:xfrm>
            <a:off x="9726613" y="5937250"/>
            <a:ext cx="82899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57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Konu Başlığı</a:t>
            </a:r>
            <a:endParaRPr lang="en-US" altLang="tr-TR" sz="57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1" name="Başlık 1"/>
          <p:cNvSpPr>
            <a:spLocks noGrp="1"/>
          </p:cNvSpPr>
          <p:nvPr>
            <p:ph type="title"/>
          </p:nvPr>
        </p:nvSpPr>
        <p:spPr>
          <a:xfrm>
            <a:off x="3956441" y="1051323"/>
            <a:ext cx="17103336" cy="3213100"/>
          </a:xfrm>
        </p:spPr>
        <p:txBody>
          <a:bodyPr/>
          <a:lstStyle/>
          <a:p>
            <a:pPr algn="ctr" eaLnBrk="1" hangingPunct="1"/>
            <a:r>
              <a:rPr lang="tr-TR" altLang="tr-TR" sz="7200" b="1" dirty="0"/>
              <a:t>Çalışma Başlığı</a:t>
            </a:r>
            <a:br>
              <a:rPr lang="tr-TR" altLang="tr-TR" sz="7200" b="1" dirty="0"/>
            </a:br>
            <a:r>
              <a:rPr lang="tr-TR" altLang="tr-TR" sz="4400" b="1" dirty="0"/>
              <a:t>Öğrenci Adı Soyadı – Öğrenci No – Bölümü</a:t>
            </a:r>
            <a:br>
              <a:rPr lang="en-US" altLang="tr-TR" sz="4400" b="1" dirty="0"/>
            </a:br>
            <a:r>
              <a:rPr lang="en-US" altLang="tr-TR" sz="4400" b="1" dirty="0" err="1"/>
              <a:t>Danışman</a:t>
            </a:r>
            <a:r>
              <a:rPr lang="en-US" altLang="tr-TR" sz="4400" b="1" dirty="0"/>
              <a:t> </a:t>
            </a:r>
            <a:r>
              <a:rPr lang="en-US" altLang="tr-TR" sz="4400" b="1" dirty="0" err="1"/>
              <a:t>Ünvanı</a:t>
            </a:r>
            <a:r>
              <a:rPr lang="en-US" altLang="tr-TR" sz="4400" b="1" dirty="0"/>
              <a:t> </a:t>
            </a:r>
            <a:r>
              <a:rPr lang="en-US" altLang="tr-TR" sz="4400" b="1" dirty="0" err="1"/>
              <a:t>ve</a:t>
            </a:r>
            <a:r>
              <a:rPr lang="en-US" altLang="tr-TR" sz="4400" b="1" dirty="0"/>
              <a:t> </a:t>
            </a:r>
            <a:r>
              <a:rPr lang="en-US" altLang="tr-TR" sz="4400" b="1" dirty="0" err="1"/>
              <a:t>Adı</a:t>
            </a:r>
            <a:endParaRPr lang="tr-TR" altLang="tr-TR" sz="4400" b="1" dirty="0">
              <a:solidFill>
                <a:schemeClr val="tx1"/>
              </a:solidFill>
            </a:endParaRPr>
          </a:p>
        </p:txBody>
      </p:sp>
      <p:sp>
        <p:nvSpPr>
          <p:cNvPr id="45" name="AutoShape 164"/>
          <p:cNvSpPr>
            <a:spLocks noChangeArrowheads="1"/>
          </p:cNvSpPr>
          <p:nvPr/>
        </p:nvSpPr>
        <p:spPr bwMode="auto">
          <a:xfrm>
            <a:off x="9485313" y="7570788"/>
            <a:ext cx="8604250" cy="27547887"/>
          </a:xfrm>
          <a:prstGeom prst="roundRect">
            <a:avLst>
              <a:gd name="adj" fmla="val 973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4" name="Text Box 166"/>
          <p:cNvSpPr txBox="1">
            <a:spLocks noChangeArrowheads="1"/>
          </p:cNvSpPr>
          <p:nvPr/>
        </p:nvSpPr>
        <p:spPr bwMode="auto">
          <a:xfrm>
            <a:off x="466725" y="7769225"/>
            <a:ext cx="82677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 dirty="0">
                <a:latin typeface="Arial" charset="0"/>
                <a:ea typeface="ＭＳ Ｐゴシック" pitchFamily="34" charset="-128"/>
              </a:rPr>
              <a:t>Posterin yapılış amacı, konunun önemi, gerekliliği hakkında kısa bilgi verilecektir.</a:t>
            </a:r>
            <a:endParaRPr lang="en-US" altLang="tr-TR" sz="3500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5" name="Text Box 170"/>
          <p:cNvSpPr txBox="1">
            <a:spLocks noChangeArrowheads="1"/>
          </p:cNvSpPr>
          <p:nvPr/>
        </p:nvSpPr>
        <p:spPr bwMode="auto">
          <a:xfrm>
            <a:off x="466725" y="17892713"/>
            <a:ext cx="846772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>
                <a:latin typeface="Arial" charset="0"/>
                <a:ea typeface="ＭＳ Ｐゴシック" pitchFamily="34" charset="-128"/>
              </a:rPr>
              <a:t>Anlatılmak istenen konudan örnekler ve ilgili düşünceler</a:t>
            </a:r>
          </a:p>
        </p:txBody>
      </p:sp>
      <p:sp>
        <p:nvSpPr>
          <p:cNvPr id="20516" name="Text Box 170"/>
          <p:cNvSpPr txBox="1">
            <a:spLocks noChangeArrowheads="1"/>
          </p:cNvSpPr>
          <p:nvPr/>
        </p:nvSpPr>
        <p:spPr bwMode="auto">
          <a:xfrm>
            <a:off x="18892838" y="6478588"/>
            <a:ext cx="55435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>
                <a:latin typeface="Arial" charset="0"/>
                <a:ea typeface="ＭＳ Ｐゴシック" pitchFamily="34" charset="-128"/>
              </a:rPr>
              <a:t>Anlatılmak istenen konudan örnekler ve ilgili düşünceler</a:t>
            </a:r>
          </a:p>
        </p:txBody>
      </p:sp>
      <p:sp>
        <p:nvSpPr>
          <p:cNvPr id="20517" name="Text Box 170"/>
          <p:cNvSpPr txBox="1">
            <a:spLocks noChangeArrowheads="1"/>
          </p:cNvSpPr>
          <p:nvPr/>
        </p:nvSpPr>
        <p:spPr bwMode="auto">
          <a:xfrm>
            <a:off x="18997613" y="23009225"/>
            <a:ext cx="55451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>
                <a:latin typeface="Arial" charset="0"/>
                <a:ea typeface="ＭＳ Ｐゴシック" pitchFamily="34" charset="-128"/>
              </a:rPr>
              <a:t>Sonuç ile ilgili düşünceler</a:t>
            </a:r>
          </a:p>
        </p:txBody>
      </p:sp>
      <p:sp>
        <p:nvSpPr>
          <p:cNvPr id="20518" name="Text Box 170"/>
          <p:cNvSpPr txBox="1">
            <a:spLocks noChangeArrowheads="1"/>
          </p:cNvSpPr>
          <p:nvPr/>
        </p:nvSpPr>
        <p:spPr bwMode="auto">
          <a:xfrm>
            <a:off x="19103975" y="28879800"/>
            <a:ext cx="5543550" cy="125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 dirty="0">
                <a:latin typeface="Arial" charset="0"/>
                <a:ea typeface="ＭＳ Ｐゴシック" pitchFamily="34" charset="-128"/>
              </a:rPr>
              <a:t>Kaynaklar</a:t>
            </a:r>
          </a:p>
          <a:p>
            <a:pPr eaLnBrk="1" hangingPunct="1"/>
            <a:endParaRPr lang="tr-TR" altLang="tr-TR" sz="3500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9" name="Text Box 170"/>
          <p:cNvSpPr txBox="1">
            <a:spLocks noChangeArrowheads="1"/>
          </p:cNvSpPr>
          <p:nvPr/>
        </p:nvSpPr>
        <p:spPr bwMode="auto">
          <a:xfrm>
            <a:off x="9515475" y="7769225"/>
            <a:ext cx="846772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 dirty="0">
                <a:latin typeface="Arial" charset="0"/>
                <a:ea typeface="ＭＳ Ｐゴシック" pitchFamily="34" charset="-128"/>
              </a:rPr>
              <a:t>Anlatılmak istenen konudan örnekler ve ilgili düşünceler</a:t>
            </a:r>
          </a:p>
        </p:txBody>
      </p:sp>
      <p:pic>
        <p:nvPicPr>
          <p:cNvPr id="20520" name="Picture 95" descr="resim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138" y="10113963"/>
            <a:ext cx="62484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Makine Muhendisligi Bolumu">
            <a:extLst>
              <a:ext uri="{FF2B5EF4-FFF2-40B4-BE49-F238E27FC236}">
                <a16:creationId xmlns:a16="http://schemas.microsoft.com/office/drawing/2014/main" id="{9427095E-2D13-4E04-85BA-4B60CCBB8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776" y="103059"/>
            <a:ext cx="3963988" cy="396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rsa Uludağ Üniversitesi - Vikipedi">
            <a:extLst>
              <a:ext uri="{FF2B5EF4-FFF2-40B4-BE49-F238E27FC236}">
                <a16:creationId xmlns:a16="http://schemas.microsoft.com/office/drawing/2014/main" id="{63523E8B-286B-4BC7-B93B-21832D87A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7" y="125078"/>
            <a:ext cx="3963988" cy="396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77648D1B-E1C7-4AF2-A728-6EB49D8062FC}"/>
              </a:ext>
            </a:extLst>
          </p:cNvPr>
          <p:cNvSpPr/>
          <p:nvPr/>
        </p:nvSpPr>
        <p:spPr>
          <a:xfrm>
            <a:off x="317500" y="5886450"/>
            <a:ext cx="8640763" cy="1489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00" dirty="0"/>
              <a:t>GİRİŞ</a:t>
            </a:r>
          </a:p>
        </p:txBody>
      </p:sp>
      <p:sp>
        <p:nvSpPr>
          <p:cNvPr id="46" name="Dikdörtgen: Köşeleri Yuvarlatılmış 45">
            <a:extLst>
              <a:ext uri="{FF2B5EF4-FFF2-40B4-BE49-F238E27FC236}">
                <a16:creationId xmlns:a16="http://schemas.microsoft.com/office/drawing/2014/main" id="{05B6EA02-B8EE-4AAE-A79F-E79E0F8A384A}"/>
              </a:ext>
            </a:extLst>
          </p:cNvPr>
          <p:cNvSpPr/>
          <p:nvPr/>
        </p:nvSpPr>
        <p:spPr>
          <a:xfrm>
            <a:off x="9428955" y="5819570"/>
            <a:ext cx="8640763" cy="1489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00" dirty="0"/>
              <a:t>KONU BAŞLIĞI</a:t>
            </a:r>
          </a:p>
        </p:txBody>
      </p:sp>
      <p:sp>
        <p:nvSpPr>
          <p:cNvPr id="47" name="Dikdörtgen: Köşeleri Yuvarlatılmış 46">
            <a:extLst>
              <a:ext uri="{FF2B5EF4-FFF2-40B4-BE49-F238E27FC236}">
                <a16:creationId xmlns:a16="http://schemas.microsoft.com/office/drawing/2014/main" id="{CF731EB8-B3AB-4270-8F52-AEF064847F28}"/>
              </a:ext>
            </a:extLst>
          </p:cNvPr>
          <p:cNvSpPr/>
          <p:nvPr/>
        </p:nvSpPr>
        <p:spPr>
          <a:xfrm>
            <a:off x="389962" y="16078200"/>
            <a:ext cx="8640763" cy="1489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00" dirty="0"/>
              <a:t>KONU BAŞLIĞI</a:t>
            </a:r>
          </a:p>
        </p:txBody>
      </p:sp>
      <p:sp>
        <p:nvSpPr>
          <p:cNvPr id="48" name="Dikdörtgen: Köşeleri Yuvarlatılmış 47">
            <a:extLst>
              <a:ext uri="{FF2B5EF4-FFF2-40B4-BE49-F238E27FC236}">
                <a16:creationId xmlns:a16="http://schemas.microsoft.com/office/drawing/2014/main" id="{BF24BDFA-B81E-484F-979C-55D520970469}"/>
              </a:ext>
            </a:extLst>
          </p:cNvPr>
          <p:cNvSpPr/>
          <p:nvPr/>
        </p:nvSpPr>
        <p:spPr>
          <a:xfrm>
            <a:off x="18869025" y="21088350"/>
            <a:ext cx="6037264" cy="1489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00" dirty="0"/>
              <a:t>SONUÇ</a:t>
            </a:r>
          </a:p>
        </p:txBody>
      </p:sp>
      <p:sp>
        <p:nvSpPr>
          <p:cNvPr id="49" name="Dikdörtgen: Köşeleri Yuvarlatılmış 48">
            <a:extLst>
              <a:ext uri="{FF2B5EF4-FFF2-40B4-BE49-F238E27FC236}">
                <a16:creationId xmlns:a16="http://schemas.microsoft.com/office/drawing/2014/main" id="{E6FE441E-6D41-45E2-90B6-72EB6377B9DA}"/>
              </a:ext>
            </a:extLst>
          </p:cNvPr>
          <p:cNvSpPr/>
          <p:nvPr/>
        </p:nvSpPr>
        <p:spPr>
          <a:xfrm>
            <a:off x="18816841" y="27005756"/>
            <a:ext cx="6037264" cy="1489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00" dirty="0"/>
              <a:t>KAYNAKLAR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Çalışma Başlığı Öğrenci Adı Soyadı – Öğrenci No - Bölümü&amp;quot;&quot;/&gt;&lt;property id=&quot;20307&quot; value=&quot;259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6364</TotalTime>
  <Words>78</Words>
  <Application>Microsoft Office PowerPoint</Application>
  <PresentationFormat>Özel</PresentationFormat>
  <Paragraphs>48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Ofis Teması</vt:lpstr>
      <vt:lpstr>Çalışma Başlığı Öğrenci Adı Soyadı – Öğrenci No – Bölümü Danışman Ünvanı ve Adı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hakan</dc:creator>
  <cp:lastModifiedBy>Turker UYSAL</cp:lastModifiedBy>
  <cp:revision>364</cp:revision>
  <dcterms:created xsi:type="dcterms:W3CDTF">2008-07-23T19:29:08Z</dcterms:created>
  <dcterms:modified xsi:type="dcterms:W3CDTF">2021-12-23T09:43:10Z</dcterms:modified>
</cp:coreProperties>
</file>