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14400213" cy="10799763"/>
  <p:notesSz cx="6858000" cy="9144000"/>
  <p:embeddedFontLst>
    <p:embeddedFont>
      <p:font typeface="Calibri" panose="020F0502020204030204" pitchFamily="34" charset="0"/>
      <p:regular r:id="rId36"/>
      <p:bold r:id="rId37"/>
      <p:italic r:id="rId38"/>
      <p:boldItalic r:id="rId39"/>
    </p:embeddedFont>
    <p:embeddedFont>
      <p:font typeface="Tahoma" panose="020B0604030504040204" pitchFamily="3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nPOBXR6kjhTp/B0BMH3Kfe6Qye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0" clrIdx="0">
    <p:extLst>
      <p:ext uri="{19B8F6BF-5375-455C-9EA6-DF929625EA0E}">
        <p15:presenceInfo xmlns:p15="http://schemas.microsoft.com/office/powerpoint/2012/main" userId="e1e71dd3e73454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5F1926-F095-40E2-9399-2A7848828703}">
  <a:tblStyle styleId="{E85F1926-F095-40E2-9399-2A784882870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snapToGrid="0">
      <p:cViewPr varScale="1">
        <p:scale>
          <a:sx n="48" d="100"/>
          <a:sy n="48" d="100"/>
        </p:scale>
        <p:origin x="5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customschemas.google.com/relationships/presentationmetadata" Target="meta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199"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199"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199"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199"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199"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199"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199"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199"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199"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dirty="0"/>
          </a:p>
        </p:txBody>
      </p:sp>
      <p:sp>
        <p:nvSpPr>
          <p:cNvPr id="161" name="Google Shape;16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
        <p:nvSpPr>
          <p:cNvPr id="209" name="Google Shape;20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
        <p:nvSpPr>
          <p:cNvPr id="220" name="Google Shape;22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
        <p:nvSpPr>
          <p:cNvPr id="225" name="Google Shape;22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
        <p:nvSpPr>
          <p:cNvPr id="230" name="Google Shape;23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
        <p:nvSpPr>
          <p:cNvPr id="236" name="Google Shape;23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
        <p:nvSpPr>
          <p:cNvPr id="248" name="Google Shape;24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
        <p:nvSpPr>
          <p:cNvPr id="253" name="Google Shape;25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
        <p:nvSpPr>
          <p:cNvPr id="259" name="Google Shape;25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
        <p:nvSpPr>
          <p:cNvPr id="168" name="Google Shape;16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
        <p:nvSpPr>
          <p:cNvPr id="270" name="Google Shape;27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
        <p:nvSpPr>
          <p:cNvPr id="174" name="Google Shape;17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
        <p:nvSpPr>
          <p:cNvPr id="179" name="Google Shape;17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
        <p:nvSpPr>
          <p:cNvPr id="184" name="Google Shape;18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
        <p:nvSpPr>
          <p:cNvPr id="189" name="Google Shape;18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
        <p:nvSpPr>
          <p:cNvPr id="194" name="Google Shape;19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
        <p:nvSpPr>
          <p:cNvPr id="199" name="Google Shape;19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99"/>
              <a:buFont typeface="Calibri"/>
              <a:buNone/>
            </a:pPr>
            <a:endParaRPr/>
          </a:p>
        </p:txBody>
      </p:sp>
      <p:sp>
        <p:nvSpPr>
          <p:cNvPr id="204" name="Google Shape;20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5"/>
        <p:cNvGrpSpPr/>
        <p:nvPr/>
      </p:nvGrpSpPr>
      <p:grpSpPr>
        <a:xfrm>
          <a:off x="0" y="0"/>
          <a:ext cx="0" cy="0"/>
          <a:chOff x="0" y="0"/>
          <a:chExt cx="0" cy="0"/>
        </a:xfrm>
      </p:grpSpPr>
      <p:sp>
        <p:nvSpPr>
          <p:cNvPr id="16" name="Google Shape;16;p33"/>
          <p:cNvSpPr txBox="1">
            <a:spLocks noGrp="1"/>
          </p:cNvSpPr>
          <p:nvPr>
            <p:ph type="ctrTitle"/>
          </p:nvPr>
        </p:nvSpPr>
        <p:spPr>
          <a:xfrm>
            <a:off x="1080017" y="1767462"/>
            <a:ext cx="12240181" cy="375991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9449"/>
              <a:buFont typeface="Calibri"/>
              <a:buNone/>
              <a:defRPr sz="944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3"/>
          <p:cNvSpPr txBox="1">
            <a:spLocks noGrp="1"/>
          </p:cNvSpPr>
          <p:nvPr>
            <p:ph type="subTitle" idx="1"/>
          </p:nvPr>
        </p:nvSpPr>
        <p:spPr>
          <a:xfrm>
            <a:off x="1800028" y="5672376"/>
            <a:ext cx="10800160" cy="260744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75"/>
              </a:spcBef>
              <a:spcAft>
                <a:spcPts val="0"/>
              </a:spcAft>
              <a:buClr>
                <a:schemeClr val="dk1"/>
              </a:buClr>
              <a:buSzPts val="3780"/>
              <a:buNone/>
              <a:defRPr sz="3780"/>
            </a:lvl1pPr>
            <a:lvl2pPr lvl="1" algn="ctr">
              <a:lnSpc>
                <a:spcPct val="90000"/>
              </a:lnSpc>
              <a:spcBef>
                <a:spcPts val="787"/>
              </a:spcBef>
              <a:spcAft>
                <a:spcPts val="0"/>
              </a:spcAft>
              <a:buClr>
                <a:schemeClr val="dk1"/>
              </a:buClr>
              <a:buSzPts val="3150"/>
              <a:buNone/>
              <a:defRPr sz="3150"/>
            </a:lvl2pPr>
            <a:lvl3pPr lvl="2" algn="ctr">
              <a:lnSpc>
                <a:spcPct val="90000"/>
              </a:lnSpc>
              <a:spcBef>
                <a:spcPts val="787"/>
              </a:spcBef>
              <a:spcAft>
                <a:spcPts val="0"/>
              </a:spcAft>
              <a:buClr>
                <a:schemeClr val="dk1"/>
              </a:buClr>
              <a:buSzPts val="2835"/>
              <a:buNone/>
              <a:defRPr sz="2835"/>
            </a:lvl3pPr>
            <a:lvl4pPr lvl="3" algn="ctr">
              <a:lnSpc>
                <a:spcPct val="90000"/>
              </a:lnSpc>
              <a:spcBef>
                <a:spcPts val="787"/>
              </a:spcBef>
              <a:spcAft>
                <a:spcPts val="0"/>
              </a:spcAft>
              <a:buClr>
                <a:schemeClr val="dk1"/>
              </a:buClr>
              <a:buSzPts val="2520"/>
              <a:buNone/>
              <a:defRPr sz="2520"/>
            </a:lvl4pPr>
            <a:lvl5pPr lvl="4" algn="ctr">
              <a:lnSpc>
                <a:spcPct val="90000"/>
              </a:lnSpc>
              <a:spcBef>
                <a:spcPts val="787"/>
              </a:spcBef>
              <a:spcAft>
                <a:spcPts val="0"/>
              </a:spcAft>
              <a:buClr>
                <a:schemeClr val="dk1"/>
              </a:buClr>
              <a:buSzPts val="2520"/>
              <a:buNone/>
              <a:defRPr sz="2520"/>
            </a:lvl5pPr>
            <a:lvl6pPr lvl="5" algn="ctr">
              <a:lnSpc>
                <a:spcPct val="90000"/>
              </a:lnSpc>
              <a:spcBef>
                <a:spcPts val="787"/>
              </a:spcBef>
              <a:spcAft>
                <a:spcPts val="0"/>
              </a:spcAft>
              <a:buClr>
                <a:schemeClr val="dk1"/>
              </a:buClr>
              <a:buSzPts val="2520"/>
              <a:buNone/>
              <a:defRPr sz="2520"/>
            </a:lvl6pPr>
            <a:lvl7pPr lvl="6" algn="ctr">
              <a:lnSpc>
                <a:spcPct val="90000"/>
              </a:lnSpc>
              <a:spcBef>
                <a:spcPts val="787"/>
              </a:spcBef>
              <a:spcAft>
                <a:spcPts val="0"/>
              </a:spcAft>
              <a:buClr>
                <a:schemeClr val="dk1"/>
              </a:buClr>
              <a:buSzPts val="2520"/>
              <a:buNone/>
              <a:defRPr sz="2520"/>
            </a:lvl7pPr>
            <a:lvl8pPr lvl="7" algn="ctr">
              <a:lnSpc>
                <a:spcPct val="90000"/>
              </a:lnSpc>
              <a:spcBef>
                <a:spcPts val="787"/>
              </a:spcBef>
              <a:spcAft>
                <a:spcPts val="0"/>
              </a:spcAft>
              <a:buClr>
                <a:schemeClr val="dk1"/>
              </a:buClr>
              <a:buSzPts val="2520"/>
              <a:buNone/>
              <a:defRPr sz="2520"/>
            </a:lvl8pPr>
            <a:lvl9pPr lvl="8" algn="ctr">
              <a:lnSpc>
                <a:spcPct val="90000"/>
              </a:lnSpc>
              <a:spcBef>
                <a:spcPts val="787"/>
              </a:spcBef>
              <a:spcAft>
                <a:spcPts val="0"/>
              </a:spcAft>
              <a:buClr>
                <a:schemeClr val="dk1"/>
              </a:buClr>
              <a:buSzPts val="2520"/>
              <a:buNone/>
              <a:defRPr sz="2520"/>
            </a:lvl9pPr>
          </a:lstStyle>
          <a:p>
            <a:endParaRPr/>
          </a:p>
        </p:txBody>
      </p:sp>
      <p:sp>
        <p:nvSpPr>
          <p:cNvPr id="18" name="Google Shape;18;p33"/>
          <p:cNvSpPr txBox="1">
            <a:spLocks noGrp="1"/>
          </p:cNvSpPr>
          <p:nvPr>
            <p:ph type="dt" idx="10"/>
          </p:nvPr>
        </p:nvSpPr>
        <p:spPr>
          <a:xfrm>
            <a:off x="990015" y="10009785"/>
            <a:ext cx="3240048" cy="57498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4770072" y="10009785"/>
            <a:ext cx="4860072" cy="5749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3"/>
          <p:cNvSpPr txBox="1">
            <a:spLocks noGrp="1"/>
          </p:cNvSpPr>
          <p:nvPr>
            <p:ph type="sldNum" idx="12"/>
          </p:nvPr>
        </p:nvSpPr>
        <p:spPr>
          <a:xfrm>
            <a:off x="10170150" y="10009785"/>
            <a:ext cx="3240048" cy="57498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990015" y="574992"/>
            <a:ext cx="12420184" cy="20874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4"/>
          <p:cNvSpPr txBox="1">
            <a:spLocks noGrp="1"/>
          </p:cNvSpPr>
          <p:nvPr>
            <p:ph type="body" idx="1"/>
          </p:nvPr>
        </p:nvSpPr>
        <p:spPr>
          <a:xfrm rot="5400000">
            <a:off x="3773932" y="91020"/>
            <a:ext cx="6852350" cy="124201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75"/>
              </a:spcBef>
              <a:spcAft>
                <a:spcPts val="0"/>
              </a:spcAft>
              <a:buClr>
                <a:schemeClr val="dk1"/>
              </a:buClr>
              <a:buSzPts val="1800"/>
              <a:buChar char="•"/>
              <a:defRPr/>
            </a:lvl1pPr>
            <a:lvl2pPr marL="914400" lvl="1" indent="-342900" algn="l">
              <a:lnSpc>
                <a:spcPct val="90000"/>
              </a:lnSpc>
              <a:spcBef>
                <a:spcPts val="787"/>
              </a:spcBef>
              <a:spcAft>
                <a:spcPts val="0"/>
              </a:spcAft>
              <a:buClr>
                <a:schemeClr val="dk1"/>
              </a:buClr>
              <a:buSzPts val="1800"/>
              <a:buChar char="•"/>
              <a:defRPr/>
            </a:lvl2pPr>
            <a:lvl3pPr marL="1371600" lvl="2" indent="-342900" algn="l">
              <a:lnSpc>
                <a:spcPct val="90000"/>
              </a:lnSpc>
              <a:spcBef>
                <a:spcPts val="787"/>
              </a:spcBef>
              <a:spcAft>
                <a:spcPts val="0"/>
              </a:spcAft>
              <a:buClr>
                <a:schemeClr val="dk1"/>
              </a:buClr>
              <a:buSzPts val="1800"/>
              <a:buChar char="•"/>
              <a:defRPr/>
            </a:lvl3pPr>
            <a:lvl4pPr marL="1828800" lvl="3" indent="-342900" algn="l">
              <a:lnSpc>
                <a:spcPct val="90000"/>
              </a:lnSpc>
              <a:spcBef>
                <a:spcPts val="787"/>
              </a:spcBef>
              <a:spcAft>
                <a:spcPts val="0"/>
              </a:spcAft>
              <a:buClr>
                <a:schemeClr val="dk1"/>
              </a:buClr>
              <a:buSzPts val="1800"/>
              <a:buChar char="•"/>
              <a:defRPr/>
            </a:lvl4pPr>
            <a:lvl5pPr marL="2286000" lvl="4" indent="-342900" algn="l">
              <a:lnSpc>
                <a:spcPct val="90000"/>
              </a:lnSpc>
              <a:spcBef>
                <a:spcPts val="787"/>
              </a:spcBef>
              <a:spcAft>
                <a:spcPts val="0"/>
              </a:spcAft>
              <a:buClr>
                <a:schemeClr val="dk1"/>
              </a:buClr>
              <a:buSzPts val="1800"/>
              <a:buChar char="•"/>
              <a:defRPr/>
            </a:lvl5pPr>
            <a:lvl6pPr marL="2743200" lvl="5" indent="-342900" algn="l">
              <a:lnSpc>
                <a:spcPct val="90000"/>
              </a:lnSpc>
              <a:spcBef>
                <a:spcPts val="787"/>
              </a:spcBef>
              <a:spcAft>
                <a:spcPts val="0"/>
              </a:spcAft>
              <a:buClr>
                <a:schemeClr val="dk1"/>
              </a:buClr>
              <a:buSzPts val="1800"/>
              <a:buChar char="•"/>
              <a:defRPr/>
            </a:lvl6pPr>
            <a:lvl7pPr marL="3200400" lvl="6" indent="-342900" algn="l">
              <a:lnSpc>
                <a:spcPct val="90000"/>
              </a:lnSpc>
              <a:spcBef>
                <a:spcPts val="787"/>
              </a:spcBef>
              <a:spcAft>
                <a:spcPts val="0"/>
              </a:spcAft>
              <a:buClr>
                <a:schemeClr val="dk1"/>
              </a:buClr>
              <a:buSzPts val="1800"/>
              <a:buChar char="•"/>
              <a:defRPr/>
            </a:lvl7pPr>
            <a:lvl8pPr marL="3657600" lvl="7" indent="-342900" algn="l">
              <a:lnSpc>
                <a:spcPct val="90000"/>
              </a:lnSpc>
              <a:spcBef>
                <a:spcPts val="787"/>
              </a:spcBef>
              <a:spcAft>
                <a:spcPts val="0"/>
              </a:spcAft>
              <a:buClr>
                <a:schemeClr val="dk1"/>
              </a:buClr>
              <a:buSzPts val="1800"/>
              <a:buChar char="•"/>
              <a:defRPr/>
            </a:lvl8pPr>
            <a:lvl9pPr marL="4114800" lvl="8" indent="-342900" algn="l">
              <a:lnSpc>
                <a:spcPct val="90000"/>
              </a:lnSpc>
              <a:spcBef>
                <a:spcPts val="787"/>
              </a:spcBef>
              <a:spcAft>
                <a:spcPts val="0"/>
              </a:spcAft>
              <a:buClr>
                <a:schemeClr val="dk1"/>
              </a:buClr>
              <a:buSzPts val="1800"/>
              <a:buChar char="•"/>
              <a:defRPr/>
            </a:lvl9pPr>
          </a:lstStyle>
          <a:p>
            <a:endParaRPr/>
          </a:p>
        </p:txBody>
      </p:sp>
      <p:sp>
        <p:nvSpPr>
          <p:cNvPr id="75" name="Google Shape;75;p44"/>
          <p:cNvSpPr txBox="1">
            <a:spLocks noGrp="1"/>
          </p:cNvSpPr>
          <p:nvPr>
            <p:ph type="dt" idx="10"/>
          </p:nvPr>
        </p:nvSpPr>
        <p:spPr>
          <a:xfrm>
            <a:off x="990015" y="10009785"/>
            <a:ext cx="3240048" cy="57498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4770072" y="10009785"/>
            <a:ext cx="4860072" cy="5749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10170150" y="10009785"/>
            <a:ext cx="3240048" cy="57498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7281526" y="3598614"/>
            <a:ext cx="9152300" cy="31050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981434" y="583570"/>
            <a:ext cx="9152300" cy="913513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75"/>
              </a:spcBef>
              <a:spcAft>
                <a:spcPts val="0"/>
              </a:spcAft>
              <a:buClr>
                <a:schemeClr val="dk1"/>
              </a:buClr>
              <a:buSzPts val="1800"/>
              <a:buChar char="•"/>
              <a:defRPr/>
            </a:lvl1pPr>
            <a:lvl2pPr marL="914400" lvl="1" indent="-342900" algn="l">
              <a:lnSpc>
                <a:spcPct val="90000"/>
              </a:lnSpc>
              <a:spcBef>
                <a:spcPts val="787"/>
              </a:spcBef>
              <a:spcAft>
                <a:spcPts val="0"/>
              </a:spcAft>
              <a:buClr>
                <a:schemeClr val="dk1"/>
              </a:buClr>
              <a:buSzPts val="1800"/>
              <a:buChar char="•"/>
              <a:defRPr/>
            </a:lvl2pPr>
            <a:lvl3pPr marL="1371600" lvl="2" indent="-342900" algn="l">
              <a:lnSpc>
                <a:spcPct val="90000"/>
              </a:lnSpc>
              <a:spcBef>
                <a:spcPts val="787"/>
              </a:spcBef>
              <a:spcAft>
                <a:spcPts val="0"/>
              </a:spcAft>
              <a:buClr>
                <a:schemeClr val="dk1"/>
              </a:buClr>
              <a:buSzPts val="1800"/>
              <a:buChar char="•"/>
              <a:defRPr/>
            </a:lvl3pPr>
            <a:lvl4pPr marL="1828800" lvl="3" indent="-342900" algn="l">
              <a:lnSpc>
                <a:spcPct val="90000"/>
              </a:lnSpc>
              <a:spcBef>
                <a:spcPts val="787"/>
              </a:spcBef>
              <a:spcAft>
                <a:spcPts val="0"/>
              </a:spcAft>
              <a:buClr>
                <a:schemeClr val="dk1"/>
              </a:buClr>
              <a:buSzPts val="1800"/>
              <a:buChar char="•"/>
              <a:defRPr/>
            </a:lvl4pPr>
            <a:lvl5pPr marL="2286000" lvl="4" indent="-342900" algn="l">
              <a:lnSpc>
                <a:spcPct val="90000"/>
              </a:lnSpc>
              <a:spcBef>
                <a:spcPts val="787"/>
              </a:spcBef>
              <a:spcAft>
                <a:spcPts val="0"/>
              </a:spcAft>
              <a:buClr>
                <a:schemeClr val="dk1"/>
              </a:buClr>
              <a:buSzPts val="1800"/>
              <a:buChar char="•"/>
              <a:defRPr/>
            </a:lvl5pPr>
            <a:lvl6pPr marL="2743200" lvl="5" indent="-342900" algn="l">
              <a:lnSpc>
                <a:spcPct val="90000"/>
              </a:lnSpc>
              <a:spcBef>
                <a:spcPts val="787"/>
              </a:spcBef>
              <a:spcAft>
                <a:spcPts val="0"/>
              </a:spcAft>
              <a:buClr>
                <a:schemeClr val="dk1"/>
              </a:buClr>
              <a:buSzPts val="1800"/>
              <a:buChar char="•"/>
              <a:defRPr/>
            </a:lvl6pPr>
            <a:lvl7pPr marL="3200400" lvl="6" indent="-342900" algn="l">
              <a:lnSpc>
                <a:spcPct val="90000"/>
              </a:lnSpc>
              <a:spcBef>
                <a:spcPts val="787"/>
              </a:spcBef>
              <a:spcAft>
                <a:spcPts val="0"/>
              </a:spcAft>
              <a:buClr>
                <a:schemeClr val="dk1"/>
              </a:buClr>
              <a:buSzPts val="1800"/>
              <a:buChar char="•"/>
              <a:defRPr/>
            </a:lvl7pPr>
            <a:lvl8pPr marL="3657600" lvl="7" indent="-342900" algn="l">
              <a:lnSpc>
                <a:spcPct val="90000"/>
              </a:lnSpc>
              <a:spcBef>
                <a:spcPts val="787"/>
              </a:spcBef>
              <a:spcAft>
                <a:spcPts val="0"/>
              </a:spcAft>
              <a:buClr>
                <a:schemeClr val="dk1"/>
              </a:buClr>
              <a:buSzPts val="1800"/>
              <a:buChar char="•"/>
              <a:defRPr/>
            </a:lvl8pPr>
            <a:lvl9pPr marL="4114800" lvl="8" indent="-342900" algn="l">
              <a:lnSpc>
                <a:spcPct val="90000"/>
              </a:lnSpc>
              <a:spcBef>
                <a:spcPts val="787"/>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990015" y="10009785"/>
            <a:ext cx="3240048" cy="57498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4770072" y="10009785"/>
            <a:ext cx="4860072" cy="5749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10170150" y="10009785"/>
            <a:ext cx="3240048" cy="57498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90"/>
        <p:cNvGrpSpPr/>
        <p:nvPr/>
      </p:nvGrpSpPr>
      <p:grpSpPr>
        <a:xfrm>
          <a:off x="0" y="0"/>
          <a:ext cx="0" cy="0"/>
          <a:chOff x="0" y="0"/>
          <a:chExt cx="0" cy="0"/>
        </a:xfrm>
      </p:grpSpPr>
      <p:sp>
        <p:nvSpPr>
          <p:cNvPr id="91" name="Google Shape;91;p37"/>
          <p:cNvSpPr txBox="1">
            <a:spLocks noGrp="1"/>
          </p:cNvSpPr>
          <p:nvPr>
            <p:ph type="dt" idx="10"/>
          </p:nvPr>
        </p:nvSpPr>
        <p:spPr>
          <a:xfrm>
            <a:off x="990014" y="10009785"/>
            <a:ext cx="3240048" cy="5749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7"/>
          <p:cNvSpPr txBox="1">
            <a:spLocks noGrp="1"/>
          </p:cNvSpPr>
          <p:nvPr>
            <p:ph type="ftr" idx="11"/>
          </p:nvPr>
        </p:nvSpPr>
        <p:spPr>
          <a:xfrm>
            <a:off x="4770072" y="10009785"/>
            <a:ext cx="4860072" cy="5749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7"/>
          <p:cNvSpPr txBox="1">
            <a:spLocks noGrp="1"/>
          </p:cNvSpPr>
          <p:nvPr>
            <p:ph type="sldNum" idx="12"/>
          </p:nvPr>
        </p:nvSpPr>
        <p:spPr>
          <a:xfrm>
            <a:off x="10170152" y="10009785"/>
            <a:ext cx="3240048" cy="5749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100"/>
        <p:cNvGrpSpPr/>
        <p:nvPr/>
      </p:nvGrpSpPr>
      <p:grpSpPr>
        <a:xfrm>
          <a:off x="0" y="0"/>
          <a:ext cx="0" cy="0"/>
          <a:chOff x="0" y="0"/>
          <a:chExt cx="0" cy="0"/>
        </a:xfrm>
      </p:grpSpPr>
      <p:sp>
        <p:nvSpPr>
          <p:cNvPr id="101" name="Google Shape;101;p47"/>
          <p:cNvSpPr txBox="1">
            <a:spLocks noGrp="1"/>
          </p:cNvSpPr>
          <p:nvPr>
            <p:ph type="title"/>
          </p:nvPr>
        </p:nvSpPr>
        <p:spPr>
          <a:xfrm>
            <a:off x="990016" y="574993"/>
            <a:ext cx="12420184" cy="20874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47"/>
          <p:cNvSpPr txBox="1">
            <a:spLocks noGrp="1"/>
          </p:cNvSpPr>
          <p:nvPr>
            <p:ph type="body" idx="1"/>
          </p:nvPr>
        </p:nvSpPr>
        <p:spPr>
          <a:xfrm>
            <a:off x="990016" y="2874940"/>
            <a:ext cx="12420184" cy="68523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80"/>
              </a:spcBef>
              <a:spcAft>
                <a:spcPts val="0"/>
              </a:spcAft>
              <a:buClr>
                <a:schemeClr val="dk1"/>
              </a:buClr>
              <a:buSzPts val="1800"/>
              <a:buChar char="•"/>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03" name="Google Shape;103;p47"/>
          <p:cNvSpPr txBox="1">
            <a:spLocks noGrp="1"/>
          </p:cNvSpPr>
          <p:nvPr>
            <p:ph type="dt" idx="10"/>
          </p:nvPr>
        </p:nvSpPr>
        <p:spPr>
          <a:xfrm>
            <a:off x="990014" y="10009785"/>
            <a:ext cx="3240048" cy="5749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7"/>
          <p:cNvSpPr txBox="1">
            <a:spLocks noGrp="1"/>
          </p:cNvSpPr>
          <p:nvPr>
            <p:ph type="ftr" idx="11"/>
          </p:nvPr>
        </p:nvSpPr>
        <p:spPr>
          <a:xfrm>
            <a:off x="4770072" y="10009785"/>
            <a:ext cx="4860072" cy="5749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7"/>
          <p:cNvSpPr txBox="1">
            <a:spLocks noGrp="1"/>
          </p:cNvSpPr>
          <p:nvPr>
            <p:ph type="sldNum" idx="12"/>
          </p:nvPr>
        </p:nvSpPr>
        <p:spPr>
          <a:xfrm>
            <a:off x="10170152" y="10009785"/>
            <a:ext cx="3240048" cy="5749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ölüm Üst Bilgisi" type="secHead">
  <p:cSld name="SECTION_HEADER">
    <p:spTree>
      <p:nvGrpSpPr>
        <p:cNvPr id="1" name="Shape 106"/>
        <p:cNvGrpSpPr/>
        <p:nvPr/>
      </p:nvGrpSpPr>
      <p:grpSpPr>
        <a:xfrm>
          <a:off x="0" y="0"/>
          <a:ext cx="0" cy="0"/>
          <a:chOff x="0" y="0"/>
          <a:chExt cx="0" cy="0"/>
        </a:xfrm>
      </p:grpSpPr>
      <p:sp>
        <p:nvSpPr>
          <p:cNvPr id="107" name="Google Shape;107;p48"/>
          <p:cNvSpPr txBox="1">
            <a:spLocks noGrp="1"/>
          </p:cNvSpPr>
          <p:nvPr>
            <p:ph type="title"/>
          </p:nvPr>
        </p:nvSpPr>
        <p:spPr>
          <a:xfrm>
            <a:off x="982517" y="2692446"/>
            <a:ext cx="12420184" cy="44924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479"/>
              <a:buFont typeface="Calibri"/>
              <a:buNone/>
              <a:defRPr sz="647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48"/>
          <p:cNvSpPr txBox="1">
            <a:spLocks noGrp="1"/>
          </p:cNvSpPr>
          <p:nvPr>
            <p:ph type="body" idx="1"/>
          </p:nvPr>
        </p:nvSpPr>
        <p:spPr>
          <a:xfrm>
            <a:off x="982517" y="7227347"/>
            <a:ext cx="12420184" cy="236244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80"/>
              </a:spcBef>
              <a:spcAft>
                <a:spcPts val="0"/>
              </a:spcAft>
              <a:buClr>
                <a:schemeClr val="dk1"/>
              </a:buClr>
              <a:buSzPts val="2592"/>
              <a:buNone/>
              <a:defRPr sz="2592">
                <a:solidFill>
                  <a:schemeClr val="dk1"/>
                </a:solidFill>
              </a:defRPr>
            </a:lvl1pPr>
            <a:lvl2pPr marL="914400" lvl="1" indent="-228600" algn="l">
              <a:lnSpc>
                <a:spcPct val="90000"/>
              </a:lnSpc>
              <a:spcBef>
                <a:spcPts val="540"/>
              </a:spcBef>
              <a:spcAft>
                <a:spcPts val="0"/>
              </a:spcAft>
              <a:buClr>
                <a:srgbClr val="888888"/>
              </a:buClr>
              <a:buSzPts val="2160"/>
              <a:buNone/>
              <a:defRPr sz="2160">
                <a:solidFill>
                  <a:srgbClr val="888888"/>
                </a:solidFill>
              </a:defRPr>
            </a:lvl2pPr>
            <a:lvl3pPr marL="1371600" lvl="2" indent="-228600" algn="l">
              <a:lnSpc>
                <a:spcPct val="90000"/>
              </a:lnSpc>
              <a:spcBef>
                <a:spcPts val="540"/>
              </a:spcBef>
              <a:spcAft>
                <a:spcPts val="0"/>
              </a:spcAft>
              <a:buClr>
                <a:srgbClr val="888888"/>
              </a:buClr>
              <a:buSzPts val="1944"/>
              <a:buNone/>
              <a:defRPr sz="1944">
                <a:solidFill>
                  <a:srgbClr val="888888"/>
                </a:solidFill>
              </a:defRPr>
            </a:lvl3pPr>
            <a:lvl4pPr marL="1828800" lvl="3" indent="-228600" algn="l">
              <a:lnSpc>
                <a:spcPct val="90000"/>
              </a:lnSpc>
              <a:spcBef>
                <a:spcPts val="540"/>
              </a:spcBef>
              <a:spcAft>
                <a:spcPts val="0"/>
              </a:spcAft>
              <a:buClr>
                <a:srgbClr val="888888"/>
              </a:buClr>
              <a:buSzPts val="1728"/>
              <a:buNone/>
              <a:defRPr sz="1728">
                <a:solidFill>
                  <a:srgbClr val="888888"/>
                </a:solidFill>
              </a:defRPr>
            </a:lvl4pPr>
            <a:lvl5pPr marL="2286000" lvl="4" indent="-228600" algn="l">
              <a:lnSpc>
                <a:spcPct val="90000"/>
              </a:lnSpc>
              <a:spcBef>
                <a:spcPts val="540"/>
              </a:spcBef>
              <a:spcAft>
                <a:spcPts val="0"/>
              </a:spcAft>
              <a:buClr>
                <a:srgbClr val="888888"/>
              </a:buClr>
              <a:buSzPts val="1728"/>
              <a:buNone/>
              <a:defRPr sz="1728">
                <a:solidFill>
                  <a:srgbClr val="888888"/>
                </a:solidFill>
              </a:defRPr>
            </a:lvl5pPr>
            <a:lvl6pPr marL="2743200" lvl="5" indent="-228600" algn="l">
              <a:lnSpc>
                <a:spcPct val="90000"/>
              </a:lnSpc>
              <a:spcBef>
                <a:spcPts val="540"/>
              </a:spcBef>
              <a:spcAft>
                <a:spcPts val="0"/>
              </a:spcAft>
              <a:buClr>
                <a:srgbClr val="888888"/>
              </a:buClr>
              <a:buSzPts val="1728"/>
              <a:buNone/>
              <a:defRPr sz="1728">
                <a:solidFill>
                  <a:srgbClr val="888888"/>
                </a:solidFill>
              </a:defRPr>
            </a:lvl6pPr>
            <a:lvl7pPr marL="3200400" lvl="6" indent="-228600" algn="l">
              <a:lnSpc>
                <a:spcPct val="90000"/>
              </a:lnSpc>
              <a:spcBef>
                <a:spcPts val="540"/>
              </a:spcBef>
              <a:spcAft>
                <a:spcPts val="0"/>
              </a:spcAft>
              <a:buClr>
                <a:srgbClr val="888888"/>
              </a:buClr>
              <a:buSzPts val="1728"/>
              <a:buNone/>
              <a:defRPr sz="1728">
                <a:solidFill>
                  <a:srgbClr val="888888"/>
                </a:solidFill>
              </a:defRPr>
            </a:lvl7pPr>
            <a:lvl8pPr marL="3657600" lvl="7" indent="-228600" algn="l">
              <a:lnSpc>
                <a:spcPct val="90000"/>
              </a:lnSpc>
              <a:spcBef>
                <a:spcPts val="540"/>
              </a:spcBef>
              <a:spcAft>
                <a:spcPts val="0"/>
              </a:spcAft>
              <a:buClr>
                <a:srgbClr val="888888"/>
              </a:buClr>
              <a:buSzPts val="1728"/>
              <a:buNone/>
              <a:defRPr sz="1728">
                <a:solidFill>
                  <a:srgbClr val="888888"/>
                </a:solidFill>
              </a:defRPr>
            </a:lvl8pPr>
            <a:lvl9pPr marL="4114800" lvl="8" indent="-228600" algn="l">
              <a:lnSpc>
                <a:spcPct val="90000"/>
              </a:lnSpc>
              <a:spcBef>
                <a:spcPts val="540"/>
              </a:spcBef>
              <a:spcAft>
                <a:spcPts val="0"/>
              </a:spcAft>
              <a:buClr>
                <a:srgbClr val="888888"/>
              </a:buClr>
              <a:buSzPts val="1728"/>
              <a:buNone/>
              <a:defRPr sz="1728">
                <a:solidFill>
                  <a:srgbClr val="888888"/>
                </a:solidFill>
              </a:defRPr>
            </a:lvl9pPr>
          </a:lstStyle>
          <a:p>
            <a:endParaRPr/>
          </a:p>
        </p:txBody>
      </p:sp>
      <p:sp>
        <p:nvSpPr>
          <p:cNvPr id="109" name="Google Shape;109;p48"/>
          <p:cNvSpPr txBox="1">
            <a:spLocks noGrp="1"/>
          </p:cNvSpPr>
          <p:nvPr>
            <p:ph type="dt" idx="10"/>
          </p:nvPr>
        </p:nvSpPr>
        <p:spPr>
          <a:xfrm>
            <a:off x="990014" y="10009785"/>
            <a:ext cx="3240048" cy="5749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8"/>
          <p:cNvSpPr txBox="1">
            <a:spLocks noGrp="1"/>
          </p:cNvSpPr>
          <p:nvPr>
            <p:ph type="ftr" idx="11"/>
          </p:nvPr>
        </p:nvSpPr>
        <p:spPr>
          <a:xfrm>
            <a:off x="4770072" y="10009785"/>
            <a:ext cx="4860072" cy="5749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8"/>
          <p:cNvSpPr txBox="1">
            <a:spLocks noGrp="1"/>
          </p:cNvSpPr>
          <p:nvPr>
            <p:ph type="sldNum" idx="12"/>
          </p:nvPr>
        </p:nvSpPr>
        <p:spPr>
          <a:xfrm>
            <a:off x="10170152" y="10009785"/>
            <a:ext cx="3240048" cy="5749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112"/>
        <p:cNvGrpSpPr/>
        <p:nvPr/>
      </p:nvGrpSpPr>
      <p:grpSpPr>
        <a:xfrm>
          <a:off x="0" y="0"/>
          <a:ext cx="0" cy="0"/>
          <a:chOff x="0" y="0"/>
          <a:chExt cx="0" cy="0"/>
        </a:xfrm>
      </p:grpSpPr>
      <p:sp>
        <p:nvSpPr>
          <p:cNvPr id="113" name="Google Shape;113;p49"/>
          <p:cNvSpPr txBox="1">
            <a:spLocks noGrp="1"/>
          </p:cNvSpPr>
          <p:nvPr>
            <p:ph type="title"/>
          </p:nvPr>
        </p:nvSpPr>
        <p:spPr>
          <a:xfrm>
            <a:off x="990016" y="574993"/>
            <a:ext cx="12420184" cy="20874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49"/>
          <p:cNvSpPr txBox="1">
            <a:spLocks noGrp="1"/>
          </p:cNvSpPr>
          <p:nvPr>
            <p:ph type="body" idx="1"/>
          </p:nvPr>
        </p:nvSpPr>
        <p:spPr>
          <a:xfrm>
            <a:off x="990018" y="2874940"/>
            <a:ext cx="6120090" cy="68523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80"/>
              </a:spcBef>
              <a:spcAft>
                <a:spcPts val="0"/>
              </a:spcAft>
              <a:buClr>
                <a:schemeClr val="dk1"/>
              </a:buClr>
              <a:buSzPts val="1800"/>
              <a:buChar char="•"/>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15" name="Google Shape;115;p49"/>
          <p:cNvSpPr txBox="1">
            <a:spLocks noGrp="1"/>
          </p:cNvSpPr>
          <p:nvPr>
            <p:ph type="body" idx="2"/>
          </p:nvPr>
        </p:nvSpPr>
        <p:spPr>
          <a:xfrm>
            <a:off x="7290110" y="2874940"/>
            <a:ext cx="6120090" cy="68523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80"/>
              </a:spcBef>
              <a:spcAft>
                <a:spcPts val="0"/>
              </a:spcAft>
              <a:buClr>
                <a:schemeClr val="dk1"/>
              </a:buClr>
              <a:buSzPts val="1800"/>
              <a:buChar char="•"/>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16" name="Google Shape;116;p49"/>
          <p:cNvSpPr txBox="1">
            <a:spLocks noGrp="1"/>
          </p:cNvSpPr>
          <p:nvPr>
            <p:ph type="dt" idx="10"/>
          </p:nvPr>
        </p:nvSpPr>
        <p:spPr>
          <a:xfrm>
            <a:off x="990014" y="10009785"/>
            <a:ext cx="3240048" cy="5749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9"/>
          <p:cNvSpPr txBox="1">
            <a:spLocks noGrp="1"/>
          </p:cNvSpPr>
          <p:nvPr>
            <p:ph type="ftr" idx="11"/>
          </p:nvPr>
        </p:nvSpPr>
        <p:spPr>
          <a:xfrm>
            <a:off x="4770072" y="10009785"/>
            <a:ext cx="4860072" cy="5749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9"/>
          <p:cNvSpPr txBox="1">
            <a:spLocks noGrp="1"/>
          </p:cNvSpPr>
          <p:nvPr>
            <p:ph type="sldNum" idx="12"/>
          </p:nvPr>
        </p:nvSpPr>
        <p:spPr>
          <a:xfrm>
            <a:off x="10170152" y="10009785"/>
            <a:ext cx="3240048" cy="5749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119"/>
        <p:cNvGrpSpPr/>
        <p:nvPr/>
      </p:nvGrpSpPr>
      <p:grpSpPr>
        <a:xfrm>
          <a:off x="0" y="0"/>
          <a:ext cx="0" cy="0"/>
          <a:chOff x="0" y="0"/>
          <a:chExt cx="0" cy="0"/>
        </a:xfrm>
      </p:grpSpPr>
      <p:sp>
        <p:nvSpPr>
          <p:cNvPr id="120" name="Google Shape;120;p50"/>
          <p:cNvSpPr txBox="1">
            <a:spLocks noGrp="1"/>
          </p:cNvSpPr>
          <p:nvPr>
            <p:ph type="title"/>
          </p:nvPr>
        </p:nvSpPr>
        <p:spPr>
          <a:xfrm>
            <a:off x="991892" y="574993"/>
            <a:ext cx="12420184" cy="20874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50"/>
          <p:cNvSpPr txBox="1">
            <a:spLocks noGrp="1"/>
          </p:cNvSpPr>
          <p:nvPr>
            <p:ph type="body" idx="1"/>
          </p:nvPr>
        </p:nvSpPr>
        <p:spPr>
          <a:xfrm>
            <a:off x="991891" y="2647445"/>
            <a:ext cx="6091965" cy="12974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80"/>
              </a:spcBef>
              <a:spcAft>
                <a:spcPts val="0"/>
              </a:spcAft>
              <a:buClr>
                <a:schemeClr val="dk1"/>
              </a:buClr>
              <a:buSzPts val="2592"/>
              <a:buNone/>
              <a:defRPr sz="2592" b="1"/>
            </a:lvl1pPr>
            <a:lvl2pPr marL="914400" lvl="1" indent="-228600" algn="l">
              <a:lnSpc>
                <a:spcPct val="90000"/>
              </a:lnSpc>
              <a:spcBef>
                <a:spcPts val="540"/>
              </a:spcBef>
              <a:spcAft>
                <a:spcPts val="0"/>
              </a:spcAft>
              <a:buClr>
                <a:schemeClr val="dk1"/>
              </a:buClr>
              <a:buSzPts val="2160"/>
              <a:buNone/>
              <a:defRPr sz="2160" b="1"/>
            </a:lvl2pPr>
            <a:lvl3pPr marL="1371600" lvl="2" indent="-228600" algn="l">
              <a:lnSpc>
                <a:spcPct val="90000"/>
              </a:lnSpc>
              <a:spcBef>
                <a:spcPts val="540"/>
              </a:spcBef>
              <a:spcAft>
                <a:spcPts val="0"/>
              </a:spcAft>
              <a:buClr>
                <a:schemeClr val="dk1"/>
              </a:buClr>
              <a:buSzPts val="1944"/>
              <a:buNone/>
              <a:defRPr sz="1944" b="1"/>
            </a:lvl3pPr>
            <a:lvl4pPr marL="1828800" lvl="3" indent="-228600" algn="l">
              <a:lnSpc>
                <a:spcPct val="90000"/>
              </a:lnSpc>
              <a:spcBef>
                <a:spcPts val="540"/>
              </a:spcBef>
              <a:spcAft>
                <a:spcPts val="0"/>
              </a:spcAft>
              <a:buClr>
                <a:schemeClr val="dk1"/>
              </a:buClr>
              <a:buSzPts val="1728"/>
              <a:buNone/>
              <a:defRPr sz="1728" b="1"/>
            </a:lvl4pPr>
            <a:lvl5pPr marL="2286000" lvl="4" indent="-228600" algn="l">
              <a:lnSpc>
                <a:spcPct val="90000"/>
              </a:lnSpc>
              <a:spcBef>
                <a:spcPts val="540"/>
              </a:spcBef>
              <a:spcAft>
                <a:spcPts val="0"/>
              </a:spcAft>
              <a:buClr>
                <a:schemeClr val="dk1"/>
              </a:buClr>
              <a:buSzPts val="1728"/>
              <a:buNone/>
              <a:defRPr sz="1728" b="1"/>
            </a:lvl5pPr>
            <a:lvl6pPr marL="2743200" lvl="5" indent="-228600" algn="l">
              <a:lnSpc>
                <a:spcPct val="90000"/>
              </a:lnSpc>
              <a:spcBef>
                <a:spcPts val="540"/>
              </a:spcBef>
              <a:spcAft>
                <a:spcPts val="0"/>
              </a:spcAft>
              <a:buClr>
                <a:schemeClr val="dk1"/>
              </a:buClr>
              <a:buSzPts val="1728"/>
              <a:buNone/>
              <a:defRPr sz="1728" b="1"/>
            </a:lvl6pPr>
            <a:lvl7pPr marL="3200400" lvl="6" indent="-228600" algn="l">
              <a:lnSpc>
                <a:spcPct val="90000"/>
              </a:lnSpc>
              <a:spcBef>
                <a:spcPts val="540"/>
              </a:spcBef>
              <a:spcAft>
                <a:spcPts val="0"/>
              </a:spcAft>
              <a:buClr>
                <a:schemeClr val="dk1"/>
              </a:buClr>
              <a:buSzPts val="1728"/>
              <a:buNone/>
              <a:defRPr sz="1728" b="1"/>
            </a:lvl7pPr>
            <a:lvl8pPr marL="3657600" lvl="7" indent="-228600" algn="l">
              <a:lnSpc>
                <a:spcPct val="90000"/>
              </a:lnSpc>
              <a:spcBef>
                <a:spcPts val="540"/>
              </a:spcBef>
              <a:spcAft>
                <a:spcPts val="0"/>
              </a:spcAft>
              <a:buClr>
                <a:schemeClr val="dk1"/>
              </a:buClr>
              <a:buSzPts val="1728"/>
              <a:buNone/>
              <a:defRPr sz="1728" b="1"/>
            </a:lvl8pPr>
            <a:lvl9pPr marL="4114800" lvl="8" indent="-228600" algn="l">
              <a:lnSpc>
                <a:spcPct val="90000"/>
              </a:lnSpc>
              <a:spcBef>
                <a:spcPts val="540"/>
              </a:spcBef>
              <a:spcAft>
                <a:spcPts val="0"/>
              </a:spcAft>
              <a:buClr>
                <a:schemeClr val="dk1"/>
              </a:buClr>
              <a:buSzPts val="1728"/>
              <a:buNone/>
              <a:defRPr sz="1728" b="1"/>
            </a:lvl9pPr>
          </a:lstStyle>
          <a:p>
            <a:endParaRPr/>
          </a:p>
        </p:txBody>
      </p:sp>
      <p:sp>
        <p:nvSpPr>
          <p:cNvPr id="122" name="Google Shape;122;p50"/>
          <p:cNvSpPr txBox="1">
            <a:spLocks noGrp="1"/>
          </p:cNvSpPr>
          <p:nvPr>
            <p:ph type="body" idx="2"/>
          </p:nvPr>
        </p:nvSpPr>
        <p:spPr>
          <a:xfrm>
            <a:off x="991891" y="3944914"/>
            <a:ext cx="6091965" cy="580237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80"/>
              </a:spcBef>
              <a:spcAft>
                <a:spcPts val="0"/>
              </a:spcAft>
              <a:buClr>
                <a:schemeClr val="dk1"/>
              </a:buClr>
              <a:buSzPts val="1800"/>
              <a:buChar char="•"/>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23" name="Google Shape;123;p50"/>
          <p:cNvSpPr txBox="1">
            <a:spLocks noGrp="1"/>
          </p:cNvSpPr>
          <p:nvPr>
            <p:ph type="body" idx="3"/>
          </p:nvPr>
        </p:nvSpPr>
        <p:spPr>
          <a:xfrm>
            <a:off x="7290109" y="2647445"/>
            <a:ext cx="6121966" cy="12974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80"/>
              </a:spcBef>
              <a:spcAft>
                <a:spcPts val="0"/>
              </a:spcAft>
              <a:buClr>
                <a:schemeClr val="dk1"/>
              </a:buClr>
              <a:buSzPts val="2592"/>
              <a:buNone/>
              <a:defRPr sz="2592" b="1"/>
            </a:lvl1pPr>
            <a:lvl2pPr marL="914400" lvl="1" indent="-228600" algn="l">
              <a:lnSpc>
                <a:spcPct val="90000"/>
              </a:lnSpc>
              <a:spcBef>
                <a:spcPts val="540"/>
              </a:spcBef>
              <a:spcAft>
                <a:spcPts val="0"/>
              </a:spcAft>
              <a:buClr>
                <a:schemeClr val="dk1"/>
              </a:buClr>
              <a:buSzPts val="2160"/>
              <a:buNone/>
              <a:defRPr sz="2160" b="1"/>
            </a:lvl2pPr>
            <a:lvl3pPr marL="1371600" lvl="2" indent="-228600" algn="l">
              <a:lnSpc>
                <a:spcPct val="90000"/>
              </a:lnSpc>
              <a:spcBef>
                <a:spcPts val="540"/>
              </a:spcBef>
              <a:spcAft>
                <a:spcPts val="0"/>
              </a:spcAft>
              <a:buClr>
                <a:schemeClr val="dk1"/>
              </a:buClr>
              <a:buSzPts val="1944"/>
              <a:buNone/>
              <a:defRPr sz="1944" b="1"/>
            </a:lvl3pPr>
            <a:lvl4pPr marL="1828800" lvl="3" indent="-228600" algn="l">
              <a:lnSpc>
                <a:spcPct val="90000"/>
              </a:lnSpc>
              <a:spcBef>
                <a:spcPts val="540"/>
              </a:spcBef>
              <a:spcAft>
                <a:spcPts val="0"/>
              </a:spcAft>
              <a:buClr>
                <a:schemeClr val="dk1"/>
              </a:buClr>
              <a:buSzPts val="1728"/>
              <a:buNone/>
              <a:defRPr sz="1728" b="1"/>
            </a:lvl4pPr>
            <a:lvl5pPr marL="2286000" lvl="4" indent="-228600" algn="l">
              <a:lnSpc>
                <a:spcPct val="90000"/>
              </a:lnSpc>
              <a:spcBef>
                <a:spcPts val="540"/>
              </a:spcBef>
              <a:spcAft>
                <a:spcPts val="0"/>
              </a:spcAft>
              <a:buClr>
                <a:schemeClr val="dk1"/>
              </a:buClr>
              <a:buSzPts val="1728"/>
              <a:buNone/>
              <a:defRPr sz="1728" b="1"/>
            </a:lvl5pPr>
            <a:lvl6pPr marL="2743200" lvl="5" indent="-228600" algn="l">
              <a:lnSpc>
                <a:spcPct val="90000"/>
              </a:lnSpc>
              <a:spcBef>
                <a:spcPts val="540"/>
              </a:spcBef>
              <a:spcAft>
                <a:spcPts val="0"/>
              </a:spcAft>
              <a:buClr>
                <a:schemeClr val="dk1"/>
              </a:buClr>
              <a:buSzPts val="1728"/>
              <a:buNone/>
              <a:defRPr sz="1728" b="1"/>
            </a:lvl6pPr>
            <a:lvl7pPr marL="3200400" lvl="6" indent="-228600" algn="l">
              <a:lnSpc>
                <a:spcPct val="90000"/>
              </a:lnSpc>
              <a:spcBef>
                <a:spcPts val="540"/>
              </a:spcBef>
              <a:spcAft>
                <a:spcPts val="0"/>
              </a:spcAft>
              <a:buClr>
                <a:schemeClr val="dk1"/>
              </a:buClr>
              <a:buSzPts val="1728"/>
              <a:buNone/>
              <a:defRPr sz="1728" b="1"/>
            </a:lvl7pPr>
            <a:lvl8pPr marL="3657600" lvl="7" indent="-228600" algn="l">
              <a:lnSpc>
                <a:spcPct val="90000"/>
              </a:lnSpc>
              <a:spcBef>
                <a:spcPts val="540"/>
              </a:spcBef>
              <a:spcAft>
                <a:spcPts val="0"/>
              </a:spcAft>
              <a:buClr>
                <a:schemeClr val="dk1"/>
              </a:buClr>
              <a:buSzPts val="1728"/>
              <a:buNone/>
              <a:defRPr sz="1728" b="1"/>
            </a:lvl8pPr>
            <a:lvl9pPr marL="4114800" lvl="8" indent="-228600" algn="l">
              <a:lnSpc>
                <a:spcPct val="90000"/>
              </a:lnSpc>
              <a:spcBef>
                <a:spcPts val="540"/>
              </a:spcBef>
              <a:spcAft>
                <a:spcPts val="0"/>
              </a:spcAft>
              <a:buClr>
                <a:schemeClr val="dk1"/>
              </a:buClr>
              <a:buSzPts val="1728"/>
              <a:buNone/>
              <a:defRPr sz="1728" b="1"/>
            </a:lvl9pPr>
          </a:lstStyle>
          <a:p>
            <a:endParaRPr/>
          </a:p>
        </p:txBody>
      </p:sp>
      <p:sp>
        <p:nvSpPr>
          <p:cNvPr id="124" name="Google Shape;124;p50"/>
          <p:cNvSpPr txBox="1">
            <a:spLocks noGrp="1"/>
          </p:cNvSpPr>
          <p:nvPr>
            <p:ph type="body" idx="4"/>
          </p:nvPr>
        </p:nvSpPr>
        <p:spPr>
          <a:xfrm>
            <a:off x="7290109" y="3944914"/>
            <a:ext cx="6121966" cy="580237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80"/>
              </a:spcBef>
              <a:spcAft>
                <a:spcPts val="0"/>
              </a:spcAft>
              <a:buClr>
                <a:schemeClr val="dk1"/>
              </a:buClr>
              <a:buSzPts val="1800"/>
              <a:buChar char="•"/>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25" name="Google Shape;125;p50"/>
          <p:cNvSpPr txBox="1">
            <a:spLocks noGrp="1"/>
          </p:cNvSpPr>
          <p:nvPr>
            <p:ph type="dt" idx="10"/>
          </p:nvPr>
        </p:nvSpPr>
        <p:spPr>
          <a:xfrm>
            <a:off x="990014" y="10009785"/>
            <a:ext cx="3240048" cy="5749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50"/>
          <p:cNvSpPr txBox="1">
            <a:spLocks noGrp="1"/>
          </p:cNvSpPr>
          <p:nvPr>
            <p:ph type="ftr" idx="11"/>
          </p:nvPr>
        </p:nvSpPr>
        <p:spPr>
          <a:xfrm>
            <a:off x="4770072" y="10009785"/>
            <a:ext cx="4860072" cy="5749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0"/>
          <p:cNvSpPr txBox="1">
            <a:spLocks noGrp="1"/>
          </p:cNvSpPr>
          <p:nvPr>
            <p:ph type="sldNum" idx="12"/>
          </p:nvPr>
        </p:nvSpPr>
        <p:spPr>
          <a:xfrm>
            <a:off x="10170152" y="10009785"/>
            <a:ext cx="3240048" cy="5749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128"/>
        <p:cNvGrpSpPr/>
        <p:nvPr/>
      </p:nvGrpSpPr>
      <p:grpSpPr>
        <a:xfrm>
          <a:off x="0" y="0"/>
          <a:ext cx="0" cy="0"/>
          <a:chOff x="0" y="0"/>
          <a:chExt cx="0" cy="0"/>
        </a:xfrm>
      </p:grpSpPr>
      <p:sp>
        <p:nvSpPr>
          <p:cNvPr id="129" name="Google Shape;129;p51"/>
          <p:cNvSpPr txBox="1">
            <a:spLocks noGrp="1"/>
          </p:cNvSpPr>
          <p:nvPr>
            <p:ph type="title"/>
          </p:nvPr>
        </p:nvSpPr>
        <p:spPr>
          <a:xfrm>
            <a:off x="990016" y="574993"/>
            <a:ext cx="12420184" cy="20874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51"/>
          <p:cNvSpPr txBox="1">
            <a:spLocks noGrp="1"/>
          </p:cNvSpPr>
          <p:nvPr>
            <p:ph type="dt" idx="10"/>
          </p:nvPr>
        </p:nvSpPr>
        <p:spPr>
          <a:xfrm>
            <a:off x="990014" y="10009785"/>
            <a:ext cx="3240048" cy="5749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1"/>
          <p:cNvSpPr txBox="1">
            <a:spLocks noGrp="1"/>
          </p:cNvSpPr>
          <p:nvPr>
            <p:ph type="ftr" idx="11"/>
          </p:nvPr>
        </p:nvSpPr>
        <p:spPr>
          <a:xfrm>
            <a:off x="4770072" y="10009785"/>
            <a:ext cx="4860072" cy="5749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1"/>
          <p:cNvSpPr txBox="1">
            <a:spLocks noGrp="1"/>
          </p:cNvSpPr>
          <p:nvPr>
            <p:ph type="sldNum" idx="12"/>
          </p:nvPr>
        </p:nvSpPr>
        <p:spPr>
          <a:xfrm>
            <a:off x="10170152" y="10009785"/>
            <a:ext cx="3240048" cy="5749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133"/>
        <p:cNvGrpSpPr/>
        <p:nvPr/>
      </p:nvGrpSpPr>
      <p:grpSpPr>
        <a:xfrm>
          <a:off x="0" y="0"/>
          <a:ext cx="0" cy="0"/>
          <a:chOff x="0" y="0"/>
          <a:chExt cx="0" cy="0"/>
        </a:xfrm>
      </p:grpSpPr>
      <p:sp>
        <p:nvSpPr>
          <p:cNvPr id="134" name="Google Shape;134;p52"/>
          <p:cNvSpPr txBox="1">
            <a:spLocks noGrp="1"/>
          </p:cNvSpPr>
          <p:nvPr>
            <p:ph type="title"/>
          </p:nvPr>
        </p:nvSpPr>
        <p:spPr>
          <a:xfrm>
            <a:off x="991893" y="719986"/>
            <a:ext cx="4644443" cy="251994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456"/>
              <a:buFont typeface="Calibri"/>
              <a:buNone/>
              <a:defRPr sz="345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52"/>
          <p:cNvSpPr txBox="1">
            <a:spLocks noGrp="1"/>
          </p:cNvSpPr>
          <p:nvPr>
            <p:ph type="body" idx="1"/>
          </p:nvPr>
        </p:nvSpPr>
        <p:spPr>
          <a:xfrm>
            <a:off x="6121967" y="1554971"/>
            <a:ext cx="7290108" cy="7674831"/>
          </a:xfrm>
          <a:prstGeom prst="rect">
            <a:avLst/>
          </a:prstGeom>
          <a:noFill/>
          <a:ln>
            <a:noFill/>
          </a:ln>
        </p:spPr>
        <p:txBody>
          <a:bodyPr spcFirstLastPara="1" wrap="square" lIns="91425" tIns="45700" rIns="91425" bIns="45700" anchor="t" anchorCtr="0">
            <a:normAutofit/>
          </a:bodyPr>
          <a:lstStyle>
            <a:lvl1pPr marL="457200" lvl="0" indent="-448056" algn="l">
              <a:lnSpc>
                <a:spcPct val="90000"/>
              </a:lnSpc>
              <a:spcBef>
                <a:spcPts val="1080"/>
              </a:spcBef>
              <a:spcAft>
                <a:spcPts val="0"/>
              </a:spcAft>
              <a:buClr>
                <a:schemeClr val="dk1"/>
              </a:buClr>
              <a:buSzPts val="3456"/>
              <a:buChar char="•"/>
              <a:defRPr sz="3456"/>
            </a:lvl1pPr>
            <a:lvl2pPr marL="914400" lvl="1" indent="-420624" algn="l">
              <a:lnSpc>
                <a:spcPct val="90000"/>
              </a:lnSpc>
              <a:spcBef>
                <a:spcPts val="540"/>
              </a:spcBef>
              <a:spcAft>
                <a:spcPts val="0"/>
              </a:spcAft>
              <a:buClr>
                <a:schemeClr val="dk1"/>
              </a:buClr>
              <a:buSzPts val="3024"/>
              <a:buChar char="•"/>
              <a:defRPr sz="3024"/>
            </a:lvl2pPr>
            <a:lvl3pPr marL="1371600" lvl="2" indent="-393192" algn="l">
              <a:lnSpc>
                <a:spcPct val="90000"/>
              </a:lnSpc>
              <a:spcBef>
                <a:spcPts val="540"/>
              </a:spcBef>
              <a:spcAft>
                <a:spcPts val="0"/>
              </a:spcAft>
              <a:buClr>
                <a:schemeClr val="dk1"/>
              </a:buClr>
              <a:buSzPts val="2592"/>
              <a:buChar char="•"/>
              <a:defRPr sz="2592"/>
            </a:lvl3pPr>
            <a:lvl4pPr marL="1828800" lvl="3" indent="-365760" algn="l">
              <a:lnSpc>
                <a:spcPct val="90000"/>
              </a:lnSpc>
              <a:spcBef>
                <a:spcPts val="540"/>
              </a:spcBef>
              <a:spcAft>
                <a:spcPts val="0"/>
              </a:spcAft>
              <a:buClr>
                <a:schemeClr val="dk1"/>
              </a:buClr>
              <a:buSzPts val="2160"/>
              <a:buChar char="•"/>
              <a:defRPr sz="2160"/>
            </a:lvl4pPr>
            <a:lvl5pPr marL="2286000" lvl="4" indent="-365760" algn="l">
              <a:lnSpc>
                <a:spcPct val="90000"/>
              </a:lnSpc>
              <a:spcBef>
                <a:spcPts val="540"/>
              </a:spcBef>
              <a:spcAft>
                <a:spcPts val="0"/>
              </a:spcAft>
              <a:buClr>
                <a:schemeClr val="dk1"/>
              </a:buClr>
              <a:buSzPts val="2160"/>
              <a:buChar char="•"/>
              <a:defRPr sz="2160"/>
            </a:lvl5pPr>
            <a:lvl6pPr marL="2743200" lvl="5" indent="-365760" algn="l">
              <a:lnSpc>
                <a:spcPct val="90000"/>
              </a:lnSpc>
              <a:spcBef>
                <a:spcPts val="540"/>
              </a:spcBef>
              <a:spcAft>
                <a:spcPts val="0"/>
              </a:spcAft>
              <a:buClr>
                <a:schemeClr val="dk1"/>
              </a:buClr>
              <a:buSzPts val="2160"/>
              <a:buChar char="•"/>
              <a:defRPr sz="2160"/>
            </a:lvl6pPr>
            <a:lvl7pPr marL="3200400" lvl="6" indent="-365760" algn="l">
              <a:lnSpc>
                <a:spcPct val="90000"/>
              </a:lnSpc>
              <a:spcBef>
                <a:spcPts val="540"/>
              </a:spcBef>
              <a:spcAft>
                <a:spcPts val="0"/>
              </a:spcAft>
              <a:buClr>
                <a:schemeClr val="dk1"/>
              </a:buClr>
              <a:buSzPts val="2160"/>
              <a:buChar char="•"/>
              <a:defRPr sz="2160"/>
            </a:lvl7pPr>
            <a:lvl8pPr marL="3657600" lvl="7" indent="-365759" algn="l">
              <a:lnSpc>
                <a:spcPct val="90000"/>
              </a:lnSpc>
              <a:spcBef>
                <a:spcPts val="540"/>
              </a:spcBef>
              <a:spcAft>
                <a:spcPts val="0"/>
              </a:spcAft>
              <a:buClr>
                <a:schemeClr val="dk1"/>
              </a:buClr>
              <a:buSzPts val="2160"/>
              <a:buChar char="•"/>
              <a:defRPr sz="2160"/>
            </a:lvl8pPr>
            <a:lvl9pPr marL="4114800" lvl="8" indent="-365759" algn="l">
              <a:lnSpc>
                <a:spcPct val="90000"/>
              </a:lnSpc>
              <a:spcBef>
                <a:spcPts val="540"/>
              </a:spcBef>
              <a:spcAft>
                <a:spcPts val="0"/>
              </a:spcAft>
              <a:buClr>
                <a:schemeClr val="dk1"/>
              </a:buClr>
              <a:buSzPts val="2160"/>
              <a:buChar char="•"/>
              <a:defRPr sz="2160"/>
            </a:lvl9pPr>
          </a:lstStyle>
          <a:p>
            <a:endParaRPr/>
          </a:p>
        </p:txBody>
      </p:sp>
      <p:sp>
        <p:nvSpPr>
          <p:cNvPr id="136" name="Google Shape;136;p52"/>
          <p:cNvSpPr txBox="1">
            <a:spLocks noGrp="1"/>
          </p:cNvSpPr>
          <p:nvPr>
            <p:ph type="body" idx="2"/>
          </p:nvPr>
        </p:nvSpPr>
        <p:spPr>
          <a:xfrm>
            <a:off x="991893" y="3239931"/>
            <a:ext cx="4644443" cy="60023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80"/>
              </a:spcBef>
              <a:spcAft>
                <a:spcPts val="0"/>
              </a:spcAft>
              <a:buClr>
                <a:schemeClr val="dk1"/>
              </a:buClr>
              <a:buSzPts val="1728"/>
              <a:buNone/>
              <a:defRPr sz="1728"/>
            </a:lvl1pPr>
            <a:lvl2pPr marL="914400" lvl="1" indent="-228600" algn="l">
              <a:lnSpc>
                <a:spcPct val="90000"/>
              </a:lnSpc>
              <a:spcBef>
                <a:spcPts val="540"/>
              </a:spcBef>
              <a:spcAft>
                <a:spcPts val="0"/>
              </a:spcAft>
              <a:buClr>
                <a:schemeClr val="dk1"/>
              </a:buClr>
              <a:buSzPts val="1512"/>
              <a:buNone/>
              <a:defRPr sz="1512"/>
            </a:lvl2pPr>
            <a:lvl3pPr marL="1371600" lvl="2" indent="-228600" algn="l">
              <a:lnSpc>
                <a:spcPct val="90000"/>
              </a:lnSpc>
              <a:spcBef>
                <a:spcPts val="540"/>
              </a:spcBef>
              <a:spcAft>
                <a:spcPts val="0"/>
              </a:spcAft>
              <a:buClr>
                <a:schemeClr val="dk1"/>
              </a:buClr>
              <a:buSzPts val="1296"/>
              <a:buNone/>
              <a:defRPr sz="1296"/>
            </a:lvl3pPr>
            <a:lvl4pPr marL="1828800" lvl="3" indent="-228600" algn="l">
              <a:lnSpc>
                <a:spcPct val="90000"/>
              </a:lnSpc>
              <a:spcBef>
                <a:spcPts val="540"/>
              </a:spcBef>
              <a:spcAft>
                <a:spcPts val="0"/>
              </a:spcAft>
              <a:buClr>
                <a:schemeClr val="dk1"/>
              </a:buClr>
              <a:buSzPts val="1080"/>
              <a:buNone/>
              <a:defRPr sz="1080"/>
            </a:lvl4pPr>
            <a:lvl5pPr marL="2286000" lvl="4" indent="-228600" algn="l">
              <a:lnSpc>
                <a:spcPct val="90000"/>
              </a:lnSpc>
              <a:spcBef>
                <a:spcPts val="540"/>
              </a:spcBef>
              <a:spcAft>
                <a:spcPts val="0"/>
              </a:spcAft>
              <a:buClr>
                <a:schemeClr val="dk1"/>
              </a:buClr>
              <a:buSzPts val="1080"/>
              <a:buNone/>
              <a:defRPr sz="1080"/>
            </a:lvl5pPr>
            <a:lvl6pPr marL="2743200" lvl="5" indent="-228600" algn="l">
              <a:lnSpc>
                <a:spcPct val="90000"/>
              </a:lnSpc>
              <a:spcBef>
                <a:spcPts val="540"/>
              </a:spcBef>
              <a:spcAft>
                <a:spcPts val="0"/>
              </a:spcAft>
              <a:buClr>
                <a:schemeClr val="dk1"/>
              </a:buClr>
              <a:buSzPts val="1080"/>
              <a:buNone/>
              <a:defRPr sz="1080"/>
            </a:lvl6pPr>
            <a:lvl7pPr marL="3200400" lvl="6" indent="-228600" algn="l">
              <a:lnSpc>
                <a:spcPct val="90000"/>
              </a:lnSpc>
              <a:spcBef>
                <a:spcPts val="540"/>
              </a:spcBef>
              <a:spcAft>
                <a:spcPts val="0"/>
              </a:spcAft>
              <a:buClr>
                <a:schemeClr val="dk1"/>
              </a:buClr>
              <a:buSzPts val="1080"/>
              <a:buNone/>
              <a:defRPr sz="1080"/>
            </a:lvl7pPr>
            <a:lvl8pPr marL="3657600" lvl="7" indent="-228600" algn="l">
              <a:lnSpc>
                <a:spcPct val="90000"/>
              </a:lnSpc>
              <a:spcBef>
                <a:spcPts val="540"/>
              </a:spcBef>
              <a:spcAft>
                <a:spcPts val="0"/>
              </a:spcAft>
              <a:buClr>
                <a:schemeClr val="dk1"/>
              </a:buClr>
              <a:buSzPts val="1080"/>
              <a:buNone/>
              <a:defRPr sz="1080"/>
            </a:lvl8pPr>
            <a:lvl9pPr marL="4114800" lvl="8" indent="-228600" algn="l">
              <a:lnSpc>
                <a:spcPct val="90000"/>
              </a:lnSpc>
              <a:spcBef>
                <a:spcPts val="540"/>
              </a:spcBef>
              <a:spcAft>
                <a:spcPts val="0"/>
              </a:spcAft>
              <a:buClr>
                <a:schemeClr val="dk1"/>
              </a:buClr>
              <a:buSzPts val="1080"/>
              <a:buNone/>
              <a:defRPr sz="1080"/>
            </a:lvl9pPr>
          </a:lstStyle>
          <a:p>
            <a:endParaRPr/>
          </a:p>
        </p:txBody>
      </p:sp>
      <p:sp>
        <p:nvSpPr>
          <p:cNvPr id="137" name="Google Shape;137;p52"/>
          <p:cNvSpPr txBox="1">
            <a:spLocks noGrp="1"/>
          </p:cNvSpPr>
          <p:nvPr>
            <p:ph type="dt" idx="10"/>
          </p:nvPr>
        </p:nvSpPr>
        <p:spPr>
          <a:xfrm>
            <a:off x="990014" y="10009785"/>
            <a:ext cx="3240048" cy="5749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52"/>
          <p:cNvSpPr txBox="1">
            <a:spLocks noGrp="1"/>
          </p:cNvSpPr>
          <p:nvPr>
            <p:ph type="ftr" idx="11"/>
          </p:nvPr>
        </p:nvSpPr>
        <p:spPr>
          <a:xfrm>
            <a:off x="4770072" y="10009785"/>
            <a:ext cx="4860072" cy="5749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52"/>
          <p:cNvSpPr txBox="1">
            <a:spLocks noGrp="1"/>
          </p:cNvSpPr>
          <p:nvPr>
            <p:ph type="sldNum" idx="12"/>
          </p:nvPr>
        </p:nvSpPr>
        <p:spPr>
          <a:xfrm>
            <a:off x="10170152" y="10009785"/>
            <a:ext cx="3240048" cy="5749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140"/>
        <p:cNvGrpSpPr/>
        <p:nvPr/>
      </p:nvGrpSpPr>
      <p:grpSpPr>
        <a:xfrm>
          <a:off x="0" y="0"/>
          <a:ext cx="0" cy="0"/>
          <a:chOff x="0" y="0"/>
          <a:chExt cx="0" cy="0"/>
        </a:xfrm>
      </p:grpSpPr>
      <p:sp>
        <p:nvSpPr>
          <p:cNvPr id="141" name="Google Shape;141;p53"/>
          <p:cNvSpPr txBox="1">
            <a:spLocks noGrp="1"/>
          </p:cNvSpPr>
          <p:nvPr>
            <p:ph type="title"/>
          </p:nvPr>
        </p:nvSpPr>
        <p:spPr>
          <a:xfrm>
            <a:off x="991893" y="719986"/>
            <a:ext cx="4644443" cy="251994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456"/>
              <a:buFont typeface="Calibri"/>
              <a:buNone/>
              <a:defRPr sz="345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53"/>
          <p:cNvSpPr>
            <a:spLocks noGrp="1"/>
          </p:cNvSpPr>
          <p:nvPr>
            <p:ph type="pic" idx="2"/>
          </p:nvPr>
        </p:nvSpPr>
        <p:spPr>
          <a:xfrm>
            <a:off x="6121967" y="1554971"/>
            <a:ext cx="7290108" cy="7674831"/>
          </a:xfrm>
          <a:prstGeom prst="rect">
            <a:avLst/>
          </a:prstGeom>
          <a:noFill/>
          <a:ln>
            <a:noFill/>
          </a:ln>
        </p:spPr>
      </p:sp>
      <p:sp>
        <p:nvSpPr>
          <p:cNvPr id="143" name="Google Shape;143;p53"/>
          <p:cNvSpPr txBox="1">
            <a:spLocks noGrp="1"/>
          </p:cNvSpPr>
          <p:nvPr>
            <p:ph type="body" idx="1"/>
          </p:nvPr>
        </p:nvSpPr>
        <p:spPr>
          <a:xfrm>
            <a:off x="991893" y="3239931"/>
            <a:ext cx="4644443" cy="60023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80"/>
              </a:spcBef>
              <a:spcAft>
                <a:spcPts val="0"/>
              </a:spcAft>
              <a:buClr>
                <a:schemeClr val="dk1"/>
              </a:buClr>
              <a:buSzPts val="1728"/>
              <a:buNone/>
              <a:defRPr sz="1728"/>
            </a:lvl1pPr>
            <a:lvl2pPr marL="914400" lvl="1" indent="-228600" algn="l">
              <a:lnSpc>
                <a:spcPct val="90000"/>
              </a:lnSpc>
              <a:spcBef>
                <a:spcPts val="540"/>
              </a:spcBef>
              <a:spcAft>
                <a:spcPts val="0"/>
              </a:spcAft>
              <a:buClr>
                <a:schemeClr val="dk1"/>
              </a:buClr>
              <a:buSzPts val="1512"/>
              <a:buNone/>
              <a:defRPr sz="1512"/>
            </a:lvl2pPr>
            <a:lvl3pPr marL="1371600" lvl="2" indent="-228600" algn="l">
              <a:lnSpc>
                <a:spcPct val="90000"/>
              </a:lnSpc>
              <a:spcBef>
                <a:spcPts val="540"/>
              </a:spcBef>
              <a:spcAft>
                <a:spcPts val="0"/>
              </a:spcAft>
              <a:buClr>
                <a:schemeClr val="dk1"/>
              </a:buClr>
              <a:buSzPts val="1296"/>
              <a:buNone/>
              <a:defRPr sz="1296"/>
            </a:lvl3pPr>
            <a:lvl4pPr marL="1828800" lvl="3" indent="-228600" algn="l">
              <a:lnSpc>
                <a:spcPct val="90000"/>
              </a:lnSpc>
              <a:spcBef>
                <a:spcPts val="540"/>
              </a:spcBef>
              <a:spcAft>
                <a:spcPts val="0"/>
              </a:spcAft>
              <a:buClr>
                <a:schemeClr val="dk1"/>
              </a:buClr>
              <a:buSzPts val="1080"/>
              <a:buNone/>
              <a:defRPr sz="1080"/>
            </a:lvl4pPr>
            <a:lvl5pPr marL="2286000" lvl="4" indent="-228600" algn="l">
              <a:lnSpc>
                <a:spcPct val="90000"/>
              </a:lnSpc>
              <a:spcBef>
                <a:spcPts val="540"/>
              </a:spcBef>
              <a:spcAft>
                <a:spcPts val="0"/>
              </a:spcAft>
              <a:buClr>
                <a:schemeClr val="dk1"/>
              </a:buClr>
              <a:buSzPts val="1080"/>
              <a:buNone/>
              <a:defRPr sz="1080"/>
            </a:lvl5pPr>
            <a:lvl6pPr marL="2743200" lvl="5" indent="-228600" algn="l">
              <a:lnSpc>
                <a:spcPct val="90000"/>
              </a:lnSpc>
              <a:spcBef>
                <a:spcPts val="540"/>
              </a:spcBef>
              <a:spcAft>
                <a:spcPts val="0"/>
              </a:spcAft>
              <a:buClr>
                <a:schemeClr val="dk1"/>
              </a:buClr>
              <a:buSzPts val="1080"/>
              <a:buNone/>
              <a:defRPr sz="1080"/>
            </a:lvl6pPr>
            <a:lvl7pPr marL="3200400" lvl="6" indent="-228600" algn="l">
              <a:lnSpc>
                <a:spcPct val="90000"/>
              </a:lnSpc>
              <a:spcBef>
                <a:spcPts val="540"/>
              </a:spcBef>
              <a:spcAft>
                <a:spcPts val="0"/>
              </a:spcAft>
              <a:buClr>
                <a:schemeClr val="dk1"/>
              </a:buClr>
              <a:buSzPts val="1080"/>
              <a:buNone/>
              <a:defRPr sz="1080"/>
            </a:lvl7pPr>
            <a:lvl8pPr marL="3657600" lvl="7" indent="-228600" algn="l">
              <a:lnSpc>
                <a:spcPct val="90000"/>
              </a:lnSpc>
              <a:spcBef>
                <a:spcPts val="540"/>
              </a:spcBef>
              <a:spcAft>
                <a:spcPts val="0"/>
              </a:spcAft>
              <a:buClr>
                <a:schemeClr val="dk1"/>
              </a:buClr>
              <a:buSzPts val="1080"/>
              <a:buNone/>
              <a:defRPr sz="1080"/>
            </a:lvl8pPr>
            <a:lvl9pPr marL="4114800" lvl="8" indent="-228600" algn="l">
              <a:lnSpc>
                <a:spcPct val="90000"/>
              </a:lnSpc>
              <a:spcBef>
                <a:spcPts val="540"/>
              </a:spcBef>
              <a:spcAft>
                <a:spcPts val="0"/>
              </a:spcAft>
              <a:buClr>
                <a:schemeClr val="dk1"/>
              </a:buClr>
              <a:buSzPts val="1080"/>
              <a:buNone/>
              <a:defRPr sz="1080"/>
            </a:lvl9pPr>
          </a:lstStyle>
          <a:p>
            <a:endParaRPr/>
          </a:p>
        </p:txBody>
      </p:sp>
      <p:sp>
        <p:nvSpPr>
          <p:cNvPr id="144" name="Google Shape;144;p53"/>
          <p:cNvSpPr txBox="1">
            <a:spLocks noGrp="1"/>
          </p:cNvSpPr>
          <p:nvPr>
            <p:ph type="dt" idx="10"/>
          </p:nvPr>
        </p:nvSpPr>
        <p:spPr>
          <a:xfrm>
            <a:off x="990014" y="10009785"/>
            <a:ext cx="3240048" cy="5749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53"/>
          <p:cNvSpPr txBox="1">
            <a:spLocks noGrp="1"/>
          </p:cNvSpPr>
          <p:nvPr>
            <p:ph type="ftr" idx="11"/>
          </p:nvPr>
        </p:nvSpPr>
        <p:spPr>
          <a:xfrm>
            <a:off x="4770072" y="10009785"/>
            <a:ext cx="4860072" cy="5749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53"/>
          <p:cNvSpPr txBox="1">
            <a:spLocks noGrp="1"/>
          </p:cNvSpPr>
          <p:nvPr>
            <p:ph type="sldNum" idx="12"/>
          </p:nvPr>
        </p:nvSpPr>
        <p:spPr>
          <a:xfrm>
            <a:off x="10170152" y="10009785"/>
            <a:ext cx="3240048" cy="5749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1"/>
        <p:cNvGrpSpPr/>
        <p:nvPr/>
      </p:nvGrpSpPr>
      <p:grpSpPr>
        <a:xfrm>
          <a:off x="0" y="0"/>
          <a:ext cx="0" cy="0"/>
          <a:chOff x="0" y="0"/>
          <a:chExt cx="0" cy="0"/>
        </a:xfrm>
      </p:grpSpPr>
      <p:sp>
        <p:nvSpPr>
          <p:cNvPr id="22" name="Google Shape;22;p34"/>
          <p:cNvSpPr txBox="1">
            <a:spLocks noGrp="1"/>
          </p:cNvSpPr>
          <p:nvPr>
            <p:ph type="title"/>
          </p:nvPr>
        </p:nvSpPr>
        <p:spPr>
          <a:xfrm>
            <a:off x="990015" y="574992"/>
            <a:ext cx="12420184" cy="20874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4"/>
          <p:cNvSpPr txBox="1">
            <a:spLocks noGrp="1"/>
          </p:cNvSpPr>
          <p:nvPr>
            <p:ph type="body" idx="1"/>
          </p:nvPr>
        </p:nvSpPr>
        <p:spPr>
          <a:xfrm>
            <a:off x="990015" y="2874937"/>
            <a:ext cx="12420184" cy="68523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75"/>
              </a:spcBef>
              <a:spcAft>
                <a:spcPts val="0"/>
              </a:spcAft>
              <a:buClr>
                <a:schemeClr val="dk1"/>
              </a:buClr>
              <a:buSzPts val="1800"/>
              <a:buChar char="•"/>
              <a:defRPr/>
            </a:lvl1pPr>
            <a:lvl2pPr marL="914400" lvl="1" indent="-342900" algn="l">
              <a:lnSpc>
                <a:spcPct val="90000"/>
              </a:lnSpc>
              <a:spcBef>
                <a:spcPts val="787"/>
              </a:spcBef>
              <a:spcAft>
                <a:spcPts val="0"/>
              </a:spcAft>
              <a:buClr>
                <a:schemeClr val="dk1"/>
              </a:buClr>
              <a:buSzPts val="1800"/>
              <a:buChar char="•"/>
              <a:defRPr/>
            </a:lvl2pPr>
            <a:lvl3pPr marL="1371600" lvl="2" indent="-342900" algn="l">
              <a:lnSpc>
                <a:spcPct val="90000"/>
              </a:lnSpc>
              <a:spcBef>
                <a:spcPts val="787"/>
              </a:spcBef>
              <a:spcAft>
                <a:spcPts val="0"/>
              </a:spcAft>
              <a:buClr>
                <a:schemeClr val="dk1"/>
              </a:buClr>
              <a:buSzPts val="1800"/>
              <a:buChar char="•"/>
              <a:defRPr/>
            </a:lvl3pPr>
            <a:lvl4pPr marL="1828800" lvl="3" indent="-342900" algn="l">
              <a:lnSpc>
                <a:spcPct val="90000"/>
              </a:lnSpc>
              <a:spcBef>
                <a:spcPts val="787"/>
              </a:spcBef>
              <a:spcAft>
                <a:spcPts val="0"/>
              </a:spcAft>
              <a:buClr>
                <a:schemeClr val="dk1"/>
              </a:buClr>
              <a:buSzPts val="1800"/>
              <a:buChar char="•"/>
              <a:defRPr/>
            </a:lvl4pPr>
            <a:lvl5pPr marL="2286000" lvl="4" indent="-342900" algn="l">
              <a:lnSpc>
                <a:spcPct val="90000"/>
              </a:lnSpc>
              <a:spcBef>
                <a:spcPts val="787"/>
              </a:spcBef>
              <a:spcAft>
                <a:spcPts val="0"/>
              </a:spcAft>
              <a:buClr>
                <a:schemeClr val="dk1"/>
              </a:buClr>
              <a:buSzPts val="1800"/>
              <a:buChar char="•"/>
              <a:defRPr/>
            </a:lvl5pPr>
            <a:lvl6pPr marL="2743200" lvl="5" indent="-342900" algn="l">
              <a:lnSpc>
                <a:spcPct val="90000"/>
              </a:lnSpc>
              <a:spcBef>
                <a:spcPts val="787"/>
              </a:spcBef>
              <a:spcAft>
                <a:spcPts val="0"/>
              </a:spcAft>
              <a:buClr>
                <a:schemeClr val="dk1"/>
              </a:buClr>
              <a:buSzPts val="1800"/>
              <a:buChar char="•"/>
              <a:defRPr/>
            </a:lvl6pPr>
            <a:lvl7pPr marL="3200400" lvl="6" indent="-342900" algn="l">
              <a:lnSpc>
                <a:spcPct val="90000"/>
              </a:lnSpc>
              <a:spcBef>
                <a:spcPts val="787"/>
              </a:spcBef>
              <a:spcAft>
                <a:spcPts val="0"/>
              </a:spcAft>
              <a:buClr>
                <a:schemeClr val="dk1"/>
              </a:buClr>
              <a:buSzPts val="1800"/>
              <a:buChar char="•"/>
              <a:defRPr/>
            </a:lvl7pPr>
            <a:lvl8pPr marL="3657600" lvl="7" indent="-342900" algn="l">
              <a:lnSpc>
                <a:spcPct val="90000"/>
              </a:lnSpc>
              <a:spcBef>
                <a:spcPts val="787"/>
              </a:spcBef>
              <a:spcAft>
                <a:spcPts val="0"/>
              </a:spcAft>
              <a:buClr>
                <a:schemeClr val="dk1"/>
              </a:buClr>
              <a:buSzPts val="1800"/>
              <a:buChar char="•"/>
              <a:defRPr/>
            </a:lvl8pPr>
            <a:lvl9pPr marL="4114800" lvl="8" indent="-342900" algn="l">
              <a:lnSpc>
                <a:spcPct val="90000"/>
              </a:lnSpc>
              <a:spcBef>
                <a:spcPts val="787"/>
              </a:spcBef>
              <a:spcAft>
                <a:spcPts val="0"/>
              </a:spcAft>
              <a:buClr>
                <a:schemeClr val="dk1"/>
              </a:buClr>
              <a:buSzPts val="1800"/>
              <a:buChar char="•"/>
              <a:defRPr/>
            </a:lvl9pPr>
          </a:lstStyle>
          <a:p>
            <a:endParaRPr/>
          </a:p>
        </p:txBody>
      </p:sp>
      <p:sp>
        <p:nvSpPr>
          <p:cNvPr id="24" name="Google Shape;24;p34"/>
          <p:cNvSpPr txBox="1">
            <a:spLocks noGrp="1"/>
          </p:cNvSpPr>
          <p:nvPr>
            <p:ph type="dt" idx="10"/>
          </p:nvPr>
        </p:nvSpPr>
        <p:spPr>
          <a:xfrm>
            <a:off x="990015" y="10009785"/>
            <a:ext cx="3240048" cy="57498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4"/>
          <p:cNvSpPr txBox="1">
            <a:spLocks noGrp="1"/>
          </p:cNvSpPr>
          <p:nvPr>
            <p:ph type="ftr" idx="11"/>
          </p:nvPr>
        </p:nvSpPr>
        <p:spPr>
          <a:xfrm>
            <a:off x="4770072" y="10009785"/>
            <a:ext cx="4860072" cy="5749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4"/>
          <p:cNvSpPr txBox="1">
            <a:spLocks noGrp="1"/>
          </p:cNvSpPr>
          <p:nvPr>
            <p:ph type="sldNum" idx="12"/>
          </p:nvPr>
        </p:nvSpPr>
        <p:spPr>
          <a:xfrm>
            <a:off x="10170150" y="10009785"/>
            <a:ext cx="3240048" cy="57498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147"/>
        <p:cNvGrpSpPr/>
        <p:nvPr/>
      </p:nvGrpSpPr>
      <p:grpSpPr>
        <a:xfrm>
          <a:off x="0" y="0"/>
          <a:ext cx="0" cy="0"/>
          <a:chOff x="0" y="0"/>
          <a:chExt cx="0" cy="0"/>
        </a:xfrm>
      </p:grpSpPr>
      <p:sp>
        <p:nvSpPr>
          <p:cNvPr id="148" name="Google Shape;148;p54"/>
          <p:cNvSpPr txBox="1">
            <a:spLocks noGrp="1"/>
          </p:cNvSpPr>
          <p:nvPr>
            <p:ph type="title"/>
          </p:nvPr>
        </p:nvSpPr>
        <p:spPr>
          <a:xfrm>
            <a:off x="990016" y="574993"/>
            <a:ext cx="12420184" cy="20874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54"/>
          <p:cNvSpPr txBox="1">
            <a:spLocks noGrp="1"/>
          </p:cNvSpPr>
          <p:nvPr>
            <p:ph type="body" idx="1"/>
          </p:nvPr>
        </p:nvSpPr>
        <p:spPr>
          <a:xfrm rot="5400000">
            <a:off x="3773932" y="91023"/>
            <a:ext cx="6852351" cy="124201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80"/>
              </a:spcBef>
              <a:spcAft>
                <a:spcPts val="0"/>
              </a:spcAft>
              <a:buClr>
                <a:schemeClr val="dk1"/>
              </a:buClr>
              <a:buSzPts val="1800"/>
              <a:buChar char="•"/>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50" name="Google Shape;150;p54"/>
          <p:cNvSpPr txBox="1">
            <a:spLocks noGrp="1"/>
          </p:cNvSpPr>
          <p:nvPr>
            <p:ph type="dt" idx="10"/>
          </p:nvPr>
        </p:nvSpPr>
        <p:spPr>
          <a:xfrm>
            <a:off x="990014" y="10009785"/>
            <a:ext cx="3240048" cy="5749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54"/>
          <p:cNvSpPr txBox="1">
            <a:spLocks noGrp="1"/>
          </p:cNvSpPr>
          <p:nvPr>
            <p:ph type="ftr" idx="11"/>
          </p:nvPr>
        </p:nvSpPr>
        <p:spPr>
          <a:xfrm>
            <a:off x="4770072" y="10009785"/>
            <a:ext cx="4860072" cy="5749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54"/>
          <p:cNvSpPr txBox="1">
            <a:spLocks noGrp="1"/>
          </p:cNvSpPr>
          <p:nvPr>
            <p:ph type="sldNum" idx="12"/>
          </p:nvPr>
        </p:nvSpPr>
        <p:spPr>
          <a:xfrm>
            <a:off x="10170152" y="10009785"/>
            <a:ext cx="3240048" cy="5749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153"/>
        <p:cNvGrpSpPr/>
        <p:nvPr/>
      </p:nvGrpSpPr>
      <p:grpSpPr>
        <a:xfrm>
          <a:off x="0" y="0"/>
          <a:ext cx="0" cy="0"/>
          <a:chOff x="0" y="0"/>
          <a:chExt cx="0" cy="0"/>
        </a:xfrm>
      </p:grpSpPr>
      <p:sp>
        <p:nvSpPr>
          <p:cNvPr id="154" name="Google Shape;154;p55"/>
          <p:cNvSpPr txBox="1">
            <a:spLocks noGrp="1"/>
          </p:cNvSpPr>
          <p:nvPr>
            <p:ph type="title"/>
          </p:nvPr>
        </p:nvSpPr>
        <p:spPr>
          <a:xfrm rot="5400000">
            <a:off x="7281529" y="3598617"/>
            <a:ext cx="9152300" cy="31050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55"/>
          <p:cNvSpPr txBox="1">
            <a:spLocks noGrp="1"/>
          </p:cNvSpPr>
          <p:nvPr>
            <p:ph type="body" idx="1"/>
          </p:nvPr>
        </p:nvSpPr>
        <p:spPr>
          <a:xfrm rot="5400000">
            <a:off x="981433" y="583572"/>
            <a:ext cx="9152300" cy="91351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80"/>
              </a:spcBef>
              <a:spcAft>
                <a:spcPts val="0"/>
              </a:spcAft>
              <a:buClr>
                <a:schemeClr val="dk1"/>
              </a:buClr>
              <a:buSzPts val="1800"/>
              <a:buChar char="•"/>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56" name="Google Shape;156;p55"/>
          <p:cNvSpPr txBox="1">
            <a:spLocks noGrp="1"/>
          </p:cNvSpPr>
          <p:nvPr>
            <p:ph type="dt" idx="10"/>
          </p:nvPr>
        </p:nvSpPr>
        <p:spPr>
          <a:xfrm>
            <a:off x="990014" y="10009785"/>
            <a:ext cx="3240048" cy="5749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55"/>
          <p:cNvSpPr txBox="1">
            <a:spLocks noGrp="1"/>
          </p:cNvSpPr>
          <p:nvPr>
            <p:ph type="ftr" idx="11"/>
          </p:nvPr>
        </p:nvSpPr>
        <p:spPr>
          <a:xfrm>
            <a:off x="4770072" y="10009785"/>
            <a:ext cx="4860072" cy="5749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55"/>
          <p:cNvSpPr txBox="1">
            <a:spLocks noGrp="1"/>
          </p:cNvSpPr>
          <p:nvPr>
            <p:ph type="sldNum" idx="12"/>
          </p:nvPr>
        </p:nvSpPr>
        <p:spPr>
          <a:xfrm>
            <a:off x="10170152" y="10009785"/>
            <a:ext cx="3240048" cy="5749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27"/>
        <p:cNvGrpSpPr/>
        <p:nvPr/>
      </p:nvGrpSpPr>
      <p:grpSpPr>
        <a:xfrm>
          <a:off x="0" y="0"/>
          <a:ext cx="0" cy="0"/>
          <a:chOff x="0" y="0"/>
          <a:chExt cx="0" cy="0"/>
        </a:xfrm>
      </p:grpSpPr>
      <p:sp>
        <p:nvSpPr>
          <p:cNvPr id="28" name="Google Shape;28;p35"/>
          <p:cNvSpPr txBox="1">
            <a:spLocks noGrp="1"/>
          </p:cNvSpPr>
          <p:nvPr>
            <p:ph type="dt" idx="10"/>
          </p:nvPr>
        </p:nvSpPr>
        <p:spPr>
          <a:xfrm>
            <a:off x="990015" y="10009785"/>
            <a:ext cx="3240048" cy="57498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5"/>
          <p:cNvSpPr txBox="1">
            <a:spLocks noGrp="1"/>
          </p:cNvSpPr>
          <p:nvPr>
            <p:ph type="ftr" idx="11"/>
          </p:nvPr>
        </p:nvSpPr>
        <p:spPr>
          <a:xfrm>
            <a:off x="4770072" y="10009785"/>
            <a:ext cx="4860072" cy="5749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5"/>
          <p:cNvSpPr txBox="1">
            <a:spLocks noGrp="1"/>
          </p:cNvSpPr>
          <p:nvPr>
            <p:ph type="sldNum" idx="12"/>
          </p:nvPr>
        </p:nvSpPr>
        <p:spPr>
          <a:xfrm>
            <a:off x="10170150" y="10009785"/>
            <a:ext cx="3240048" cy="57498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ölüm Üst Bilgisi" type="secHead">
  <p:cSld name="SECTION_HEADER">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982515" y="2692446"/>
            <a:ext cx="12420184" cy="44924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9449"/>
              <a:buFont typeface="Calibri"/>
              <a:buNone/>
              <a:defRPr sz="944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8"/>
          <p:cNvSpPr txBox="1">
            <a:spLocks noGrp="1"/>
          </p:cNvSpPr>
          <p:nvPr>
            <p:ph type="body" idx="1"/>
          </p:nvPr>
        </p:nvSpPr>
        <p:spPr>
          <a:xfrm>
            <a:off x="982515" y="7227347"/>
            <a:ext cx="12420184" cy="236244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75"/>
              </a:spcBef>
              <a:spcAft>
                <a:spcPts val="0"/>
              </a:spcAft>
              <a:buClr>
                <a:schemeClr val="dk1"/>
              </a:buClr>
              <a:buSzPts val="3780"/>
              <a:buNone/>
              <a:defRPr sz="3780">
                <a:solidFill>
                  <a:schemeClr val="dk1"/>
                </a:solidFill>
              </a:defRPr>
            </a:lvl1pPr>
            <a:lvl2pPr marL="914400" lvl="1" indent="-228600" algn="l">
              <a:lnSpc>
                <a:spcPct val="90000"/>
              </a:lnSpc>
              <a:spcBef>
                <a:spcPts val="787"/>
              </a:spcBef>
              <a:spcAft>
                <a:spcPts val="0"/>
              </a:spcAft>
              <a:buClr>
                <a:srgbClr val="888888"/>
              </a:buClr>
              <a:buSzPts val="3150"/>
              <a:buNone/>
              <a:defRPr sz="3150">
                <a:solidFill>
                  <a:srgbClr val="888888"/>
                </a:solidFill>
              </a:defRPr>
            </a:lvl2pPr>
            <a:lvl3pPr marL="1371600" lvl="2" indent="-228600" algn="l">
              <a:lnSpc>
                <a:spcPct val="90000"/>
              </a:lnSpc>
              <a:spcBef>
                <a:spcPts val="787"/>
              </a:spcBef>
              <a:spcAft>
                <a:spcPts val="0"/>
              </a:spcAft>
              <a:buClr>
                <a:srgbClr val="888888"/>
              </a:buClr>
              <a:buSzPts val="2835"/>
              <a:buNone/>
              <a:defRPr sz="2835">
                <a:solidFill>
                  <a:srgbClr val="888888"/>
                </a:solidFill>
              </a:defRPr>
            </a:lvl3pPr>
            <a:lvl4pPr marL="1828800" lvl="3" indent="-228600" algn="l">
              <a:lnSpc>
                <a:spcPct val="90000"/>
              </a:lnSpc>
              <a:spcBef>
                <a:spcPts val="787"/>
              </a:spcBef>
              <a:spcAft>
                <a:spcPts val="0"/>
              </a:spcAft>
              <a:buClr>
                <a:srgbClr val="888888"/>
              </a:buClr>
              <a:buSzPts val="2520"/>
              <a:buNone/>
              <a:defRPr sz="2520">
                <a:solidFill>
                  <a:srgbClr val="888888"/>
                </a:solidFill>
              </a:defRPr>
            </a:lvl4pPr>
            <a:lvl5pPr marL="2286000" lvl="4" indent="-228600" algn="l">
              <a:lnSpc>
                <a:spcPct val="90000"/>
              </a:lnSpc>
              <a:spcBef>
                <a:spcPts val="787"/>
              </a:spcBef>
              <a:spcAft>
                <a:spcPts val="0"/>
              </a:spcAft>
              <a:buClr>
                <a:srgbClr val="888888"/>
              </a:buClr>
              <a:buSzPts val="2520"/>
              <a:buNone/>
              <a:defRPr sz="2520">
                <a:solidFill>
                  <a:srgbClr val="888888"/>
                </a:solidFill>
              </a:defRPr>
            </a:lvl5pPr>
            <a:lvl6pPr marL="2743200" lvl="5" indent="-228600" algn="l">
              <a:lnSpc>
                <a:spcPct val="90000"/>
              </a:lnSpc>
              <a:spcBef>
                <a:spcPts val="787"/>
              </a:spcBef>
              <a:spcAft>
                <a:spcPts val="0"/>
              </a:spcAft>
              <a:buClr>
                <a:srgbClr val="888888"/>
              </a:buClr>
              <a:buSzPts val="2520"/>
              <a:buNone/>
              <a:defRPr sz="2520">
                <a:solidFill>
                  <a:srgbClr val="888888"/>
                </a:solidFill>
              </a:defRPr>
            </a:lvl6pPr>
            <a:lvl7pPr marL="3200400" lvl="6" indent="-228600" algn="l">
              <a:lnSpc>
                <a:spcPct val="90000"/>
              </a:lnSpc>
              <a:spcBef>
                <a:spcPts val="787"/>
              </a:spcBef>
              <a:spcAft>
                <a:spcPts val="0"/>
              </a:spcAft>
              <a:buClr>
                <a:srgbClr val="888888"/>
              </a:buClr>
              <a:buSzPts val="2520"/>
              <a:buNone/>
              <a:defRPr sz="2520">
                <a:solidFill>
                  <a:srgbClr val="888888"/>
                </a:solidFill>
              </a:defRPr>
            </a:lvl7pPr>
            <a:lvl8pPr marL="3657600" lvl="7" indent="-228600" algn="l">
              <a:lnSpc>
                <a:spcPct val="90000"/>
              </a:lnSpc>
              <a:spcBef>
                <a:spcPts val="787"/>
              </a:spcBef>
              <a:spcAft>
                <a:spcPts val="0"/>
              </a:spcAft>
              <a:buClr>
                <a:srgbClr val="888888"/>
              </a:buClr>
              <a:buSzPts val="2520"/>
              <a:buNone/>
              <a:defRPr sz="2520">
                <a:solidFill>
                  <a:srgbClr val="888888"/>
                </a:solidFill>
              </a:defRPr>
            </a:lvl8pPr>
            <a:lvl9pPr marL="4114800" lvl="8" indent="-228600" algn="l">
              <a:lnSpc>
                <a:spcPct val="90000"/>
              </a:lnSpc>
              <a:spcBef>
                <a:spcPts val="787"/>
              </a:spcBef>
              <a:spcAft>
                <a:spcPts val="0"/>
              </a:spcAft>
              <a:buClr>
                <a:srgbClr val="888888"/>
              </a:buClr>
              <a:buSzPts val="2520"/>
              <a:buNone/>
              <a:defRPr sz="2520">
                <a:solidFill>
                  <a:srgbClr val="888888"/>
                </a:solidFill>
              </a:defRPr>
            </a:lvl9pPr>
          </a:lstStyle>
          <a:p>
            <a:endParaRPr/>
          </a:p>
        </p:txBody>
      </p:sp>
      <p:sp>
        <p:nvSpPr>
          <p:cNvPr id="34" name="Google Shape;34;p38"/>
          <p:cNvSpPr txBox="1">
            <a:spLocks noGrp="1"/>
          </p:cNvSpPr>
          <p:nvPr>
            <p:ph type="dt" idx="10"/>
          </p:nvPr>
        </p:nvSpPr>
        <p:spPr>
          <a:xfrm>
            <a:off x="990015" y="10009785"/>
            <a:ext cx="3240048" cy="57498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8"/>
          <p:cNvSpPr txBox="1">
            <a:spLocks noGrp="1"/>
          </p:cNvSpPr>
          <p:nvPr>
            <p:ph type="ftr" idx="11"/>
          </p:nvPr>
        </p:nvSpPr>
        <p:spPr>
          <a:xfrm>
            <a:off x="4770072" y="10009785"/>
            <a:ext cx="4860072" cy="5749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8"/>
          <p:cNvSpPr txBox="1">
            <a:spLocks noGrp="1"/>
          </p:cNvSpPr>
          <p:nvPr>
            <p:ph type="sldNum" idx="12"/>
          </p:nvPr>
        </p:nvSpPr>
        <p:spPr>
          <a:xfrm>
            <a:off x="10170150" y="10009785"/>
            <a:ext cx="3240048" cy="57498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990015" y="574992"/>
            <a:ext cx="12420184" cy="20874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9"/>
          <p:cNvSpPr txBox="1">
            <a:spLocks noGrp="1"/>
          </p:cNvSpPr>
          <p:nvPr>
            <p:ph type="body" idx="1"/>
          </p:nvPr>
        </p:nvSpPr>
        <p:spPr>
          <a:xfrm>
            <a:off x="990015" y="2874937"/>
            <a:ext cx="6120091" cy="68523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75"/>
              </a:spcBef>
              <a:spcAft>
                <a:spcPts val="0"/>
              </a:spcAft>
              <a:buClr>
                <a:schemeClr val="dk1"/>
              </a:buClr>
              <a:buSzPts val="1800"/>
              <a:buChar char="•"/>
              <a:defRPr/>
            </a:lvl1pPr>
            <a:lvl2pPr marL="914400" lvl="1" indent="-342900" algn="l">
              <a:lnSpc>
                <a:spcPct val="90000"/>
              </a:lnSpc>
              <a:spcBef>
                <a:spcPts val="787"/>
              </a:spcBef>
              <a:spcAft>
                <a:spcPts val="0"/>
              </a:spcAft>
              <a:buClr>
                <a:schemeClr val="dk1"/>
              </a:buClr>
              <a:buSzPts val="1800"/>
              <a:buChar char="•"/>
              <a:defRPr/>
            </a:lvl2pPr>
            <a:lvl3pPr marL="1371600" lvl="2" indent="-342900" algn="l">
              <a:lnSpc>
                <a:spcPct val="90000"/>
              </a:lnSpc>
              <a:spcBef>
                <a:spcPts val="787"/>
              </a:spcBef>
              <a:spcAft>
                <a:spcPts val="0"/>
              </a:spcAft>
              <a:buClr>
                <a:schemeClr val="dk1"/>
              </a:buClr>
              <a:buSzPts val="1800"/>
              <a:buChar char="•"/>
              <a:defRPr/>
            </a:lvl3pPr>
            <a:lvl4pPr marL="1828800" lvl="3" indent="-342900" algn="l">
              <a:lnSpc>
                <a:spcPct val="90000"/>
              </a:lnSpc>
              <a:spcBef>
                <a:spcPts val="787"/>
              </a:spcBef>
              <a:spcAft>
                <a:spcPts val="0"/>
              </a:spcAft>
              <a:buClr>
                <a:schemeClr val="dk1"/>
              </a:buClr>
              <a:buSzPts val="1800"/>
              <a:buChar char="•"/>
              <a:defRPr/>
            </a:lvl4pPr>
            <a:lvl5pPr marL="2286000" lvl="4" indent="-342900" algn="l">
              <a:lnSpc>
                <a:spcPct val="90000"/>
              </a:lnSpc>
              <a:spcBef>
                <a:spcPts val="787"/>
              </a:spcBef>
              <a:spcAft>
                <a:spcPts val="0"/>
              </a:spcAft>
              <a:buClr>
                <a:schemeClr val="dk1"/>
              </a:buClr>
              <a:buSzPts val="1800"/>
              <a:buChar char="•"/>
              <a:defRPr/>
            </a:lvl5pPr>
            <a:lvl6pPr marL="2743200" lvl="5" indent="-342900" algn="l">
              <a:lnSpc>
                <a:spcPct val="90000"/>
              </a:lnSpc>
              <a:spcBef>
                <a:spcPts val="787"/>
              </a:spcBef>
              <a:spcAft>
                <a:spcPts val="0"/>
              </a:spcAft>
              <a:buClr>
                <a:schemeClr val="dk1"/>
              </a:buClr>
              <a:buSzPts val="1800"/>
              <a:buChar char="•"/>
              <a:defRPr/>
            </a:lvl6pPr>
            <a:lvl7pPr marL="3200400" lvl="6" indent="-342900" algn="l">
              <a:lnSpc>
                <a:spcPct val="90000"/>
              </a:lnSpc>
              <a:spcBef>
                <a:spcPts val="787"/>
              </a:spcBef>
              <a:spcAft>
                <a:spcPts val="0"/>
              </a:spcAft>
              <a:buClr>
                <a:schemeClr val="dk1"/>
              </a:buClr>
              <a:buSzPts val="1800"/>
              <a:buChar char="•"/>
              <a:defRPr/>
            </a:lvl7pPr>
            <a:lvl8pPr marL="3657600" lvl="7" indent="-342900" algn="l">
              <a:lnSpc>
                <a:spcPct val="90000"/>
              </a:lnSpc>
              <a:spcBef>
                <a:spcPts val="787"/>
              </a:spcBef>
              <a:spcAft>
                <a:spcPts val="0"/>
              </a:spcAft>
              <a:buClr>
                <a:schemeClr val="dk1"/>
              </a:buClr>
              <a:buSzPts val="1800"/>
              <a:buChar char="•"/>
              <a:defRPr/>
            </a:lvl8pPr>
            <a:lvl9pPr marL="4114800" lvl="8" indent="-342900" algn="l">
              <a:lnSpc>
                <a:spcPct val="90000"/>
              </a:lnSpc>
              <a:spcBef>
                <a:spcPts val="787"/>
              </a:spcBef>
              <a:spcAft>
                <a:spcPts val="0"/>
              </a:spcAft>
              <a:buClr>
                <a:schemeClr val="dk1"/>
              </a:buClr>
              <a:buSzPts val="1800"/>
              <a:buChar char="•"/>
              <a:defRPr/>
            </a:lvl9pPr>
          </a:lstStyle>
          <a:p>
            <a:endParaRPr/>
          </a:p>
        </p:txBody>
      </p:sp>
      <p:sp>
        <p:nvSpPr>
          <p:cNvPr id="40" name="Google Shape;40;p39"/>
          <p:cNvSpPr txBox="1">
            <a:spLocks noGrp="1"/>
          </p:cNvSpPr>
          <p:nvPr>
            <p:ph type="body" idx="2"/>
          </p:nvPr>
        </p:nvSpPr>
        <p:spPr>
          <a:xfrm>
            <a:off x="7290109" y="2874937"/>
            <a:ext cx="6120091" cy="68523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75"/>
              </a:spcBef>
              <a:spcAft>
                <a:spcPts val="0"/>
              </a:spcAft>
              <a:buClr>
                <a:schemeClr val="dk1"/>
              </a:buClr>
              <a:buSzPts val="1800"/>
              <a:buChar char="•"/>
              <a:defRPr/>
            </a:lvl1pPr>
            <a:lvl2pPr marL="914400" lvl="1" indent="-342900" algn="l">
              <a:lnSpc>
                <a:spcPct val="90000"/>
              </a:lnSpc>
              <a:spcBef>
                <a:spcPts val="787"/>
              </a:spcBef>
              <a:spcAft>
                <a:spcPts val="0"/>
              </a:spcAft>
              <a:buClr>
                <a:schemeClr val="dk1"/>
              </a:buClr>
              <a:buSzPts val="1800"/>
              <a:buChar char="•"/>
              <a:defRPr/>
            </a:lvl2pPr>
            <a:lvl3pPr marL="1371600" lvl="2" indent="-342900" algn="l">
              <a:lnSpc>
                <a:spcPct val="90000"/>
              </a:lnSpc>
              <a:spcBef>
                <a:spcPts val="787"/>
              </a:spcBef>
              <a:spcAft>
                <a:spcPts val="0"/>
              </a:spcAft>
              <a:buClr>
                <a:schemeClr val="dk1"/>
              </a:buClr>
              <a:buSzPts val="1800"/>
              <a:buChar char="•"/>
              <a:defRPr/>
            </a:lvl3pPr>
            <a:lvl4pPr marL="1828800" lvl="3" indent="-342900" algn="l">
              <a:lnSpc>
                <a:spcPct val="90000"/>
              </a:lnSpc>
              <a:spcBef>
                <a:spcPts val="787"/>
              </a:spcBef>
              <a:spcAft>
                <a:spcPts val="0"/>
              </a:spcAft>
              <a:buClr>
                <a:schemeClr val="dk1"/>
              </a:buClr>
              <a:buSzPts val="1800"/>
              <a:buChar char="•"/>
              <a:defRPr/>
            </a:lvl4pPr>
            <a:lvl5pPr marL="2286000" lvl="4" indent="-342900" algn="l">
              <a:lnSpc>
                <a:spcPct val="90000"/>
              </a:lnSpc>
              <a:spcBef>
                <a:spcPts val="787"/>
              </a:spcBef>
              <a:spcAft>
                <a:spcPts val="0"/>
              </a:spcAft>
              <a:buClr>
                <a:schemeClr val="dk1"/>
              </a:buClr>
              <a:buSzPts val="1800"/>
              <a:buChar char="•"/>
              <a:defRPr/>
            </a:lvl5pPr>
            <a:lvl6pPr marL="2743200" lvl="5" indent="-342900" algn="l">
              <a:lnSpc>
                <a:spcPct val="90000"/>
              </a:lnSpc>
              <a:spcBef>
                <a:spcPts val="787"/>
              </a:spcBef>
              <a:spcAft>
                <a:spcPts val="0"/>
              </a:spcAft>
              <a:buClr>
                <a:schemeClr val="dk1"/>
              </a:buClr>
              <a:buSzPts val="1800"/>
              <a:buChar char="•"/>
              <a:defRPr/>
            </a:lvl6pPr>
            <a:lvl7pPr marL="3200400" lvl="6" indent="-342900" algn="l">
              <a:lnSpc>
                <a:spcPct val="90000"/>
              </a:lnSpc>
              <a:spcBef>
                <a:spcPts val="787"/>
              </a:spcBef>
              <a:spcAft>
                <a:spcPts val="0"/>
              </a:spcAft>
              <a:buClr>
                <a:schemeClr val="dk1"/>
              </a:buClr>
              <a:buSzPts val="1800"/>
              <a:buChar char="•"/>
              <a:defRPr/>
            </a:lvl7pPr>
            <a:lvl8pPr marL="3657600" lvl="7" indent="-342900" algn="l">
              <a:lnSpc>
                <a:spcPct val="90000"/>
              </a:lnSpc>
              <a:spcBef>
                <a:spcPts val="787"/>
              </a:spcBef>
              <a:spcAft>
                <a:spcPts val="0"/>
              </a:spcAft>
              <a:buClr>
                <a:schemeClr val="dk1"/>
              </a:buClr>
              <a:buSzPts val="1800"/>
              <a:buChar char="•"/>
              <a:defRPr/>
            </a:lvl8pPr>
            <a:lvl9pPr marL="4114800" lvl="8" indent="-342900" algn="l">
              <a:lnSpc>
                <a:spcPct val="90000"/>
              </a:lnSpc>
              <a:spcBef>
                <a:spcPts val="787"/>
              </a:spcBef>
              <a:spcAft>
                <a:spcPts val="0"/>
              </a:spcAft>
              <a:buClr>
                <a:schemeClr val="dk1"/>
              </a:buClr>
              <a:buSzPts val="1800"/>
              <a:buChar char="•"/>
              <a:defRPr/>
            </a:lvl9pPr>
          </a:lstStyle>
          <a:p>
            <a:endParaRPr/>
          </a:p>
        </p:txBody>
      </p:sp>
      <p:sp>
        <p:nvSpPr>
          <p:cNvPr id="41" name="Google Shape;41;p39"/>
          <p:cNvSpPr txBox="1">
            <a:spLocks noGrp="1"/>
          </p:cNvSpPr>
          <p:nvPr>
            <p:ph type="dt" idx="10"/>
          </p:nvPr>
        </p:nvSpPr>
        <p:spPr>
          <a:xfrm>
            <a:off x="990015" y="10009785"/>
            <a:ext cx="3240048" cy="57498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9"/>
          <p:cNvSpPr txBox="1">
            <a:spLocks noGrp="1"/>
          </p:cNvSpPr>
          <p:nvPr>
            <p:ph type="ftr" idx="11"/>
          </p:nvPr>
        </p:nvSpPr>
        <p:spPr>
          <a:xfrm>
            <a:off x="4770072" y="10009785"/>
            <a:ext cx="4860072" cy="5749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9"/>
          <p:cNvSpPr txBox="1">
            <a:spLocks noGrp="1"/>
          </p:cNvSpPr>
          <p:nvPr>
            <p:ph type="sldNum" idx="12"/>
          </p:nvPr>
        </p:nvSpPr>
        <p:spPr>
          <a:xfrm>
            <a:off x="10170150" y="10009785"/>
            <a:ext cx="3240048" cy="57498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4"/>
        <p:cNvGrpSpPr/>
        <p:nvPr/>
      </p:nvGrpSpPr>
      <p:grpSpPr>
        <a:xfrm>
          <a:off x="0" y="0"/>
          <a:ext cx="0" cy="0"/>
          <a:chOff x="0" y="0"/>
          <a:chExt cx="0" cy="0"/>
        </a:xfrm>
      </p:grpSpPr>
      <p:sp>
        <p:nvSpPr>
          <p:cNvPr id="45" name="Google Shape;45;p40"/>
          <p:cNvSpPr txBox="1">
            <a:spLocks noGrp="1"/>
          </p:cNvSpPr>
          <p:nvPr>
            <p:ph type="title"/>
          </p:nvPr>
        </p:nvSpPr>
        <p:spPr>
          <a:xfrm>
            <a:off x="991890" y="574992"/>
            <a:ext cx="12420184" cy="20874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0"/>
          <p:cNvSpPr txBox="1">
            <a:spLocks noGrp="1"/>
          </p:cNvSpPr>
          <p:nvPr>
            <p:ph type="body" idx="1"/>
          </p:nvPr>
        </p:nvSpPr>
        <p:spPr>
          <a:xfrm>
            <a:off x="991893" y="2647445"/>
            <a:ext cx="6091964" cy="12974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75"/>
              </a:spcBef>
              <a:spcAft>
                <a:spcPts val="0"/>
              </a:spcAft>
              <a:buClr>
                <a:schemeClr val="dk1"/>
              </a:buClr>
              <a:buSzPts val="3780"/>
              <a:buNone/>
              <a:defRPr sz="3780" b="1"/>
            </a:lvl1pPr>
            <a:lvl2pPr marL="914400" lvl="1" indent="-228600" algn="l">
              <a:lnSpc>
                <a:spcPct val="90000"/>
              </a:lnSpc>
              <a:spcBef>
                <a:spcPts val="787"/>
              </a:spcBef>
              <a:spcAft>
                <a:spcPts val="0"/>
              </a:spcAft>
              <a:buClr>
                <a:schemeClr val="dk1"/>
              </a:buClr>
              <a:buSzPts val="3150"/>
              <a:buNone/>
              <a:defRPr sz="3150" b="1"/>
            </a:lvl2pPr>
            <a:lvl3pPr marL="1371600" lvl="2" indent="-228600" algn="l">
              <a:lnSpc>
                <a:spcPct val="90000"/>
              </a:lnSpc>
              <a:spcBef>
                <a:spcPts val="787"/>
              </a:spcBef>
              <a:spcAft>
                <a:spcPts val="0"/>
              </a:spcAft>
              <a:buClr>
                <a:schemeClr val="dk1"/>
              </a:buClr>
              <a:buSzPts val="2835"/>
              <a:buNone/>
              <a:defRPr sz="2835" b="1"/>
            </a:lvl3pPr>
            <a:lvl4pPr marL="1828800" lvl="3" indent="-228600" algn="l">
              <a:lnSpc>
                <a:spcPct val="90000"/>
              </a:lnSpc>
              <a:spcBef>
                <a:spcPts val="787"/>
              </a:spcBef>
              <a:spcAft>
                <a:spcPts val="0"/>
              </a:spcAft>
              <a:buClr>
                <a:schemeClr val="dk1"/>
              </a:buClr>
              <a:buSzPts val="2520"/>
              <a:buNone/>
              <a:defRPr sz="2520" b="1"/>
            </a:lvl4pPr>
            <a:lvl5pPr marL="2286000" lvl="4" indent="-228600" algn="l">
              <a:lnSpc>
                <a:spcPct val="90000"/>
              </a:lnSpc>
              <a:spcBef>
                <a:spcPts val="787"/>
              </a:spcBef>
              <a:spcAft>
                <a:spcPts val="0"/>
              </a:spcAft>
              <a:buClr>
                <a:schemeClr val="dk1"/>
              </a:buClr>
              <a:buSzPts val="2520"/>
              <a:buNone/>
              <a:defRPr sz="2520" b="1"/>
            </a:lvl5pPr>
            <a:lvl6pPr marL="2743200" lvl="5" indent="-228600" algn="l">
              <a:lnSpc>
                <a:spcPct val="90000"/>
              </a:lnSpc>
              <a:spcBef>
                <a:spcPts val="787"/>
              </a:spcBef>
              <a:spcAft>
                <a:spcPts val="0"/>
              </a:spcAft>
              <a:buClr>
                <a:schemeClr val="dk1"/>
              </a:buClr>
              <a:buSzPts val="2520"/>
              <a:buNone/>
              <a:defRPr sz="2520" b="1"/>
            </a:lvl6pPr>
            <a:lvl7pPr marL="3200400" lvl="6" indent="-228600" algn="l">
              <a:lnSpc>
                <a:spcPct val="90000"/>
              </a:lnSpc>
              <a:spcBef>
                <a:spcPts val="787"/>
              </a:spcBef>
              <a:spcAft>
                <a:spcPts val="0"/>
              </a:spcAft>
              <a:buClr>
                <a:schemeClr val="dk1"/>
              </a:buClr>
              <a:buSzPts val="2520"/>
              <a:buNone/>
              <a:defRPr sz="2520" b="1"/>
            </a:lvl7pPr>
            <a:lvl8pPr marL="3657600" lvl="7" indent="-228600" algn="l">
              <a:lnSpc>
                <a:spcPct val="90000"/>
              </a:lnSpc>
              <a:spcBef>
                <a:spcPts val="787"/>
              </a:spcBef>
              <a:spcAft>
                <a:spcPts val="0"/>
              </a:spcAft>
              <a:buClr>
                <a:schemeClr val="dk1"/>
              </a:buClr>
              <a:buSzPts val="2520"/>
              <a:buNone/>
              <a:defRPr sz="2520" b="1"/>
            </a:lvl8pPr>
            <a:lvl9pPr marL="4114800" lvl="8" indent="-228600" algn="l">
              <a:lnSpc>
                <a:spcPct val="90000"/>
              </a:lnSpc>
              <a:spcBef>
                <a:spcPts val="787"/>
              </a:spcBef>
              <a:spcAft>
                <a:spcPts val="0"/>
              </a:spcAft>
              <a:buClr>
                <a:schemeClr val="dk1"/>
              </a:buClr>
              <a:buSzPts val="2520"/>
              <a:buNone/>
              <a:defRPr sz="2520" b="1"/>
            </a:lvl9pPr>
          </a:lstStyle>
          <a:p>
            <a:endParaRPr/>
          </a:p>
        </p:txBody>
      </p:sp>
      <p:sp>
        <p:nvSpPr>
          <p:cNvPr id="47" name="Google Shape;47;p40"/>
          <p:cNvSpPr txBox="1">
            <a:spLocks noGrp="1"/>
          </p:cNvSpPr>
          <p:nvPr>
            <p:ph type="body" idx="2"/>
          </p:nvPr>
        </p:nvSpPr>
        <p:spPr>
          <a:xfrm>
            <a:off x="991893" y="3944916"/>
            <a:ext cx="6091964" cy="58023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75"/>
              </a:spcBef>
              <a:spcAft>
                <a:spcPts val="0"/>
              </a:spcAft>
              <a:buClr>
                <a:schemeClr val="dk1"/>
              </a:buClr>
              <a:buSzPts val="1800"/>
              <a:buChar char="•"/>
              <a:defRPr/>
            </a:lvl1pPr>
            <a:lvl2pPr marL="914400" lvl="1" indent="-342900" algn="l">
              <a:lnSpc>
                <a:spcPct val="90000"/>
              </a:lnSpc>
              <a:spcBef>
                <a:spcPts val="787"/>
              </a:spcBef>
              <a:spcAft>
                <a:spcPts val="0"/>
              </a:spcAft>
              <a:buClr>
                <a:schemeClr val="dk1"/>
              </a:buClr>
              <a:buSzPts val="1800"/>
              <a:buChar char="•"/>
              <a:defRPr/>
            </a:lvl2pPr>
            <a:lvl3pPr marL="1371600" lvl="2" indent="-342900" algn="l">
              <a:lnSpc>
                <a:spcPct val="90000"/>
              </a:lnSpc>
              <a:spcBef>
                <a:spcPts val="787"/>
              </a:spcBef>
              <a:spcAft>
                <a:spcPts val="0"/>
              </a:spcAft>
              <a:buClr>
                <a:schemeClr val="dk1"/>
              </a:buClr>
              <a:buSzPts val="1800"/>
              <a:buChar char="•"/>
              <a:defRPr/>
            </a:lvl3pPr>
            <a:lvl4pPr marL="1828800" lvl="3" indent="-342900" algn="l">
              <a:lnSpc>
                <a:spcPct val="90000"/>
              </a:lnSpc>
              <a:spcBef>
                <a:spcPts val="787"/>
              </a:spcBef>
              <a:spcAft>
                <a:spcPts val="0"/>
              </a:spcAft>
              <a:buClr>
                <a:schemeClr val="dk1"/>
              </a:buClr>
              <a:buSzPts val="1800"/>
              <a:buChar char="•"/>
              <a:defRPr/>
            </a:lvl4pPr>
            <a:lvl5pPr marL="2286000" lvl="4" indent="-342900" algn="l">
              <a:lnSpc>
                <a:spcPct val="90000"/>
              </a:lnSpc>
              <a:spcBef>
                <a:spcPts val="787"/>
              </a:spcBef>
              <a:spcAft>
                <a:spcPts val="0"/>
              </a:spcAft>
              <a:buClr>
                <a:schemeClr val="dk1"/>
              </a:buClr>
              <a:buSzPts val="1800"/>
              <a:buChar char="•"/>
              <a:defRPr/>
            </a:lvl5pPr>
            <a:lvl6pPr marL="2743200" lvl="5" indent="-342900" algn="l">
              <a:lnSpc>
                <a:spcPct val="90000"/>
              </a:lnSpc>
              <a:spcBef>
                <a:spcPts val="787"/>
              </a:spcBef>
              <a:spcAft>
                <a:spcPts val="0"/>
              </a:spcAft>
              <a:buClr>
                <a:schemeClr val="dk1"/>
              </a:buClr>
              <a:buSzPts val="1800"/>
              <a:buChar char="•"/>
              <a:defRPr/>
            </a:lvl6pPr>
            <a:lvl7pPr marL="3200400" lvl="6" indent="-342900" algn="l">
              <a:lnSpc>
                <a:spcPct val="90000"/>
              </a:lnSpc>
              <a:spcBef>
                <a:spcPts val="787"/>
              </a:spcBef>
              <a:spcAft>
                <a:spcPts val="0"/>
              </a:spcAft>
              <a:buClr>
                <a:schemeClr val="dk1"/>
              </a:buClr>
              <a:buSzPts val="1800"/>
              <a:buChar char="•"/>
              <a:defRPr/>
            </a:lvl7pPr>
            <a:lvl8pPr marL="3657600" lvl="7" indent="-342900" algn="l">
              <a:lnSpc>
                <a:spcPct val="90000"/>
              </a:lnSpc>
              <a:spcBef>
                <a:spcPts val="787"/>
              </a:spcBef>
              <a:spcAft>
                <a:spcPts val="0"/>
              </a:spcAft>
              <a:buClr>
                <a:schemeClr val="dk1"/>
              </a:buClr>
              <a:buSzPts val="1800"/>
              <a:buChar char="•"/>
              <a:defRPr/>
            </a:lvl8pPr>
            <a:lvl9pPr marL="4114800" lvl="8" indent="-342900" algn="l">
              <a:lnSpc>
                <a:spcPct val="90000"/>
              </a:lnSpc>
              <a:spcBef>
                <a:spcPts val="787"/>
              </a:spcBef>
              <a:spcAft>
                <a:spcPts val="0"/>
              </a:spcAft>
              <a:buClr>
                <a:schemeClr val="dk1"/>
              </a:buClr>
              <a:buSzPts val="1800"/>
              <a:buChar char="•"/>
              <a:defRPr/>
            </a:lvl9pPr>
          </a:lstStyle>
          <a:p>
            <a:endParaRPr/>
          </a:p>
        </p:txBody>
      </p:sp>
      <p:sp>
        <p:nvSpPr>
          <p:cNvPr id="48" name="Google Shape;48;p40"/>
          <p:cNvSpPr txBox="1">
            <a:spLocks noGrp="1"/>
          </p:cNvSpPr>
          <p:nvPr>
            <p:ph type="body" idx="3"/>
          </p:nvPr>
        </p:nvSpPr>
        <p:spPr>
          <a:xfrm>
            <a:off x="7290109" y="2647445"/>
            <a:ext cx="6121966" cy="12974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75"/>
              </a:spcBef>
              <a:spcAft>
                <a:spcPts val="0"/>
              </a:spcAft>
              <a:buClr>
                <a:schemeClr val="dk1"/>
              </a:buClr>
              <a:buSzPts val="3780"/>
              <a:buNone/>
              <a:defRPr sz="3780" b="1"/>
            </a:lvl1pPr>
            <a:lvl2pPr marL="914400" lvl="1" indent="-228600" algn="l">
              <a:lnSpc>
                <a:spcPct val="90000"/>
              </a:lnSpc>
              <a:spcBef>
                <a:spcPts val="787"/>
              </a:spcBef>
              <a:spcAft>
                <a:spcPts val="0"/>
              </a:spcAft>
              <a:buClr>
                <a:schemeClr val="dk1"/>
              </a:buClr>
              <a:buSzPts val="3150"/>
              <a:buNone/>
              <a:defRPr sz="3150" b="1"/>
            </a:lvl2pPr>
            <a:lvl3pPr marL="1371600" lvl="2" indent="-228600" algn="l">
              <a:lnSpc>
                <a:spcPct val="90000"/>
              </a:lnSpc>
              <a:spcBef>
                <a:spcPts val="787"/>
              </a:spcBef>
              <a:spcAft>
                <a:spcPts val="0"/>
              </a:spcAft>
              <a:buClr>
                <a:schemeClr val="dk1"/>
              </a:buClr>
              <a:buSzPts val="2835"/>
              <a:buNone/>
              <a:defRPr sz="2835" b="1"/>
            </a:lvl3pPr>
            <a:lvl4pPr marL="1828800" lvl="3" indent="-228600" algn="l">
              <a:lnSpc>
                <a:spcPct val="90000"/>
              </a:lnSpc>
              <a:spcBef>
                <a:spcPts val="787"/>
              </a:spcBef>
              <a:spcAft>
                <a:spcPts val="0"/>
              </a:spcAft>
              <a:buClr>
                <a:schemeClr val="dk1"/>
              </a:buClr>
              <a:buSzPts val="2520"/>
              <a:buNone/>
              <a:defRPr sz="2520" b="1"/>
            </a:lvl4pPr>
            <a:lvl5pPr marL="2286000" lvl="4" indent="-228600" algn="l">
              <a:lnSpc>
                <a:spcPct val="90000"/>
              </a:lnSpc>
              <a:spcBef>
                <a:spcPts val="787"/>
              </a:spcBef>
              <a:spcAft>
                <a:spcPts val="0"/>
              </a:spcAft>
              <a:buClr>
                <a:schemeClr val="dk1"/>
              </a:buClr>
              <a:buSzPts val="2520"/>
              <a:buNone/>
              <a:defRPr sz="2520" b="1"/>
            </a:lvl5pPr>
            <a:lvl6pPr marL="2743200" lvl="5" indent="-228600" algn="l">
              <a:lnSpc>
                <a:spcPct val="90000"/>
              </a:lnSpc>
              <a:spcBef>
                <a:spcPts val="787"/>
              </a:spcBef>
              <a:spcAft>
                <a:spcPts val="0"/>
              </a:spcAft>
              <a:buClr>
                <a:schemeClr val="dk1"/>
              </a:buClr>
              <a:buSzPts val="2520"/>
              <a:buNone/>
              <a:defRPr sz="2520" b="1"/>
            </a:lvl6pPr>
            <a:lvl7pPr marL="3200400" lvl="6" indent="-228600" algn="l">
              <a:lnSpc>
                <a:spcPct val="90000"/>
              </a:lnSpc>
              <a:spcBef>
                <a:spcPts val="787"/>
              </a:spcBef>
              <a:spcAft>
                <a:spcPts val="0"/>
              </a:spcAft>
              <a:buClr>
                <a:schemeClr val="dk1"/>
              </a:buClr>
              <a:buSzPts val="2520"/>
              <a:buNone/>
              <a:defRPr sz="2520" b="1"/>
            </a:lvl7pPr>
            <a:lvl8pPr marL="3657600" lvl="7" indent="-228600" algn="l">
              <a:lnSpc>
                <a:spcPct val="90000"/>
              </a:lnSpc>
              <a:spcBef>
                <a:spcPts val="787"/>
              </a:spcBef>
              <a:spcAft>
                <a:spcPts val="0"/>
              </a:spcAft>
              <a:buClr>
                <a:schemeClr val="dk1"/>
              </a:buClr>
              <a:buSzPts val="2520"/>
              <a:buNone/>
              <a:defRPr sz="2520" b="1"/>
            </a:lvl8pPr>
            <a:lvl9pPr marL="4114800" lvl="8" indent="-228600" algn="l">
              <a:lnSpc>
                <a:spcPct val="90000"/>
              </a:lnSpc>
              <a:spcBef>
                <a:spcPts val="787"/>
              </a:spcBef>
              <a:spcAft>
                <a:spcPts val="0"/>
              </a:spcAft>
              <a:buClr>
                <a:schemeClr val="dk1"/>
              </a:buClr>
              <a:buSzPts val="2520"/>
              <a:buNone/>
              <a:defRPr sz="2520" b="1"/>
            </a:lvl9pPr>
          </a:lstStyle>
          <a:p>
            <a:endParaRPr/>
          </a:p>
        </p:txBody>
      </p:sp>
      <p:sp>
        <p:nvSpPr>
          <p:cNvPr id="49" name="Google Shape;49;p40"/>
          <p:cNvSpPr txBox="1">
            <a:spLocks noGrp="1"/>
          </p:cNvSpPr>
          <p:nvPr>
            <p:ph type="body" idx="4"/>
          </p:nvPr>
        </p:nvSpPr>
        <p:spPr>
          <a:xfrm>
            <a:off x="7290109" y="3944916"/>
            <a:ext cx="6121966" cy="58023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75"/>
              </a:spcBef>
              <a:spcAft>
                <a:spcPts val="0"/>
              </a:spcAft>
              <a:buClr>
                <a:schemeClr val="dk1"/>
              </a:buClr>
              <a:buSzPts val="1800"/>
              <a:buChar char="•"/>
              <a:defRPr/>
            </a:lvl1pPr>
            <a:lvl2pPr marL="914400" lvl="1" indent="-342900" algn="l">
              <a:lnSpc>
                <a:spcPct val="90000"/>
              </a:lnSpc>
              <a:spcBef>
                <a:spcPts val="787"/>
              </a:spcBef>
              <a:spcAft>
                <a:spcPts val="0"/>
              </a:spcAft>
              <a:buClr>
                <a:schemeClr val="dk1"/>
              </a:buClr>
              <a:buSzPts val="1800"/>
              <a:buChar char="•"/>
              <a:defRPr/>
            </a:lvl2pPr>
            <a:lvl3pPr marL="1371600" lvl="2" indent="-342900" algn="l">
              <a:lnSpc>
                <a:spcPct val="90000"/>
              </a:lnSpc>
              <a:spcBef>
                <a:spcPts val="787"/>
              </a:spcBef>
              <a:spcAft>
                <a:spcPts val="0"/>
              </a:spcAft>
              <a:buClr>
                <a:schemeClr val="dk1"/>
              </a:buClr>
              <a:buSzPts val="1800"/>
              <a:buChar char="•"/>
              <a:defRPr/>
            </a:lvl3pPr>
            <a:lvl4pPr marL="1828800" lvl="3" indent="-342900" algn="l">
              <a:lnSpc>
                <a:spcPct val="90000"/>
              </a:lnSpc>
              <a:spcBef>
                <a:spcPts val="787"/>
              </a:spcBef>
              <a:spcAft>
                <a:spcPts val="0"/>
              </a:spcAft>
              <a:buClr>
                <a:schemeClr val="dk1"/>
              </a:buClr>
              <a:buSzPts val="1800"/>
              <a:buChar char="•"/>
              <a:defRPr/>
            </a:lvl4pPr>
            <a:lvl5pPr marL="2286000" lvl="4" indent="-342900" algn="l">
              <a:lnSpc>
                <a:spcPct val="90000"/>
              </a:lnSpc>
              <a:spcBef>
                <a:spcPts val="787"/>
              </a:spcBef>
              <a:spcAft>
                <a:spcPts val="0"/>
              </a:spcAft>
              <a:buClr>
                <a:schemeClr val="dk1"/>
              </a:buClr>
              <a:buSzPts val="1800"/>
              <a:buChar char="•"/>
              <a:defRPr/>
            </a:lvl5pPr>
            <a:lvl6pPr marL="2743200" lvl="5" indent="-342900" algn="l">
              <a:lnSpc>
                <a:spcPct val="90000"/>
              </a:lnSpc>
              <a:spcBef>
                <a:spcPts val="787"/>
              </a:spcBef>
              <a:spcAft>
                <a:spcPts val="0"/>
              </a:spcAft>
              <a:buClr>
                <a:schemeClr val="dk1"/>
              </a:buClr>
              <a:buSzPts val="1800"/>
              <a:buChar char="•"/>
              <a:defRPr/>
            </a:lvl6pPr>
            <a:lvl7pPr marL="3200400" lvl="6" indent="-342900" algn="l">
              <a:lnSpc>
                <a:spcPct val="90000"/>
              </a:lnSpc>
              <a:spcBef>
                <a:spcPts val="787"/>
              </a:spcBef>
              <a:spcAft>
                <a:spcPts val="0"/>
              </a:spcAft>
              <a:buClr>
                <a:schemeClr val="dk1"/>
              </a:buClr>
              <a:buSzPts val="1800"/>
              <a:buChar char="•"/>
              <a:defRPr/>
            </a:lvl7pPr>
            <a:lvl8pPr marL="3657600" lvl="7" indent="-342900" algn="l">
              <a:lnSpc>
                <a:spcPct val="90000"/>
              </a:lnSpc>
              <a:spcBef>
                <a:spcPts val="787"/>
              </a:spcBef>
              <a:spcAft>
                <a:spcPts val="0"/>
              </a:spcAft>
              <a:buClr>
                <a:schemeClr val="dk1"/>
              </a:buClr>
              <a:buSzPts val="1800"/>
              <a:buChar char="•"/>
              <a:defRPr/>
            </a:lvl8pPr>
            <a:lvl9pPr marL="4114800" lvl="8" indent="-342900" algn="l">
              <a:lnSpc>
                <a:spcPct val="90000"/>
              </a:lnSpc>
              <a:spcBef>
                <a:spcPts val="787"/>
              </a:spcBef>
              <a:spcAft>
                <a:spcPts val="0"/>
              </a:spcAft>
              <a:buClr>
                <a:schemeClr val="dk1"/>
              </a:buClr>
              <a:buSzPts val="1800"/>
              <a:buChar char="•"/>
              <a:defRPr/>
            </a:lvl9pPr>
          </a:lstStyle>
          <a:p>
            <a:endParaRPr/>
          </a:p>
        </p:txBody>
      </p:sp>
      <p:sp>
        <p:nvSpPr>
          <p:cNvPr id="50" name="Google Shape;50;p40"/>
          <p:cNvSpPr txBox="1">
            <a:spLocks noGrp="1"/>
          </p:cNvSpPr>
          <p:nvPr>
            <p:ph type="dt" idx="10"/>
          </p:nvPr>
        </p:nvSpPr>
        <p:spPr>
          <a:xfrm>
            <a:off x="990015" y="10009785"/>
            <a:ext cx="3240048" cy="57498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0"/>
          <p:cNvSpPr txBox="1">
            <a:spLocks noGrp="1"/>
          </p:cNvSpPr>
          <p:nvPr>
            <p:ph type="ftr" idx="11"/>
          </p:nvPr>
        </p:nvSpPr>
        <p:spPr>
          <a:xfrm>
            <a:off x="4770072" y="10009785"/>
            <a:ext cx="4860072" cy="5749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0"/>
          <p:cNvSpPr txBox="1">
            <a:spLocks noGrp="1"/>
          </p:cNvSpPr>
          <p:nvPr>
            <p:ph type="sldNum" idx="12"/>
          </p:nvPr>
        </p:nvSpPr>
        <p:spPr>
          <a:xfrm>
            <a:off x="10170150" y="10009785"/>
            <a:ext cx="3240048" cy="57498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990015" y="574992"/>
            <a:ext cx="12420184" cy="20874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1"/>
          <p:cNvSpPr txBox="1">
            <a:spLocks noGrp="1"/>
          </p:cNvSpPr>
          <p:nvPr>
            <p:ph type="dt" idx="10"/>
          </p:nvPr>
        </p:nvSpPr>
        <p:spPr>
          <a:xfrm>
            <a:off x="990015" y="10009785"/>
            <a:ext cx="3240048" cy="57498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1"/>
          <p:cNvSpPr txBox="1">
            <a:spLocks noGrp="1"/>
          </p:cNvSpPr>
          <p:nvPr>
            <p:ph type="ftr" idx="11"/>
          </p:nvPr>
        </p:nvSpPr>
        <p:spPr>
          <a:xfrm>
            <a:off x="4770072" y="10009785"/>
            <a:ext cx="4860072" cy="5749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0170150" y="10009785"/>
            <a:ext cx="3240048" cy="57498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991890" y="719986"/>
            <a:ext cx="4644444" cy="251994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039"/>
              <a:buFont typeface="Calibri"/>
              <a:buNone/>
              <a:defRPr sz="503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6121966" y="1554968"/>
            <a:ext cx="7290108" cy="7674832"/>
          </a:xfrm>
          <a:prstGeom prst="rect">
            <a:avLst/>
          </a:prstGeom>
          <a:noFill/>
          <a:ln>
            <a:noFill/>
          </a:ln>
        </p:spPr>
        <p:txBody>
          <a:bodyPr spcFirstLastPara="1" wrap="square" lIns="91425" tIns="45700" rIns="91425" bIns="45700" anchor="t" anchorCtr="0">
            <a:normAutofit/>
          </a:bodyPr>
          <a:lstStyle>
            <a:lvl1pPr marL="457200" lvl="0" indent="-548576" algn="l">
              <a:lnSpc>
                <a:spcPct val="90000"/>
              </a:lnSpc>
              <a:spcBef>
                <a:spcPts val="1575"/>
              </a:spcBef>
              <a:spcAft>
                <a:spcPts val="0"/>
              </a:spcAft>
              <a:buClr>
                <a:schemeClr val="dk1"/>
              </a:buClr>
              <a:buSzPts val="5039"/>
              <a:buChar char="•"/>
              <a:defRPr sz="5039"/>
            </a:lvl1pPr>
            <a:lvl2pPr marL="914400" lvl="1" indent="-508571" algn="l">
              <a:lnSpc>
                <a:spcPct val="90000"/>
              </a:lnSpc>
              <a:spcBef>
                <a:spcPts val="787"/>
              </a:spcBef>
              <a:spcAft>
                <a:spcPts val="0"/>
              </a:spcAft>
              <a:buClr>
                <a:schemeClr val="dk1"/>
              </a:buClr>
              <a:buSzPts val="4409"/>
              <a:buChar char="•"/>
              <a:defRPr sz="4409"/>
            </a:lvl2pPr>
            <a:lvl3pPr marL="1371600" lvl="2" indent="-468630" algn="l">
              <a:lnSpc>
                <a:spcPct val="90000"/>
              </a:lnSpc>
              <a:spcBef>
                <a:spcPts val="787"/>
              </a:spcBef>
              <a:spcAft>
                <a:spcPts val="0"/>
              </a:spcAft>
              <a:buClr>
                <a:schemeClr val="dk1"/>
              </a:buClr>
              <a:buSzPts val="3780"/>
              <a:buChar char="•"/>
              <a:defRPr sz="3780"/>
            </a:lvl3pPr>
            <a:lvl4pPr marL="1828800" lvl="3" indent="-428625" algn="l">
              <a:lnSpc>
                <a:spcPct val="90000"/>
              </a:lnSpc>
              <a:spcBef>
                <a:spcPts val="787"/>
              </a:spcBef>
              <a:spcAft>
                <a:spcPts val="0"/>
              </a:spcAft>
              <a:buClr>
                <a:schemeClr val="dk1"/>
              </a:buClr>
              <a:buSzPts val="3150"/>
              <a:buChar char="•"/>
              <a:defRPr sz="3150"/>
            </a:lvl4pPr>
            <a:lvl5pPr marL="2286000" lvl="4" indent="-428625" algn="l">
              <a:lnSpc>
                <a:spcPct val="90000"/>
              </a:lnSpc>
              <a:spcBef>
                <a:spcPts val="787"/>
              </a:spcBef>
              <a:spcAft>
                <a:spcPts val="0"/>
              </a:spcAft>
              <a:buClr>
                <a:schemeClr val="dk1"/>
              </a:buClr>
              <a:buSzPts val="3150"/>
              <a:buChar char="•"/>
              <a:defRPr sz="3150"/>
            </a:lvl5pPr>
            <a:lvl6pPr marL="2743200" lvl="5" indent="-428625" algn="l">
              <a:lnSpc>
                <a:spcPct val="90000"/>
              </a:lnSpc>
              <a:spcBef>
                <a:spcPts val="787"/>
              </a:spcBef>
              <a:spcAft>
                <a:spcPts val="0"/>
              </a:spcAft>
              <a:buClr>
                <a:schemeClr val="dk1"/>
              </a:buClr>
              <a:buSzPts val="3150"/>
              <a:buChar char="•"/>
              <a:defRPr sz="3150"/>
            </a:lvl6pPr>
            <a:lvl7pPr marL="3200400" lvl="6" indent="-428625" algn="l">
              <a:lnSpc>
                <a:spcPct val="90000"/>
              </a:lnSpc>
              <a:spcBef>
                <a:spcPts val="787"/>
              </a:spcBef>
              <a:spcAft>
                <a:spcPts val="0"/>
              </a:spcAft>
              <a:buClr>
                <a:schemeClr val="dk1"/>
              </a:buClr>
              <a:buSzPts val="3150"/>
              <a:buChar char="•"/>
              <a:defRPr sz="3150"/>
            </a:lvl7pPr>
            <a:lvl8pPr marL="3657600" lvl="7" indent="-428625" algn="l">
              <a:lnSpc>
                <a:spcPct val="90000"/>
              </a:lnSpc>
              <a:spcBef>
                <a:spcPts val="787"/>
              </a:spcBef>
              <a:spcAft>
                <a:spcPts val="0"/>
              </a:spcAft>
              <a:buClr>
                <a:schemeClr val="dk1"/>
              </a:buClr>
              <a:buSzPts val="3150"/>
              <a:buChar char="•"/>
              <a:defRPr sz="3150"/>
            </a:lvl8pPr>
            <a:lvl9pPr marL="4114800" lvl="8" indent="-428625" algn="l">
              <a:lnSpc>
                <a:spcPct val="90000"/>
              </a:lnSpc>
              <a:spcBef>
                <a:spcPts val="787"/>
              </a:spcBef>
              <a:spcAft>
                <a:spcPts val="0"/>
              </a:spcAft>
              <a:buClr>
                <a:schemeClr val="dk1"/>
              </a:buClr>
              <a:buSzPts val="3150"/>
              <a:buChar char="•"/>
              <a:defRPr sz="3150"/>
            </a:lvl9pPr>
          </a:lstStyle>
          <a:p>
            <a:endParaRPr/>
          </a:p>
        </p:txBody>
      </p:sp>
      <p:sp>
        <p:nvSpPr>
          <p:cNvPr id="61" name="Google Shape;61;p42"/>
          <p:cNvSpPr txBox="1">
            <a:spLocks noGrp="1"/>
          </p:cNvSpPr>
          <p:nvPr>
            <p:ph type="body" idx="2"/>
          </p:nvPr>
        </p:nvSpPr>
        <p:spPr>
          <a:xfrm>
            <a:off x="991890" y="3239931"/>
            <a:ext cx="4644444" cy="60023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75"/>
              </a:spcBef>
              <a:spcAft>
                <a:spcPts val="0"/>
              </a:spcAft>
              <a:buClr>
                <a:schemeClr val="dk1"/>
              </a:buClr>
              <a:buSzPts val="2520"/>
              <a:buNone/>
              <a:defRPr sz="2520"/>
            </a:lvl1pPr>
            <a:lvl2pPr marL="914400" lvl="1" indent="-228600" algn="l">
              <a:lnSpc>
                <a:spcPct val="90000"/>
              </a:lnSpc>
              <a:spcBef>
                <a:spcPts val="787"/>
              </a:spcBef>
              <a:spcAft>
                <a:spcPts val="0"/>
              </a:spcAft>
              <a:buClr>
                <a:schemeClr val="dk1"/>
              </a:buClr>
              <a:buSzPts val="2205"/>
              <a:buNone/>
              <a:defRPr sz="2205"/>
            </a:lvl2pPr>
            <a:lvl3pPr marL="1371600" lvl="2" indent="-228600" algn="l">
              <a:lnSpc>
                <a:spcPct val="90000"/>
              </a:lnSpc>
              <a:spcBef>
                <a:spcPts val="787"/>
              </a:spcBef>
              <a:spcAft>
                <a:spcPts val="0"/>
              </a:spcAft>
              <a:buClr>
                <a:schemeClr val="dk1"/>
              </a:buClr>
              <a:buSzPts val="1890"/>
              <a:buNone/>
              <a:defRPr sz="1890"/>
            </a:lvl3pPr>
            <a:lvl4pPr marL="1828800" lvl="3" indent="-228600" algn="l">
              <a:lnSpc>
                <a:spcPct val="90000"/>
              </a:lnSpc>
              <a:spcBef>
                <a:spcPts val="787"/>
              </a:spcBef>
              <a:spcAft>
                <a:spcPts val="0"/>
              </a:spcAft>
              <a:buClr>
                <a:schemeClr val="dk1"/>
              </a:buClr>
              <a:buSzPts val="1575"/>
              <a:buNone/>
              <a:defRPr sz="1575"/>
            </a:lvl4pPr>
            <a:lvl5pPr marL="2286000" lvl="4" indent="-228600" algn="l">
              <a:lnSpc>
                <a:spcPct val="90000"/>
              </a:lnSpc>
              <a:spcBef>
                <a:spcPts val="787"/>
              </a:spcBef>
              <a:spcAft>
                <a:spcPts val="0"/>
              </a:spcAft>
              <a:buClr>
                <a:schemeClr val="dk1"/>
              </a:buClr>
              <a:buSzPts val="1575"/>
              <a:buNone/>
              <a:defRPr sz="1575"/>
            </a:lvl5pPr>
            <a:lvl6pPr marL="2743200" lvl="5" indent="-228600" algn="l">
              <a:lnSpc>
                <a:spcPct val="90000"/>
              </a:lnSpc>
              <a:spcBef>
                <a:spcPts val="787"/>
              </a:spcBef>
              <a:spcAft>
                <a:spcPts val="0"/>
              </a:spcAft>
              <a:buClr>
                <a:schemeClr val="dk1"/>
              </a:buClr>
              <a:buSzPts val="1575"/>
              <a:buNone/>
              <a:defRPr sz="1575"/>
            </a:lvl6pPr>
            <a:lvl7pPr marL="3200400" lvl="6" indent="-228600" algn="l">
              <a:lnSpc>
                <a:spcPct val="90000"/>
              </a:lnSpc>
              <a:spcBef>
                <a:spcPts val="787"/>
              </a:spcBef>
              <a:spcAft>
                <a:spcPts val="0"/>
              </a:spcAft>
              <a:buClr>
                <a:schemeClr val="dk1"/>
              </a:buClr>
              <a:buSzPts val="1575"/>
              <a:buNone/>
              <a:defRPr sz="1575"/>
            </a:lvl7pPr>
            <a:lvl8pPr marL="3657600" lvl="7" indent="-228600" algn="l">
              <a:lnSpc>
                <a:spcPct val="90000"/>
              </a:lnSpc>
              <a:spcBef>
                <a:spcPts val="787"/>
              </a:spcBef>
              <a:spcAft>
                <a:spcPts val="0"/>
              </a:spcAft>
              <a:buClr>
                <a:schemeClr val="dk1"/>
              </a:buClr>
              <a:buSzPts val="1575"/>
              <a:buNone/>
              <a:defRPr sz="1575"/>
            </a:lvl8pPr>
            <a:lvl9pPr marL="4114800" lvl="8" indent="-228600" algn="l">
              <a:lnSpc>
                <a:spcPct val="90000"/>
              </a:lnSpc>
              <a:spcBef>
                <a:spcPts val="787"/>
              </a:spcBef>
              <a:spcAft>
                <a:spcPts val="0"/>
              </a:spcAft>
              <a:buClr>
                <a:schemeClr val="dk1"/>
              </a:buClr>
              <a:buSzPts val="1575"/>
              <a:buNone/>
              <a:defRPr sz="1575"/>
            </a:lvl9pPr>
          </a:lstStyle>
          <a:p>
            <a:endParaRPr/>
          </a:p>
        </p:txBody>
      </p:sp>
      <p:sp>
        <p:nvSpPr>
          <p:cNvPr id="62" name="Google Shape;62;p42"/>
          <p:cNvSpPr txBox="1">
            <a:spLocks noGrp="1"/>
          </p:cNvSpPr>
          <p:nvPr>
            <p:ph type="dt" idx="10"/>
          </p:nvPr>
        </p:nvSpPr>
        <p:spPr>
          <a:xfrm>
            <a:off x="990015" y="10009785"/>
            <a:ext cx="3240048" cy="57498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4770072" y="10009785"/>
            <a:ext cx="4860072" cy="5749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10170150" y="10009785"/>
            <a:ext cx="3240048" cy="57498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991890" y="719986"/>
            <a:ext cx="4644444" cy="251994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039"/>
              <a:buFont typeface="Calibri"/>
              <a:buNone/>
              <a:defRPr sz="503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3"/>
          <p:cNvSpPr>
            <a:spLocks noGrp="1"/>
          </p:cNvSpPr>
          <p:nvPr>
            <p:ph type="pic" idx="2"/>
          </p:nvPr>
        </p:nvSpPr>
        <p:spPr>
          <a:xfrm>
            <a:off x="6121966" y="1554968"/>
            <a:ext cx="7290108" cy="7674832"/>
          </a:xfrm>
          <a:prstGeom prst="rect">
            <a:avLst/>
          </a:prstGeom>
          <a:noFill/>
          <a:ln>
            <a:noFill/>
          </a:ln>
        </p:spPr>
      </p:sp>
      <p:sp>
        <p:nvSpPr>
          <p:cNvPr id="68" name="Google Shape;68;p43"/>
          <p:cNvSpPr txBox="1">
            <a:spLocks noGrp="1"/>
          </p:cNvSpPr>
          <p:nvPr>
            <p:ph type="body" idx="1"/>
          </p:nvPr>
        </p:nvSpPr>
        <p:spPr>
          <a:xfrm>
            <a:off x="991890" y="3239931"/>
            <a:ext cx="4644444" cy="60023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75"/>
              </a:spcBef>
              <a:spcAft>
                <a:spcPts val="0"/>
              </a:spcAft>
              <a:buClr>
                <a:schemeClr val="dk1"/>
              </a:buClr>
              <a:buSzPts val="2520"/>
              <a:buNone/>
              <a:defRPr sz="2520"/>
            </a:lvl1pPr>
            <a:lvl2pPr marL="914400" lvl="1" indent="-228600" algn="l">
              <a:lnSpc>
                <a:spcPct val="90000"/>
              </a:lnSpc>
              <a:spcBef>
                <a:spcPts val="787"/>
              </a:spcBef>
              <a:spcAft>
                <a:spcPts val="0"/>
              </a:spcAft>
              <a:buClr>
                <a:schemeClr val="dk1"/>
              </a:buClr>
              <a:buSzPts val="2205"/>
              <a:buNone/>
              <a:defRPr sz="2205"/>
            </a:lvl2pPr>
            <a:lvl3pPr marL="1371600" lvl="2" indent="-228600" algn="l">
              <a:lnSpc>
                <a:spcPct val="90000"/>
              </a:lnSpc>
              <a:spcBef>
                <a:spcPts val="787"/>
              </a:spcBef>
              <a:spcAft>
                <a:spcPts val="0"/>
              </a:spcAft>
              <a:buClr>
                <a:schemeClr val="dk1"/>
              </a:buClr>
              <a:buSzPts val="1890"/>
              <a:buNone/>
              <a:defRPr sz="1890"/>
            </a:lvl3pPr>
            <a:lvl4pPr marL="1828800" lvl="3" indent="-228600" algn="l">
              <a:lnSpc>
                <a:spcPct val="90000"/>
              </a:lnSpc>
              <a:spcBef>
                <a:spcPts val="787"/>
              </a:spcBef>
              <a:spcAft>
                <a:spcPts val="0"/>
              </a:spcAft>
              <a:buClr>
                <a:schemeClr val="dk1"/>
              </a:buClr>
              <a:buSzPts val="1575"/>
              <a:buNone/>
              <a:defRPr sz="1575"/>
            </a:lvl4pPr>
            <a:lvl5pPr marL="2286000" lvl="4" indent="-228600" algn="l">
              <a:lnSpc>
                <a:spcPct val="90000"/>
              </a:lnSpc>
              <a:spcBef>
                <a:spcPts val="787"/>
              </a:spcBef>
              <a:spcAft>
                <a:spcPts val="0"/>
              </a:spcAft>
              <a:buClr>
                <a:schemeClr val="dk1"/>
              </a:buClr>
              <a:buSzPts val="1575"/>
              <a:buNone/>
              <a:defRPr sz="1575"/>
            </a:lvl5pPr>
            <a:lvl6pPr marL="2743200" lvl="5" indent="-228600" algn="l">
              <a:lnSpc>
                <a:spcPct val="90000"/>
              </a:lnSpc>
              <a:spcBef>
                <a:spcPts val="787"/>
              </a:spcBef>
              <a:spcAft>
                <a:spcPts val="0"/>
              </a:spcAft>
              <a:buClr>
                <a:schemeClr val="dk1"/>
              </a:buClr>
              <a:buSzPts val="1575"/>
              <a:buNone/>
              <a:defRPr sz="1575"/>
            </a:lvl6pPr>
            <a:lvl7pPr marL="3200400" lvl="6" indent="-228600" algn="l">
              <a:lnSpc>
                <a:spcPct val="90000"/>
              </a:lnSpc>
              <a:spcBef>
                <a:spcPts val="787"/>
              </a:spcBef>
              <a:spcAft>
                <a:spcPts val="0"/>
              </a:spcAft>
              <a:buClr>
                <a:schemeClr val="dk1"/>
              </a:buClr>
              <a:buSzPts val="1575"/>
              <a:buNone/>
              <a:defRPr sz="1575"/>
            </a:lvl7pPr>
            <a:lvl8pPr marL="3657600" lvl="7" indent="-228600" algn="l">
              <a:lnSpc>
                <a:spcPct val="90000"/>
              </a:lnSpc>
              <a:spcBef>
                <a:spcPts val="787"/>
              </a:spcBef>
              <a:spcAft>
                <a:spcPts val="0"/>
              </a:spcAft>
              <a:buClr>
                <a:schemeClr val="dk1"/>
              </a:buClr>
              <a:buSzPts val="1575"/>
              <a:buNone/>
              <a:defRPr sz="1575"/>
            </a:lvl8pPr>
            <a:lvl9pPr marL="4114800" lvl="8" indent="-228600" algn="l">
              <a:lnSpc>
                <a:spcPct val="90000"/>
              </a:lnSpc>
              <a:spcBef>
                <a:spcPts val="787"/>
              </a:spcBef>
              <a:spcAft>
                <a:spcPts val="0"/>
              </a:spcAft>
              <a:buClr>
                <a:schemeClr val="dk1"/>
              </a:buClr>
              <a:buSzPts val="1575"/>
              <a:buNone/>
              <a:defRPr sz="1575"/>
            </a:lvl9pPr>
          </a:lstStyle>
          <a:p>
            <a:endParaRPr/>
          </a:p>
        </p:txBody>
      </p:sp>
      <p:sp>
        <p:nvSpPr>
          <p:cNvPr id="69" name="Google Shape;69;p43"/>
          <p:cNvSpPr txBox="1">
            <a:spLocks noGrp="1"/>
          </p:cNvSpPr>
          <p:nvPr>
            <p:ph type="dt" idx="10"/>
          </p:nvPr>
        </p:nvSpPr>
        <p:spPr>
          <a:xfrm>
            <a:off x="990015" y="10009785"/>
            <a:ext cx="3240048" cy="57498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4770072" y="10009785"/>
            <a:ext cx="4860072" cy="5749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10170150" y="10009785"/>
            <a:ext cx="3240048" cy="57498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990015" y="574992"/>
            <a:ext cx="12420184" cy="208745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929"/>
              <a:buFont typeface="Calibri"/>
              <a:buNone/>
              <a:defRPr sz="692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990015" y="2874937"/>
            <a:ext cx="12420184" cy="6852350"/>
          </a:xfrm>
          <a:prstGeom prst="rect">
            <a:avLst/>
          </a:prstGeom>
          <a:noFill/>
          <a:ln>
            <a:noFill/>
          </a:ln>
        </p:spPr>
        <p:txBody>
          <a:bodyPr spcFirstLastPara="1" wrap="square" lIns="91425" tIns="45700" rIns="91425" bIns="45700" anchor="t" anchorCtr="0">
            <a:normAutofit/>
          </a:bodyPr>
          <a:lstStyle>
            <a:lvl1pPr marL="457200" marR="0" lvl="0" indent="-508571" algn="l" rtl="0">
              <a:lnSpc>
                <a:spcPct val="90000"/>
              </a:lnSpc>
              <a:spcBef>
                <a:spcPts val="1575"/>
              </a:spcBef>
              <a:spcAft>
                <a:spcPts val="0"/>
              </a:spcAft>
              <a:buClr>
                <a:schemeClr val="dk1"/>
              </a:buClr>
              <a:buSzPts val="4409"/>
              <a:buFont typeface="Arial"/>
              <a:buChar char="•"/>
              <a:defRPr sz="4409" b="0" i="0" u="none" strike="noStrike" cap="none">
                <a:solidFill>
                  <a:schemeClr val="dk1"/>
                </a:solidFill>
                <a:latin typeface="Calibri"/>
                <a:ea typeface="Calibri"/>
                <a:cs typeface="Calibri"/>
                <a:sym typeface="Calibri"/>
              </a:defRPr>
            </a:lvl1pPr>
            <a:lvl2pPr marL="914400" marR="0" lvl="1" indent="-468630" algn="l" rtl="0">
              <a:lnSpc>
                <a:spcPct val="90000"/>
              </a:lnSpc>
              <a:spcBef>
                <a:spcPts val="787"/>
              </a:spcBef>
              <a:spcAft>
                <a:spcPts val="0"/>
              </a:spcAft>
              <a:buClr>
                <a:schemeClr val="dk1"/>
              </a:buClr>
              <a:buSzPts val="3780"/>
              <a:buFont typeface="Arial"/>
              <a:buChar char="•"/>
              <a:defRPr sz="3780" b="0" i="0" u="none" strike="noStrike" cap="none">
                <a:solidFill>
                  <a:schemeClr val="dk1"/>
                </a:solidFill>
                <a:latin typeface="Calibri"/>
                <a:ea typeface="Calibri"/>
                <a:cs typeface="Calibri"/>
                <a:sym typeface="Calibri"/>
              </a:defRPr>
            </a:lvl2pPr>
            <a:lvl3pPr marL="1371600" marR="0" lvl="2" indent="-428625" algn="l" rtl="0">
              <a:lnSpc>
                <a:spcPct val="90000"/>
              </a:lnSpc>
              <a:spcBef>
                <a:spcPts val="787"/>
              </a:spcBef>
              <a:spcAft>
                <a:spcPts val="0"/>
              </a:spcAft>
              <a:buClr>
                <a:schemeClr val="dk1"/>
              </a:buClr>
              <a:buSzPts val="3150"/>
              <a:buFont typeface="Arial"/>
              <a:buChar char="•"/>
              <a:defRPr sz="3150" b="0" i="0" u="none" strike="noStrike" cap="none">
                <a:solidFill>
                  <a:schemeClr val="dk1"/>
                </a:solidFill>
                <a:latin typeface="Calibri"/>
                <a:ea typeface="Calibri"/>
                <a:cs typeface="Calibri"/>
                <a:sym typeface="Calibri"/>
              </a:defRPr>
            </a:lvl3pPr>
            <a:lvl4pPr marL="1828800" marR="0" lvl="3" indent="-408622" algn="l" rtl="0">
              <a:lnSpc>
                <a:spcPct val="90000"/>
              </a:lnSpc>
              <a:spcBef>
                <a:spcPts val="787"/>
              </a:spcBef>
              <a:spcAft>
                <a:spcPts val="0"/>
              </a:spcAft>
              <a:buClr>
                <a:schemeClr val="dk1"/>
              </a:buClr>
              <a:buSzPts val="2835"/>
              <a:buFont typeface="Arial"/>
              <a:buChar char="•"/>
              <a:defRPr sz="2835" b="0" i="0" u="none" strike="noStrike" cap="none">
                <a:solidFill>
                  <a:schemeClr val="dk1"/>
                </a:solidFill>
                <a:latin typeface="Calibri"/>
                <a:ea typeface="Calibri"/>
                <a:cs typeface="Calibri"/>
                <a:sym typeface="Calibri"/>
              </a:defRPr>
            </a:lvl4pPr>
            <a:lvl5pPr marL="2286000" marR="0" lvl="4" indent="-408622" algn="l" rtl="0">
              <a:lnSpc>
                <a:spcPct val="90000"/>
              </a:lnSpc>
              <a:spcBef>
                <a:spcPts val="787"/>
              </a:spcBef>
              <a:spcAft>
                <a:spcPts val="0"/>
              </a:spcAft>
              <a:buClr>
                <a:schemeClr val="dk1"/>
              </a:buClr>
              <a:buSzPts val="2835"/>
              <a:buFont typeface="Arial"/>
              <a:buChar char="•"/>
              <a:defRPr sz="2835" b="0" i="0" u="none" strike="noStrike" cap="none">
                <a:solidFill>
                  <a:schemeClr val="dk1"/>
                </a:solidFill>
                <a:latin typeface="Calibri"/>
                <a:ea typeface="Calibri"/>
                <a:cs typeface="Calibri"/>
                <a:sym typeface="Calibri"/>
              </a:defRPr>
            </a:lvl5pPr>
            <a:lvl6pPr marL="2743200" marR="0" lvl="5" indent="-408622" algn="l" rtl="0">
              <a:lnSpc>
                <a:spcPct val="90000"/>
              </a:lnSpc>
              <a:spcBef>
                <a:spcPts val="787"/>
              </a:spcBef>
              <a:spcAft>
                <a:spcPts val="0"/>
              </a:spcAft>
              <a:buClr>
                <a:schemeClr val="dk1"/>
              </a:buClr>
              <a:buSzPts val="2835"/>
              <a:buFont typeface="Arial"/>
              <a:buChar char="•"/>
              <a:defRPr sz="2835" b="0" i="0" u="none" strike="noStrike" cap="none">
                <a:solidFill>
                  <a:schemeClr val="dk1"/>
                </a:solidFill>
                <a:latin typeface="Calibri"/>
                <a:ea typeface="Calibri"/>
                <a:cs typeface="Calibri"/>
                <a:sym typeface="Calibri"/>
              </a:defRPr>
            </a:lvl6pPr>
            <a:lvl7pPr marL="3200400" marR="0" lvl="6" indent="-408622" algn="l" rtl="0">
              <a:lnSpc>
                <a:spcPct val="90000"/>
              </a:lnSpc>
              <a:spcBef>
                <a:spcPts val="787"/>
              </a:spcBef>
              <a:spcAft>
                <a:spcPts val="0"/>
              </a:spcAft>
              <a:buClr>
                <a:schemeClr val="dk1"/>
              </a:buClr>
              <a:buSzPts val="2835"/>
              <a:buFont typeface="Arial"/>
              <a:buChar char="•"/>
              <a:defRPr sz="2835" b="0" i="0" u="none" strike="noStrike" cap="none">
                <a:solidFill>
                  <a:schemeClr val="dk1"/>
                </a:solidFill>
                <a:latin typeface="Calibri"/>
                <a:ea typeface="Calibri"/>
                <a:cs typeface="Calibri"/>
                <a:sym typeface="Calibri"/>
              </a:defRPr>
            </a:lvl7pPr>
            <a:lvl8pPr marL="3657600" marR="0" lvl="7" indent="-408622" algn="l" rtl="0">
              <a:lnSpc>
                <a:spcPct val="90000"/>
              </a:lnSpc>
              <a:spcBef>
                <a:spcPts val="787"/>
              </a:spcBef>
              <a:spcAft>
                <a:spcPts val="0"/>
              </a:spcAft>
              <a:buClr>
                <a:schemeClr val="dk1"/>
              </a:buClr>
              <a:buSzPts val="2835"/>
              <a:buFont typeface="Arial"/>
              <a:buChar char="•"/>
              <a:defRPr sz="2835" b="0" i="0" u="none" strike="noStrike" cap="none">
                <a:solidFill>
                  <a:schemeClr val="dk1"/>
                </a:solidFill>
                <a:latin typeface="Calibri"/>
                <a:ea typeface="Calibri"/>
                <a:cs typeface="Calibri"/>
                <a:sym typeface="Calibri"/>
              </a:defRPr>
            </a:lvl8pPr>
            <a:lvl9pPr marL="4114800" marR="0" lvl="8" indent="-408622" algn="l" rtl="0">
              <a:lnSpc>
                <a:spcPct val="90000"/>
              </a:lnSpc>
              <a:spcBef>
                <a:spcPts val="787"/>
              </a:spcBef>
              <a:spcAft>
                <a:spcPts val="0"/>
              </a:spcAft>
              <a:buClr>
                <a:schemeClr val="dk1"/>
              </a:buClr>
              <a:buSzPts val="2835"/>
              <a:buFont typeface="Arial"/>
              <a:buChar char="•"/>
              <a:defRPr sz="2835"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990015" y="10009785"/>
            <a:ext cx="3240048" cy="57498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9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770072" y="10009785"/>
            <a:ext cx="4860072" cy="57498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9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10170150" y="10009785"/>
            <a:ext cx="3240048" cy="57498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90" b="0" i="0" u="none" strike="noStrike" cap="none">
                <a:solidFill>
                  <a:srgbClr val="888888"/>
                </a:solidFill>
                <a:latin typeface="Calibri"/>
                <a:ea typeface="Calibri"/>
                <a:cs typeface="Calibri"/>
                <a:sym typeface="Calibri"/>
              </a:defRPr>
            </a:lvl1pPr>
            <a:lvl2pPr marL="0" marR="0" lvl="1" indent="0" algn="r" rtl="0">
              <a:spcBef>
                <a:spcPts val="0"/>
              </a:spcBef>
              <a:buNone/>
              <a:defRPr sz="1890" b="0" i="0" u="none" strike="noStrike" cap="none">
                <a:solidFill>
                  <a:srgbClr val="888888"/>
                </a:solidFill>
                <a:latin typeface="Calibri"/>
                <a:ea typeface="Calibri"/>
                <a:cs typeface="Calibri"/>
                <a:sym typeface="Calibri"/>
              </a:defRPr>
            </a:lvl2pPr>
            <a:lvl3pPr marL="0" marR="0" lvl="2" indent="0" algn="r" rtl="0">
              <a:spcBef>
                <a:spcPts val="0"/>
              </a:spcBef>
              <a:buNone/>
              <a:defRPr sz="1890" b="0" i="0" u="none" strike="noStrike" cap="none">
                <a:solidFill>
                  <a:srgbClr val="888888"/>
                </a:solidFill>
                <a:latin typeface="Calibri"/>
                <a:ea typeface="Calibri"/>
                <a:cs typeface="Calibri"/>
                <a:sym typeface="Calibri"/>
              </a:defRPr>
            </a:lvl3pPr>
            <a:lvl4pPr marL="0" marR="0" lvl="3" indent="0" algn="r" rtl="0">
              <a:spcBef>
                <a:spcPts val="0"/>
              </a:spcBef>
              <a:buNone/>
              <a:defRPr sz="1890" b="0" i="0" u="none" strike="noStrike" cap="none">
                <a:solidFill>
                  <a:srgbClr val="888888"/>
                </a:solidFill>
                <a:latin typeface="Calibri"/>
                <a:ea typeface="Calibri"/>
                <a:cs typeface="Calibri"/>
                <a:sym typeface="Calibri"/>
              </a:defRPr>
            </a:lvl4pPr>
            <a:lvl5pPr marL="0" marR="0" lvl="4" indent="0" algn="r" rtl="0">
              <a:spcBef>
                <a:spcPts val="0"/>
              </a:spcBef>
              <a:buNone/>
              <a:defRPr sz="1890" b="0" i="0" u="none" strike="noStrike" cap="none">
                <a:solidFill>
                  <a:srgbClr val="888888"/>
                </a:solidFill>
                <a:latin typeface="Calibri"/>
                <a:ea typeface="Calibri"/>
                <a:cs typeface="Calibri"/>
                <a:sym typeface="Calibri"/>
              </a:defRPr>
            </a:lvl5pPr>
            <a:lvl6pPr marL="0" marR="0" lvl="5" indent="0" algn="r" rtl="0">
              <a:spcBef>
                <a:spcPts val="0"/>
              </a:spcBef>
              <a:buNone/>
              <a:defRPr sz="1890" b="0" i="0" u="none" strike="noStrike" cap="none">
                <a:solidFill>
                  <a:srgbClr val="888888"/>
                </a:solidFill>
                <a:latin typeface="Calibri"/>
                <a:ea typeface="Calibri"/>
                <a:cs typeface="Calibri"/>
                <a:sym typeface="Calibri"/>
              </a:defRPr>
            </a:lvl6pPr>
            <a:lvl7pPr marL="0" marR="0" lvl="6" indent="0" algn="r" rtl="0">
              <a:spcBef>
                <a:spcPts val="0"/>
              </a:spcBef>
              <a:buNone/>
              <a:defRPr sz="1890" b="0" i="0" u="none" strike="noStrike" cap="none">
                <a:solidFill>
                  <a:srgbClr val="888888"/>
                </a:solidFill>
                <a:latin typeface="Calibri"/>
                <a:ea typeface="Calibri"/>
                <a:cs typeface="Calibri"/>
                <a:sym typeface="Calibri"/>
              </a:defRPr>
            </a:lvl7pPr>
            <a:lvl8pPr marL="0" marR="0" lvl="7" indent="0" algn="r" rtl="0">
              <a:spcBef>
                <a:spcPts val="0"/>
              </a:spcBef>
              <a:buNone/>
              <a:defRPr sz="1890" b="0" i="0" u="none" strike="noStrike" cap="none">
                <a:solidFill>
                  <a:srgbClr val="888888"/>
                </a:solidFill>
                <a:latin typeface="Calibri"/>
                <a:ea typeface="Calibri"/>
                <a:cs typeface="Calibri"/>
                <a:sym typeface="Calibri"/>
              </a:defRPr>
            </a:lvl8pPr>
            <a:lvl9pPr marL="0" marR="0" lvl="8" indent="0" algn="r" rtl="0">
              <a:spcBef>
                <a:spcPts val="0"/>
              </a:spcBef>
              <a:buNone/>
              <a:defRPr sz="189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36"/>
          <p:cNvSpPr txBox="1">
            <a:spLocks noGrp="1"/>
          </p:cNvSpPr>
          <p:nvPr>
            <p:ph type="title"/>
          </p:nvPr>
        </p:nvSpPr>
        <p:spPr>
          <a:xfrm>
            <a:off x="990016" y="574993"/>
            <a:ext cx="12420184" cy="208745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752"/>
              <a:buFont typeface="Calibri"/>
              <a:buNone/>
              <a:defRPr sz="4752"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6"/>
          <p:cNvSpPr txBox="1">
            <a:spLocks noGrp="1"/>
          </p:cNvSpPr>
          <p:nvPr>
            <p:ph type="body" idx="1"/>
          </p:nvPr>
        </p:nvSpPr>
        <p:spPr>
          <a:xfrm>
            <a:off x="990016" y="2874940"/>
            <a:ext cx="12420184" cy="6852351"/>
          </a:xfrm>
          <a:prstGeom prst="rect">
            <a:avLst/>
          </a:prstGeom>
          <a:noFill/>
          <a:ln>
            <a:noFill/>
          </a:ln>
        </p:spPr>
        <p:txBody>
          <a:bodyPr spcFirstLastPara="1" wrap="square" lIns="91425" tIns="45700" rIns="91425" bIns="45700" anchor="t" anchorCtr="0">
            <a:normAutofit/>
          </a:bodyPr>
          <a:lstStyle>
            <a:lvl1pPr marL="457200" marR="0" lvl="0" indent="-420624" algn="l" rtl="0">
              <a:lnSpc>
                <a:spcPct val="90000"/>
              </a:lnSpc>
              <a:spcBef>
                <a:spcPts val="1080"/>
              </a:spcBef>
              <a:spcAft>
                <a:spcPts val="0"/>
              </a:spcAft>
              <a:buClr>
                <a:schemeClr val="dk1"/>
              </a:buClr>
              <a:buSzPts val="3024"/>
              <a:buFont typeface="Arial"/>
              <a:buChar char="•"/>
              <a:defRPr sz="3024" b="0" i="0" u="none" strike="noStrike" cap="none">
                <a:solidFill>
                  <a:schemeClr val="dk1"/>
                </a:solidFill>
                <a:latin typeface="Calibri"/>
                <a:ea typeface="Calibri"/>
                <a:cs typeface="Calibri"/>
                <a:sym typeface="Calibri"/>
              </a:defRPr>
            </a:lvl1pPr>
            <a:lvl2pPr marL="914400" marR="0" lvl="1" indent="-393192" algn="l" rtl="0">
              <a:lnSpc>
                <a:spcPct val="90000"/>
              </a:lnSpc>
              <a:spcBef>
                <a:spcPts val="540"/>
              </a:spcBef>
              <a:spcAft>
                <a:spcPts val="0"/>
              </a:spcAft>
              <a:buClr>
                <a:schemeClr val="dk1"/>
              </a:buClr>
              <a:buSzPts val="2592"/>
              <a:buFont typeface="Arial"/>
              <a:buChar char="•"/>
              <a:defRPr sz="2592" b="0" i="0" u="none" strike="noStrike" cap="none">
                <a:solidFill>
                  <a:schemeClr val="dk1"/>
                </a:solidFill>
                <a:latin typeface="Calibri"/>
                <a:ea typeface="Calibri"/>
                <a:cs typeface="Calibri"/>
                <a:sym typeface="Calibri"/>
              </a:defRPr>
            </a:lvl2pPr>
            <a:lvl3pPr marL="1371600" marR="0" lvl="2" indent="-365760" algn="l" rtl="0">
              <a:lnSpc>
                <a:spcPct val="90000"/>
              </a:lnSpc>
              <a:spcBef>
                <a:spcPts val="54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3pPr>
            <a:lvl4pPr marL="1828800" marR="0" lvl="3" indent="-352044" algn="l" rtl="0">
              <a:lnSpc>
                <a:spcPct val="90000"/>
              </a:lnSpc>
              <a:spcBef>
                <a:spcPts val="540"/>
              </a:spcBef>
              <a:spcAft>
                <a:spcPts val="0"/>
              </a:spcAft>
              <a:buClr>
                <a:schemeClr val="dk1"/>
              </a:buClr>
              <a:buSzPts val="1944"/>
              <a:buFont typeface="Arial"/>
              <a:buChar char="•"/>
              <a:defRPr sz="1944" b="0" i="0" u="none" strike="noStrike" cap="none">
                <a:solidFill>
                  <a:schemeClr val="dk1"/>
                </a:solidFill>
                <a:latin typeface="Calibri"/>
                <a:ea typeface="Calibri"/>
                <a:cs typeface="Calibri"/>
                <a:sym typeface="Calibri"/>
              </a:defRPr>
            </a:lvl4pPr>
            <a:lvl5pPr marL="2286000" marR="0" lvl="4" indent="-352044" algn="l" rtl="0">
              <a:lnSpc>
                <a:spcPct val="90000"/>
              </a:lnSpc>
              <a:spcBef>
                <a:spcPts val="540"/>
              </a:spcBef>
              <a:spcAft>
                <a:spcPts val="0"/>
              </a:spcAft>
              <a:buClr>
                <a:schemeClr val="dk1"/>
              </a:buClr>
              <a:buSzPts val="1944"/>
              <a:buFont typeface="Arial"/>
              <a:buChar char="•"/>
              <a:defRPr sz="1944" b="0" i="0" u="none" strike="noStrike" cap="none">
                <a:solidFill>
                  <a:schemeClr val="dk1"/>
                </a:solidFill>
                <a:latin typeface="Calibri"/>
                <a:ea typeface="Calibri"/>
                <a:cs typeface="Calibri"/>
                <a:sym typeface="Calibri"/>
              </a:defRPr>
            </a:lvl5pPr>
            <a:lvl6pPr marL="2743200" marR="0" lvl="5" indent="-352044" algn="l" rtl="0">
              <a:lnSpc>
                <a:spcPct val="90000"/>
              </a:lnSpc>
              <a:spcBef>
                <a:spcPts val="540"/>
              </a:spcBef>
              <a:spcAft>
                <a:spcPts val="0"/>
              </a:spcAft>
              <a:buClr>
                <a:schemeClr val="dk1"/>
              </a:buClr>
              <a:buSzPts val="1944"/>
              <a:buFont typeface="Arial"/>
              <a:buChar char="•"/>
              <a:defRPr sz="1944" b="0" i="0" u="none" strike="noStrike" cap="none">
                <a:solidFill>
                  <a:schemeClr val="dk1"/>
                </a:solidFill>
                <a:latin typeface="Calibri"/>
                <a:ea typeface="Calibri"/>
                <a:cs typeface="Calibri"/>
                <a:sym typeface="Calibri"/>
              </a:defRPr>
            </a:lvl6pPr>
            <a:lvl7pPr marL="3200400" marR="0" lvl="6" indent="-352044" algn="l" rtl="0">
              <a:lnSpc>
                <a:spcPct val="90000"/>
              </a:lnSpc>
              <a:spcBef>
                <a:spcPts val="540"/>
              </a:spcBef>
              <a:spcAft>
                <a:spcPts val="0"/>
              </a:spcAft>
              <a:buClr>
                <a:schemeClr val="dk1"/>
              </a:buClr>
              <a:buSzPts val="1944"/>
              <a:buFont typeface="Arial"/>
              <a:buChar char="•"/>
              <a:defRPr sz="1944" b="0" i="0" u="none" strike="noStrike" cap="none">
                <a:solidFill>
                  <a:schemeClr val="dk1"/>
                </a:solidFill>
                <a:latin typeface="Calibri"/>
                <a:ea typeface="Calibri"/>
                <a:cs typeface="Calibri"/>
                <a:sym typeface="Calibri"/>
              </a:defRPr>
            </a:lvl7pPr>
            <a:lvl8pPr marL="3657600" marR="0" lvl="7" indent="-352044" algn="l" rtl="0">
              <a:lnSpc>
                <a:spcPct val="90000"/>
              </a:lnSpc>
              <a:spcBef>
                <a:spcPts val="540"/>
              </a:spcBef>
              <a:spcAft>
                <a:spcPts val="0"/>
              </a:spcAft>
              <a:buClr>
                <a:schemeClr val="dk1"/>
              </a:buClr>
              <a:buSzPts val="1944"/>
              <a:buFont typeface="Arial"/>
              <a:buChar char="•"/>
              <a:defRPr sz="1944" b="0" i="0" u="none" strike="noStrike" cap="none">
                <a:solidFill>
                  <a:schemeClr val="dk1"/>
                </a:solidFill>
                <a:latin typeface="Calibri"/>
                <a:ea typeface="Calibri"/>
                <a:cs typeface="Calibri"/>
                <a:sym typeface="Calibri"/>
              </a:defRPr>
            </a:lvl8pPr>
            <a:lvl9pPr marL="4114800" marR="0" lvl="8" indent="-352044" algn="l" rtl="0">
              <a:lnSpc>
                <a:spcPct val="90000"/>
              </a:lnSpc>
              <a:spcBef>
                <a:spcPts val="540"/>
              </a:spcBef>
              <a:spcAft>
                <a:spcPts val="0"/>
              </a:spcAft>
              <a:buClr>
                <a:schemeClr val="dk1"/>
              </a:buClr>
              <a:buSzPts val="1944"/>
              <a:buFont typeface="Arial"/>
              <a:buChar char="•"/>
              <a:defRPr sz="1944" b="0" i="0" u="none" strike="noStrike" cap="none">
                <a:solidFill>
                  <a:schemeClr val="dk1"/>
                </a:solidFill>
                <a:latin typeface="Calibri"/>
                <a:ea typeface="Calibri"/>
                <a:cs typeface="Calibri"/>
                <a:sym typeface="Calibri"/>
              </a:defRPr>
            </a:lvl9pPr>
          </a:lstStyle>
          <a:p>
            <a:endParaRPr/>
          </a:p>
        </p:txBody>
      </p:sp>
      <p:sp>
        <p:nvSpPr>
          <p:cNvPr id="87" name="Google Shape;87;p36"/>
          <p:cNvSpPr txBox="1">
            <a:spLocks noGrp="1"/>
          </p:cNvSpPr>
          <p:nvPr>
            <p:ph type="dt" idx="10"/>
          </p:nvPr>
        </p:nvSpPr>
        <p:spPr>
          <a:xfrm>
            <a:off x="990014" y="10009785"/>
            <a:ext cx="3240048" cy="5749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96">
                <a:solidFill>
                  <a:srgbClr val="888888"/>
                </a:solidFill>
                <a:latin typeface="Calibri"/>
                <a:ea typeface="Calibri"/>
                <a:cs typeface="Calibri"/>
                <a:sym typeface="Calibri"/>
              </a:defRPr>
            </a:lvl1pPr>
            <a:lvl2pPr marR="0" lvl="1"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9pPr>
          </a:lstStyle>
          <a:p>
            <a:endParaRPr/>
          </a:p>
        </p:txBody>
      </p:sp>
      <p:sp>
        <p:nvSpPr>
          <p:cNvPr id="88" name="Google Shape;88;p36"/>
          <p:cNvSpPr txBox="1">
            <a:spLocks noGrp="1"/>
          </p:cNvSpPr>
          <p:nvPr>
            <p:ph type="ftr" idx="11"/>
          </p:nvPr>
        </p:nvSpPr>
        <p:spPr>
          <a:xfrm>
            <a:off x="4770072" y="10009785"/>
            <a:ext cx="4860072" cy="5749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96">
                <a:solidFill>
                  <a:srgbClr val="888888"/>
                </a:solidFill>
                <a:latin typeface="Calibri"/>
                <a:ea typeface="Calibri"/>
                <a:cs typeface="Calibri"/>
                <a:sym typeface="Calibri"/>
              </a:defRPr>
            </a:lvl1pPr>
            <a:lvl2pPr marR="0" lvl="1"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9pPr>
          </a:lstStyle>
          <a:p>
            <a:endParaRPr/>
          </a:p>
        </p:txBody>
      </p:sp>
      <p:sp>
        <p:nvSpPr>
          <p:cNvPr id="89" name="Google Shape;89;p36"/>
          <p:cNvSpPr txBox="1">
            <a:spLocks noGrp="1"/>
          </p:cNvSpPr>
          <p:nvPr>
            <p:ph type="sldNum" idx="12"/>
          </p:nvPr>
        </p:nvSpPr>
        <p:spPr>
          <a:xfrm>
            <a:off x="10170152" y="10009785"/>
            <a:ext cx="3240048" cy="5749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96">
                <a:solidFill>
                  <a:srgbClr val="888888"/>
                </a:solidFill>
                <a:latin typeface="Calibri"/>
                <a:ea typeface="Calibri"/>
                <a:cs typeface="Calibri"/>
                <a:sym typeface="Calibri"/>
              </a:defRPr>
            </a:lvl1pPr>
            <a:lvl2pPr marL="0" marR="0" lvl="1" indent="0" algn="r" rtl="0">
              <a:spcBef>
                <a:spcPts val="0"/>
              </a:spcBef>
              <a:buNone/>
              <a:defRPr sz="1296">
                <a:solidFill>
                  <a:srgbClr val="888888"/>
                </a:solidFill>
                <a:latin typeface="Calibri"/>
                <a:ea typeface="Calibri"/>
                <a:cs typeface="Calibri"/>
                <a:sym typeface="Calibri"/>
              </a:defRPr>
            </a:lvl2pPr>
            <a:lvl3pPr marL="0" marR="0" lvl="2" indent="0" algn="r" rtl="0">
              <a:spcBef>
                <a:spcPts val="0"/>
              </a:spcBef>
              <a:buNone/>
              <a:defRPr sz="1296">
                <a:solidFill>
                  <a:srgbClr val="888888"/>
                </a:solidFill>
                <a:latin typeface="Calibri"/>
                <a:ea typeface="Calibri"/>
                <a:cs typeface="Calibri"/>
                <a:sym typeface="Calibri"/>
              </a:defRPr>
            </a:lvl3pPr>
            <a:lvl4pPr marL="0" marR="0" lvl="3" indent="0" algn="r" rtl="0">
              <a:spcBef>
                <a:spcPts val="0"/>
              </a:spcBef>
              <a:buNone/>
              <a:defRPr sz="1296">
                <a:solidFill>
                  <a:srgbClr val="888888"/>
                </a:solidFill>
                <a:latin typeface="Calibri"/>
                <a:ea typeface="Calibri"/>
                <a:cs typeface="Calibri"/>
                <a:sym typeface="Calibri"/>
              </a:defRPr>
            </a:lvl4pPr>
            <a:lvl5pPr marL="0" marR="0" lvl="4" indent="0" algn="r" rtl="0">
              <a:spcBef>
                <a:spcPts val="0"/>
              </a:spcBef>
              <a:buNone/>
              <a:defRPr sz="1296">
                <a:solidFill>
                  <a:srgbClr val="888888"/>
                </a:solidFill>
                <a:latin typeface="Calibri"/>
                <a:ea typeface="Calibri"/>
                <a:cs typeface="Calibri"/>
                <a:sym typeface="Calibri"/>
              </a:defRPr>
            </a:lvl5pPr>
            <a:lvl6pPr marL="0" marR="0" lvl="5" indent="0" algn="r" rtl="0">
              <a:spcBef>
                <a:spcPts val="0"/>
              </a:spcBef>
              <a:buNone/>
              <a:defRPr sz="1296">
                <a:solidFill>
                  <a:srgbClr val="888888"/>
                </a:solidFill>
                <a:latin typeface="Calibri"/>
                <a:ea typeface="Calibri"/>
                <a:cs typeface="Calibri"/>
                <a:sym typeface="Calibri"/>
              </a:defRPr>
            </a:lvl6pPr>
            <a:lvl7pPr marL="0" marR="0" lvl="6" indent="0" algn="r" rtl="0">
              <a:spcBef>
                <a:spcPts val="0"/>
              </a:spcBef>
              <a:buNone/>
              <a:defRPr sz="1296">
                <a:solidFill>
                  <a:srgbClr val="888888"/>
                </a:solidFill>
                <a:latin typeface="Calibri"/>
                <a:ea typeface="Calibri"/>
                <a:cs typeface="Calibri"/>
                <a:sym typeface="Calibri"/>
              </a:defRPr>
            </a:lvl7pPr>
            <a:lvl8pPr marL="0" marR="0" lvl="7" indent="0" algn="r" rtl="0">
              <a:spcBef>
                <a:spcPts val="0"/>
              </a:spcBef>
              <a:buNone/>
              <a:defRPr sz="1296">
                <a:solidFill>
                  <a:srgbClr val="888888"/>
                </a:solidFill>
                <a:latin typeface="Calibri"/>
                <a:ea typeface="Calibri"/>
                <a:cs typeface="Calibri"/>
                <a:sym typeface="Calibri"/>
              </a:defRPr>
            </a:lvl8pPr>
            <a:lvl9pPr marL="0" marR="0" lvl="8" indent="0" algn="r" rtl="0">
              <a:spcBef>
                <a:spcPts val="0"/>
              </a:spcBef>
              <a:buNone/>
              <a:defRPr sz="1296">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
          <p:cNvSpPr txBox="1">
            <a:spLocks noGrp="1"/>
          </p:cNvSpPr>
          <p:nvPr>
            <p:ph type="ctrTitle"/>
          </p:nvPr>
        </p:nvSpPr>
        <p:spPr>
          <a:xfrm>
            <a:off x="1813877" y="3397904"/>
            <a:ext cx="10800159" cy="3896278"/>
          </a:xfrm>
          <a:prstGeom prst="rect">
            <a:avLst/>
          </a:prstGeom>
          <a:noFill/>
          <a:ln>
            <a:noFill/>
          </a:ln>
        </p:spPr>
        <p:txBody>
          <a:bodyPr spcFirstLastPara="1" wrap="square" lIns="107975" tIns="53975" rIns="107975" bIns="53975" anchor="b" anchorCtr="0">
            <a:noAutofit/>
          </a:bodyPr>
          <a:lstStyle/>
          <a:p>
            <a:pPr marL="0" lvl="0" indent="0" algn="ctr" rtl="0">
              <a:lnSpc>
                <a:spcPct val="90000"/>
              </a:lnSpc>
              <a:spcBef>
                <a:spcPts val="0"/>
              </a:spcBef>
              <a:spcAft>
                <a:spcPts val="0"/>
              </a:spcAft>
              <a:buClr>
                <a:schemeClr val="dk1"/>
              </a:buClr>
              <a:buSzPts val="4400"/>
              <a:buFont typeface="Calibri"/>
              <a:buNone/>
            </a:pPr>
            <a:r>
              <a:rPr lang="tr-TR" sz="5197" b="1"/>
              <a:t>BURSA ULUDAĞ ÜNİVERSİTESİ</a:t>
            </a:r>
            <a:br>
              <a:rPr lang="tr-TR" sz="5197" b="1"/>
            </a:br>
            <a:r>
              <a:rPr lang="tr-TR" sz="5197" b="1"/>
              <a:t>BİRİM İÇ DEĞERLENDİRME RAPORU</a:t>
            </a:r>
            <a:br>
              <a:rPr lang="tr-TR" sz="5197" b="1"/>
            </a:br>
            <a:r>
              <a:rPr lang="tr-TR" sz="5197" b="1"/>
              <a:t>(BİDR)</a:t>
            </a:r>
            <a:br>
              <a:rPr lang="tr-TR" sz="5197" b="1"/>
            </a:br>
            <a:r>
              <a:rPr lang="tr-TR" sz="5197" b="1"/>
              <a:t>HAZIRLAMA EĞİTİMİ</a:t>
            </a:r>
            <a:endParaRPr sz="5197" b="1"/>
          </a:p>
        </p:txBody>
      </p:sp>
      <p:sp>
        <p:nvSpPr>
          <p:cNvPr id="164" name="Google Shape;164;p1"/>
          <p:cNvSpPr txBox="1">
            <a:spLocks noGrp="1"/>
          </p:cNvSpPr>
          <p:nvPr>
            <p:ph type="subTitle" idx="1"/>
          </p:nvPr>
        </p:nvSpPr>
        <p:spPr>
          <a:xfrm>
            <a:off x="1813875" y="8044714"/>
            <a:ext cx="10800300" cy="1108800"/>
          </a:xfrm>
          <a:prstGeom prst="rect">
            <a:avLst/>
          </a:prstGeom>
          <a:noFill/>
          <a:ln>
            <a:noFill/>
          </a:ln>
        </p:spPr>
        <p:txBody>
          <a:bodyPr spcFirstLastPara="1" wrap="square" lIns="107975" tIns="53975" rIns="107975" bIns="53975" anchor="t" anchorCtr="0">
            <a:noAutofit/>
          </a:bodyPr>
          <a:lstStyle/>
          <a:p>
            <a:pPr marL="0" lvl="0" indent="0" algn="ctr" rtl="0">
              <a:lnSpc>
                <a:spcPct val="70000"/>
              </a:lnSpc>
              <a:spcBef>
                <a:spcPts val="0"/>
              </a:spcBef>
              <a:spcAft>
                <a:spcPts val="0"/>
              </a:spcAft>
              <a:buClr>
                <a:schemeClr val="dk1"/>
              </a:buClr>
              <a:buSzPts val="1129"/>
              <a:buNone/>
            </a:pPr>
            <a:r>
              <a:rPr lang="tr-TR" sz="3012" b="1"/>
              <a:t>KALİTE KOORDİNATÖRLÜĞÜ</a:t>
            </a:r>
            <a:endParaRPr sz="3012" b="1"/>
          </a:p>
          <a:p>
            <a:pPr marL="0" lvl="0" indent="0" algn="ctr" rtl="0">
              <a:lnSpc>
                <a:spcPct val="70000"/>
              </a:lnSpc>
              <a:spcBef>
                <a:spcPts val="0"/>
              </a:spcBef>
              <a:spcAft>
                <a:spcPts val="0"/>
              </a:spcAft>
              <a:buClr>
                <a:schemeClr val="dk1"/>
              </a:buClr>
              <a:buSzPts val="1129"/>
              <a:buNone/>
            </a:pPr>
            <a:r>
              <a:rPr lang="tr-TR" sz="3012" b="1"/>
              <a:t>Kasım, Aralık 2023</a:t>
            </a:r>
            <a:endParaRPr sz="3012" b="1"/>
          </a:p>
        </p:txBody>
      </p:sp>
      <p:pic>
        <p:nvPicPr>
          <p:cNvPr id="165" name="Google Shape;165;p1" descr="https://www.uludag.edu.tr/logolar/uu_logo.png"/>
          <p:cNvPicPr preferRelativeResize="0"/>
          <p:nvPr/>
        </p:nvPicPr>
        <p:blipFill rotWithShape="1">
          <a:blip r:embed="rId3">
            <a:alphaModFix/>
          </a:blip>
          <a:srcRect/>
          <a:stretch/>
        </p:blipFill>
        <p:spPr>
          <a:xfrm>
            <a:off x="6512368" y="1619459"/>
            <a:ext cx="1403169" cy="1403169"/>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pSp>
        <p:nvGrpSpPr>
          <p:cNvPr id="211" name="Google Shape;211;p10"/>
          <p:cNvGrpSpPr/>
          <p:nvPr/>
        </p:nvGrpSpPr>
        <p:grpSpPr>
          <a:xfrm>
            <a:off x="1415789" y="1626925"/>
            <a:ext cx="11807486" cy="7661736"/>
            <a:chOff x="1198681" y="234610"/>
            <a:chExt cx="9996858" cy="6486840"/>
          </a:xfrm>
        </p:grpSpPr>
        <p:pic>
          <p:nvPicPr>
            <p:cNvPr id="212" name="Google Shape;212;p10"/>
            <p:cNvPicPr preferRelativeResize="0"/>
            <p:nvPr/>
          </p:nvPicPr>
          <p:blipFill rotWithShape="1">
            <a:blip r:embed="rId3">
              <a:alphaModFix/>
            </a:blip>
            <a:srcRect l="40373"/>
            <a:stretch/>
          </p:blipFill>
          <p:spPr>
            <a:xfrm>
              <a:off x="1406770" y="234610"/>
              <a:ext cx="9788769" cy="6486840"/>
            </a:xfrm>
            <a:prstGeom prst="rect">
              <a:avLst/>
            </a:prstGeom>
            <a:noFill/>
            <a:ln>
              <a:noFill/>
            </a:ln>
          </p:spPr>
        </p:pic>
        <p:sp>
          <p:nvSpPr>
            <p:cNvPr id="213" name="Google Shape;213;p10"/>
            <p:cNvSpPr/>
            <p:nvPr/>
          </p:nvSpPr>
          <p:spPr>
            <a:xfrm>
              <a:off x="1213339" y="574431"/>
              <a:ext cx="1037491" cy="902677"/>
            </a:xfrm>
            <a:prstGeom prst="roundRect">
              <a:avLst>
                <a:gd name="adj" fmla="val 16667"/>
              </a:avLst>
            </a:prstGeom>
            <a:solidFill>
              <a:srgbClr val="EFEFEF"/>
            </a:solidFill>
            <a:ln>
              <a:noFill/>
            </a:ln>
          </p:spPr>
          <p:txBody>
            <a:bodyPr spcFirstLastPara="1" wrap="square" lIns="108000" tIns="54000" rIns="108000" bIns="54000" anchor="ctr" anchorCtr="0">
              <a:noAutofit/>
            </a:bodyPr>
            <a:lstStyle/>
            <a:p>
              <a:pPr marL="0" marR="0" lvl="0" indent="0" algn="ctr" rtl="0">
                <a:spcBef>
                  <a:spcPts val="0"/>
                </a:spcBef>
                <a:spcAft>
                  <a:spcPts val="0"/>
                </a:spcAft>
                <a:buNone/>
              </a:pPr>
              <a:r>
                <a:rPr lang="tr-TR" sz="3307" b="1" i="0" u="none" strike="noStrike" cap="none">
                  <a:solidFill>
                    <a:schemeClr val="lt1"/>
                  </a:solidFill>
                  <a:latin typeface="Calibri"/>
                  <a:ea typeface="Calibri"/>
                  <a:cs typeface="Calibri"/>
                  <a:sym typeface="Calibri"/>
                </a:rPr>
                <a:t>5</a:t>
              </a:r>
              <a:endParaRPr sz="2127" b="1" i="0" u="none" strike="noStrike" cap="none">
                <a:solidFill>
                  <a:schemeClr val="lt1"/>
                </a:solidFill>
                <a:latin typeface="Calibri"/>
                <a:ea typeface="Calibri"/>
                <a:cs typeface="Calibri"/>
                <a:sym typeface="Calibri"/>
              </a:endParaRPr>
            </a:p>
          </p:txBody>
        </p:sp>
        <p:sp>
          <p:nvSpPr>
            <p:cNvPr id="214" name="Google Shape;214;p10"/>
            <p:cNvSpPr/>
            <p:nvPr/>
          </p:nvSpPr>
          <p:spPr>
            <a:xfrm>
              <a:off x="1213339" y="1840375"/>
              <a:ext cx="1037491" cy="902677"/>
            </a:xfrm>
            <a:prstGeom prst="roundRect">
              <a:avLst>
                <a:gd name="adj" fmla="val 16667"/>
              </a:avLst>
            </a:prstGeom>
            <a:solidFill>
              <a:srgbClr val="F4B081"/>
            </a:solidFill>
            <a:ln>
              <a:noFill/>
            </a:ln>
          </p:spPr>
          <p:txBody>
            <a:bodyPr spcFirstLastPara="1" wrap="square" lIns="108000" tIns="54000" rIns="108000" bIns="54000" anchor="ctr" anchorCtr="0">
              <a:noAutofit/>
            </a:bodyPr>
            <a:lstStyle/>
            <a:p>
              <a:pPr marL="0" marR="0" lvl="0" indent="0" algn="ctr" rtl="0">
                <a:spcBef>
                  <a:spcPts val="0"/>
                </a:spcBef>
                <a:spcAft>
                  <a:spcPts val="0"/>
                </a:spcAft>
                <a:buNone/>
              </a:pPr>
              <a:r>
                <a:rPr lang="tr-TR" sz="3307" b="1" i="0" u="none" strike="noStrike" cap="none">
                  <a:solidFill>
                    <a:schemeClr val="lt1"/>
                  </a:solidFill>
                  <a:latin typeface="Calibri"/>
                  <a:ea typeface="Calibri"/>
                  <a:cs typeface="Calibri"/>
                  <a:sym typeface="Calibri"/>
                </a:rPr>
                <a:t>4</a:t>
              </a:r>
              <a:endParaRPr sz="2127" b="1" i="0" u="none" strike="noStrike" cap="none">
                <a:solidFill>
                  <a:schemeClr val="lt1"/>
                </a:solidFill>
                <a:latin typeface="Calibri"/>
                <a:ea typeface="Calibri"/>
                <a:cs typeface="Calibri"/>
                <a:sym typeface="Calibri"/>
              </a:endParaRPr>
            </a:p>
          </p:txBody>
        </p:sp>
        <p:sp>
          <p:nvSpPr>
            <p:cNvPr id="215" name="Google Shape;215;p10"/>
            <p:cNvSpPr/>
            <p:nvPr/>
          </p:nvSpPr>
          <p:spPr>
            <a:xfrm>
              <a:off x="1213338" y="3176806"/>
              <a:ext cx="1037491" cy="902677"/>
            </a:xfrm>
            <a:prstGeom prst="roundRect">
              <a:avLst>
                <a:gd name="adj" fmla="val 16667"/>
              </a:avLst>
            </a:prstGeom>
            <a:solidFill>
              <a:srgbClr val="FEE599"/>
            </a:solidFill>
            <a:ln>
              <a:noFill/>
            </a:ln>
          </p:spPr>
          <p:txBody>
            <a:bodyPr spcFirstLastPara="1" wrap="square" lIns="108000" tIns="54000" rIns="108000" bIns="54000" anchor="ctr" anchorCtr="0">
              <a:noAutofit/>
            </a:bodyPr>
            <a:lstStyle/>
            <a:p>
              <a:pPr marL="0" marR="0" lvl="0" indent="0" algn="ctr" rtl="0">
                <a:spcBef>
                  <a:spcPts val="0"/>
                </a:spcBef>
                <a:spcAft>
                  <a:spcPts val="0"/>
                </a:spcAft>
                <a:buNone/>
              </a:pPr>
              <a:r>
                <a:rPr lang="tr-TR" sz="3307" b="1" i="0" u="none" strike="noStrike" cap="none">
                  <a:solidFill>
                    <a:srgbClr val="7F7F7F"/>
                  </a:solidFill>
                  <a:latin typeface="Calibri"/>
                  <a:ea typeface="Calibri"/>
                  <a:cs typeface="Calibri"/>
                  <a:sym typeface="Calibri"/>
                </a:rPr>
                <a:t>3</a:t>
              </a:r>
              <a:endParaRPr/>
            </a:p>
          </p:txBody>
        </p:sp>
        <p:sp>
          <p:nvSpPr>
            <p:cNvPr id="216" name="Google Shape;216;p10"/>
            <p:cNvSpPr/>
            <p:nvPr/>
          </p:nvSpPr>
          <p:spPr>
            <a:xfrm>
              <a:off x="1213337" y="4454473"/>
              <a:ext cx="1037491" cy="902677"/>
            </a:xfrm>
            <a:prstGeom prst="roundRect">
              <a:avLst>
                <a:gd name="adj" fmla="val 16667"/>
              </a:avLst>
            </a:prstGeom>
            <a:solidFill>
              <a:srgbClr val="BBD6EE"/>
            </a:solidFill>
            <a:ln>
              <a:noFill/>
            </a:ln>
          </p:spPr>
          <p:txBody>
            <a:bodyPr spcFirstLastPara="1" wrap="square" lIns="108000" tIns="54000" rIns="108000" bIns="54000" anchor="ctr" anchorCtr="0">
              <a:noAutofit/>
            </a:bodyPr>
            <a:lstStyle/>
            <a:p>
              <a:pPr marL="0" marR="0" lvl="0" indent="0" algn="ctr" rtl="0">
                <a:spcBef>
                  <a:spcPts val="0"/>
                </a:spcBef>
                <a:spcAft>
                  <a:spcPts val="0"/>
                </a:spcAft>
                <a:buNone/>
              </a:pPr>
              <a:r>
                <a:rPr lang="tr-TR" sz="3307" b="1" i="0" u="none" strike="noStrike" cap="none">
                  <a:solidFill>
                    <a:schemeClr val="lt1"/>
                  </a:solidFill>
                  <a:latin typeface="Calibri"/>
                  <a:ea typeface="Calibri"/>
                  <a:cs typeface="Calibri"/>
                  <a:sym typeface="Calibri"/>
                </a:rPr>
                <a:t>2</a:t>
              </a:r>
              <a:endParaRPr/>
            </a:p>
          </p:txBody>
        </p:sp>
        <p:sp>
          <p:nvSpPr>
            <p:cNvPr id="217" name="Google Shape;217;p10"/>
            <p:cNvSpPr/>
            <p:nvPr/>
          </p:nvSpPr>
          <p:spPr>
            <a:xfrm>
              <a:off x="1198681" y="5790904"/>
              <a:ext cx="1037491" cy="902677"/>
            </a:xfrm>
            <a:prstGeom prst="roundRect">
              <a:avLst>
                <a:gd name="adj" fmla="val 16667"/>
              </a:avLst>
            </a:prstGeom>
            <a:solidFill>
              <a:srgbClr val="C4E0B2"/>
            </a:solidFill>
            <a:ln>
              <a:noFill/>
            </a:ln>
          </p:spPr>
          <p:txBody>
            <a:bodyPr spcFirstLastPara="1" wrap="square" lIns="108000" tIns="54000" rIns="108000" bIns="54000" anchor="ctr" anchorCtr="0">
              <a:noAutofit/>
            </a:bodyPr>
            <a:lstStyle/>
            <a:p>
              <a:pPr marL="0" marR="0" lvl="0" indent="0" algn="ctr" rtl="0">
                <a:spcBef>
                  <a:spcPts val="0"/>
                </a:spcBef>
                <a:spcAft>
                  <a:spcPts val="0"/>
                </a:spcAft>
                <a:buNone/>
              </a:pPr>
              <a:r>
                <a:rPr lang="tr-TR" sz="3307" b="1" i="0" u="none" strike="noStrike" cap="none">
                  <a:solidFill>
                    <a:srgbClr val="7F7F7F"/>
                  </a:solidFill>
                  <a:latin typeface="Calibri"/>
                  <a:ea typeface="Calibri"/>
                  <a:cs typeface="Calibri"/>
                  <a:sym typeface="Calibri"/>
                </a:rPr>
                <a:t>1</a:t>
              </a:r>
              <a:endParaRPr/>
            </a:p>
          </p:txBody>
        </p:sp>
      </p:grpSp>
      <p:pic>
        <p:nvPicPr>
          <p:cNvPr id="2" name="Resim 1"/>
          <p:cNvPicPr>
            <a:picLocks noChangeAspect="1"/>
          </p:cNvPicPr>
          <p:nvPr/>
        </p:nvPicPr>
        <p:blipFill>
          <a:blip r:embed="rId4"/>
          <a:stretch>
            <a:fillRect/>
          </a:stretch>
        </p:blipFill>
        <p:spPr>
          <a:xfrm>
            <a:off x="259365" y="191807"/>
            <a:ext cx="1402202" cy="140220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body" idx="1"/>
          </p:nvPr>
        </p:nvSpPr>
        <p:spPr>
          <a:xfrm>
            <a:off x="990018" y="2522413"/>
            <a:ext cx="12420183" cy="6123145"/>
          </a:xfrm>
          <a:prstGeom prst="rect">
            <a:avLst/>
          </a:prstGeom>
          <a:noFill/>
          <a:ln>
            <a:noFill/>
          </a:ln>
        </p:spPr>
        <p:txBody>
          <a:bodyPr spcFirstLastPara="1" wrap="square" lIns="107975" tIns="53975" rIns="107975" bIns="53975" anchor="t" anchorCtr="0">
            <a:normAutofit/>
          </a:bodyPr>
          <a:lstStyle/>
          <a:p>
            <a:pPr marL="0" lvl="0" indent="0" algn="l" rtl="0">
              <a:lnSpc>
                <a:spcPct val="150000"/>
              </a:lnSpc>
              <a:spcBef>
                <a:spcPts val="0"/>
              </a:spcBef>
              <a:spcAft>
                <a:spcPts val="0"/>
              </a:spcAft>
              <a:buClr>
                <a:schemeClr val="dk1"/>
              </a:buClr>
              <a:buSzPts val="3200"/>
              <a:buNone/>
            </a:pPr>
            <a:r>
              <a:rPr lang="tr-TR" sz="3189" b="1"/>
              <a:t>Bir alt ölçütte “Olgunluk Seviyesi 4”e karar verebilmek için;</a:t>
            </a:r>
            <a:endParaRPr sz="2717"/>
          </a:p>
          <a:p>
            <a:pPr marL="270024" lvl="0" indent="-232520" algn="l" rtl="0">
              <a:lnSpc>
                <a:spcPct val="150000"/>
              </a:lnSpc>
              <a:spcBef>
                <a:spcPts val="1182"/>
              </a:spcBef>
              <a:spcAft>
                <a:spcPts val="0"/>
              </a:spcAft>
              <a:buClr>
                <a:schemeClr val="dk1"/>
              </a:buClr>
              <a:buSzPts val="2300"/>
              <a:buChar char="•"/>
            </a:pPr>
            <a:r>
              <a:rPr lang="tr-TR" sz="2717"/>
              <a:t>Uygulamaların kurumun geneline yayılmış olması,</a:t>
            </a:r>
            <a:endParaRPr sz="2717"/>
          </a:p>
          <a:p>
            <a:pPr marL="270024" lvl="0" indent="-232520" algn="l" rtl="0">
              <a:lnSpc>
                <a:spcPct val="150000"/>
              </a:lnSpc>
              <a:spcBef>
                <a:spcPts val="1182"/>
              </a:spcBef>
              <a:spcAft>
                <a:spcPts val="0"/>
              </a:spcAft>
              <a:buClr>
                <a:schemeClr val="dk1"/>
              </a:buClr>
              <a:buSzPts val="2300"/>
              <a:buChar char="•"/>
            </a:pPr>
            <a:r>
              <a:rPr lang="tr-TR" sz="2717"/>
              <a:t>Uygulamalardan sonuç elde edilmiş olması,</a:t>
            </a:r>
            <a:endParaRPr sz="2717"/>
          </a:p>
          <a:p>
            <a:pPr marL="270024" lvl="0" indent="-232520" algn="l" rtl="0">
              <a:lnSpc>
                <a:spcPct val="150000"/>
              </a:lnSpc>
              <a:spcBef>
                <a:spcPts val="1182"/>
              </a:spcBef>
              <a:spcAft>
                <a:spcPts val="0"/>
              </a:spcAft>
              <a:buClr>
                <a:schemeClr val="dk1"/>
              </a:buClr>
              <a:buSzPts val="2300"/>
              <a:buChar char="•"/>
            </a:pPr>
            <a:r>
              <a:rPr lang="tr-TR" sz="2717"/>
              <a:t>Bu sonuçların izleniyor olması,</a:t>
            </a:r>
            <a:endParaRPr sz="2717"/>
          </a:p>
          <a:p>
            <a:pPr marL="270024" lvl="0" indent="-232520" algn="l" rtl="0">
              <a:lnSpc>
                <a:spcPct val="150000"/>
              </a:lnSpc>
              <a:spcBef>
                <a:spcPts val="1182"/>
              </a:spcBef>
              <a:spcAft>
                <a:spcPts val="0"/>
              </a:spcAft>
              <a:buClr>
                <a:schemeClr val="dk1"/>
              </a:buClr>
              <a:buSzPts val="2300"/>
              <a:buChar char="•"/>
            </a:pPr>
            <a:r>
              <a:rPr lang="tr-TR" sz="2717"/>
              <a:t>İzleme sonuçlarının ilgili paydaşlarla birlikte değerlendirilerek; uygulamaların iyileştiriliyor olması</a:t>
            </a:r>
            <a:endParaRPr sz="2717"/>
          </a:p>
          <a:p>
            <a:pPr marL="270024" lvl="0" indent="-232520" algn="l" rtl="0">
              <a:lnSpc>
                <a:spcPct val="150000"/>
              </a:lnSpc>
              <a:spcBef>
                <a:spcPts val="1182"/>
              </a:spcBef>
              <a:spcAft>
                <a:spcPts val="0"/>
              </a:spcAft>
              <a:buClr>
                <a:schemeClr val="dk1"/>
              </a:buClr>
              <a:buSzPts val="2300"/>
              <a:buChar char="•"/>
            </a:pPr>
            <a:r>
              <a:rPr lang="tr-TR" sz="2717"/>
              <a:t>Tüm bunların kanıtlarla desteklenmesi gerekmektedir.</a:t>
            </a:r>
            <a:endParaRPr sz="2717"/>
          </a:p>
          <a:p>
            <a:pPr marL="270024" lvl="0" indent="-60004" algn="l" rtl="0">
              <a:lnSpc>
                <a:spcPct val="90000"/>
              </a:lnSpc>
              <a:spcBef>
                <a:spcPts val="1182"/>
              </a:spcBef>
              <a:spcAft>
                <a:spcPts val="0"/>
              </a:spcAft>
              <a:buClr>
                <a:schemeClr val="dk1"/>
              </a:buClr>
              <a:buSzPts val="2800"/>
              <a:buNone/>
            </a:pPr>
            <a:endParaRPr/>
          </a:p>
        </p:txBody>
      </p:sp>
      <p:pic>
        <p:nvPicPr>
          <p:cNvPr id="2" name="Resim 1"/>
          <p:cNvPicPr>
            <a:picLocks noChangeAspect="1"/>
          </p:cNvPicPr>
          <p:nvPr/>
        </p:nvPicPr>
        <p:blipFill>
          <a:blip r:embed="rId3"/>
          <a:stretch>
            <a:fillRect/>
          </a:stretch>
        </p:blipFill>
        <p:spPr>
          <a:xfrm>
            <a:off x="288917" y="200522"/>
            <a:ext cx="1402202" cy="140220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a:spLocks noGrp="1"/>
          </p:cNvSpPr>
          <p:nvPr>
            <p:ph type="body" idx="1"/>
          </p:nvPr>
        </p:nvSpPr>
        <p:spPr>
          <a:xfrm>
            <a:off x="990018" y="2193263"/>
            <a:ext cx="12420183" cy="6452293"/>
          </a:xfrm>
          <a:prstGeom prst="rect">
            <a:avLst/>
          </a:prstGeom>
          <a:noFill/>
          <a:ln>
            <a:noFill/>
          </a:ln>
        </p:spPr>
        <p:txBody>
          <a:bodyPr spcFirstLastPara="1" wrap="square" lIns="107975" tIns="53975" rIns="107975" bIns="53975" anchor="t" anchorCtr="0">
            <a:normAutofit/>
          </a:bodyPr>
          <a:lstStyle/>
          <a:p>
            <a:pPr marL="0" lvl="0" indent="0" algn="just" rtl="0">
              <a:lnSpc>
                <a:spcPct val="150000"/>
              </a:lnSpc>
              <a:spcBef>
                <a:spcPts val="0"/>
              </a:spcBef>
              <a:spcAft>
                <a:spcPts val="0"/>
              </a:spcAft>
              <a:buClr>
                <a:schemeClr val="dk1"/>
              </a:buClr>
              <a:buSzPts val="3200"/>
              <a:buNone/>
            </a:pPr>
            <a:r>
              <a:rPr lang="tr-TR" sz="3425" b="1"/>
              <a:t>Bir alt ölçütte “Olgunluk Seviyesi 5”e karar verebilmek için ise;</a:t>
            </a:r>
            <a:endParaRPr sz="2954"/>
          </a:p>
          <a:p>
            <a:pPr marL="270024" lvl="0" indent="-247520" algn="just" rtl="0">
              <a:lnSpc>
                <a:spcPct val="150000"/>
              </a:lnSpc>
              <a:spcBef>
                <a:spcPts val="1182"/>
              </a:spcBef>
              <a:spcAft>
                <a:spcPts val="0"/>
              </a:spcAft>
              <a:buClr>
                <a:schemeClr val="dk1"/>
              </a:buClr>
              <a:buSzPts val="2500"/>
              <a:buChar char="•"/>
            </a:pPr>
            <a:r>
              <a:rPr lang="tr-TR" sz="2954"/>
              <a:t>Uygulamaların sistematikliğinin ve sürdürülebilirliğinin (PUKÖ çevriminin birkaç kez kapatılması),</a:t>
            </a:r>
            <a:endParaRPr sz="2954"/>
          </a:p>
          <a:p>
            <a:pPr marL="270024" lvl="0" indent="-247520" algn="just" rtl="0">
              <a:lnSpc>
                <a:spcPct val="150000"/>
              </a:lnSpc>
              <a:spcBef>
                <a:spcPts val="1182"/>
              </a:spcBef>
              <a:spcAft>
                <a:spcPts val="0"/>
              </a:spcAft>
              <a:buClr>
                <a:schemeClr val="dk1"/>
              </a:buClr>
              <a:buSzPts val="2500"/>
              <a:buChar char="•"/>
            </a:pPr>
            <a:r>
              <a:rPr lang="tr-TR" sz="2954"/>
              <a:t>Uygulamaların kurumun genelinde katkı sağladığının ve içselleştirildiğinin,</a:t>
            </a:r>
            <a:endParaRPr sz="2954"/>
          </a:p>
          <a:p>
            <a:pPr marL="270024" lvl="0" indent="-247520" algn="just" rtl="0">
              <a:lnSpc>
                <a:spcPct val="150000"/>
              </a:lnSpc>
              <a:spcBef>
                <a:spcPts val="1182"/>
              </a:spcBef>
              <a:spcAft>
                <a:spcPts val="0"/>
              </a:spcAft>
              <a:buClr>
                <a:schemeClr val="dk1"/>
              </a:buClr>
              <a:buSzPts val="2500"/>
              <a:buChar char="•"/>
            </a:pPr>
            <a:r>
              <a:rPr lang="tr-TR" sz="2954"/>
              <a:t>Örnek olabilme durumunun karşılandığının ispatlanması gerekmektedir (Bağımsız bir kurum ya da kuruluş tarafından bu durumun teyit edilmesi).</a:t>
            </a:r>
            <a:endParaRPr sz="2954"/>
          </a:p>
        </p:txBody>
      </p:sp>
      <p:pic>
        <p:nvPicPr>
          <p:cNvPr id="2" name="Resim 1"/>
          <p:cNvPicPr>
            <a:picLocks noChangeAspect="1"/>
          </p:cNvPicPr>
          <p:nvPr/>
        </p:nvPicPr>
        <p:blipFill>
          <a:blip r:embed="rId3"/>
          <a:stretch>
            <a:fillRect/>
          </a:stretch>
        </p:blipFill>
        <p:spPr>
          <a:xfrm>
            <a:off x="142450" y="215271"/>
            <a:ext cx="1402202" cy="140220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graphicFrame>
        <p:nvGraphicFramePr>
          <p:cNvPr id="232" name="Google Shape;232;p13"/>
          <p:cNvGraphicFramePr/>
          <p:nvPr>
            <p:extLst>
              <p:ext uri="{D42A27DB-BD31-4B8C-83A1-F6EECF244321}">
                <p14:modId xmlns:p14="http://schemas.microsoft.com/office/powerpoint/2010/main" val="1038783536"/>
              </p:ext>
            </p:extLst>
          </p:nvPr>
        </p:nvGraphicFramePr>
        <p:xfrm>
          <a:off x="717259" y="5106006"/>
          <a:ext cx="12983800" cy="4590005"/>
        </p:xfrm>
        <a:graphic>
          <a:graphicData uri="http://schemas.openxmlformats.org/drawingml/2006/table">
            <a:tbl>
              <a:tblPr>
                <a:noFill/>
                <a:tableStyleId>{E85F1926-F095-40E2-9399-2A7848828703}</a:tableStyleId>
              </a:tblPr>
              <a:tblGrid>
                <a:gridCol w="4171150">
                  <a:extLst>
                    <a:ext uri="{9D8B030D-6E8A-4147-A177-3AD203B41FA5}">
                      <a16:colId xmlns:a16="http://schemas.microsoft.com/office/drawing/2014/main" val="20000"/>
                    </a:ext>
                  </a:extLst>
                </a:gridCol>
                <a:gridCol w="3423850">
                  <a:extLst>
                    <a:ext uri="{9D8B030D-6E8A-4147-A177-3AD203B41FA5}">
                      <a16:colId xmlns:a16="http://schemas.microsoft.com/office/drawing/2014/main" val="20001"/>
                    </a:ext>
                  </a:extLst>
                </a:gridCol>
                <a:gridCol w="5388800">
                  <a:extLst>
                    <a:ext uri="{9D8B030D-6E8A-4147-A177-3AD203B41FA5}">
                      <a16:colId xmlns:a16="http://schemas.microsoft.com/office/drawing/2014/main" val="20002"/>
                    </a:ext>
                  </a:extLst>
                </a:gridCol>
              </a:tblGrid>
              <a:tr h="864000">
                <a:tc>
                  <a:txBody>
                    <a:bodyPr/>
                    <a:lstStyle/>
                    <a:p>
                      <a:pPr marL="73025" marR="0" lvl="0" indent="0" algn="l" rtl="0">
                        <a:lnSpc>
                          <a:spcPct val="84375"/>
                        </a:lnSpc>
                        <a:spcBef>
                          <a:spcPts val="0"/>
                        </a:spcBef>
                        <a:spcAft>
                          <a:spcPts val="0"/>
                        </a:spcAft>
                        <a:buClr>
                          <a:schemeClr val="dk1"/>
                        </a:buClr>
                        <a:buSzPts val="1900"/>
                        <a:buFont typeface="Tahoma"/>
                        <a:buNone/>
                      </a:pPr>
                      <a:r>
                        <a:rPr lang="tr-TR" sz="1900" b="1" u="none" strike="noStrike" cap="none">
                          <a:solidFill>
                            <a:schemeClr val="dk1"/>
                          </a:solidFill>
                          <a:latin typeface="Tahoma"/>
                          <a:ea typeface="Tahoma"/>
                          <a:cs typeface="Tahoma"/>
                          <a:sym typeface="Tahoma"/>
                        </a:rPr>
                        <a:t>Başlık</a:t>
                      </a:r>
                      <a:endParaRPr sz="1700" b="1" u="none" strike="noStrike" cap="none">
                        <a:solidFill>
                          <a:schemeClr val="dk1"/>
                        </a:solidFill>
                        <a:latin typeface="Times New Roman"/>
                        <a:ea typeface="Times New Roman"/>
                        <a:cs typeface="Times New Roman"/>
                        <a:sym typeface="Times New Roman"/>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E5395"/>
                    </a:solidFill>
                  </a:tcPr>
                </a:tc>
                <a:tc>
                  <a:txBody>
                    <a:bodyPr/>
                    <a:lstStyle/>
                    <a:p>
                      <a:pPr marL="70485" marR="0" lvl="0" indent="0" algn="l" rtl="0">
                        <a:lnSpc>
                          <a:spcPct val="150000"/>
                        </a:lnSpc>
                        <a:spcBef>
                          <a:spcPts val="0"/>
                        </a:spcBef>
                        <a:spcAft>
                          <a:spcPts val="0"/>
                        </a:spcAft>
                        <a:buClr>
                          <a:schemeClr val="dk1"/>
                        </a:buClr>
                        <a:buSzPts val="1900"/>
                        <a:buFont typeface="Tahoma"/>
                        <a:buNone/>
                      </a:pPr>
                      <a:r>
                        <a:rPr lang="tr-TR" sz="1900" b="0" u="none" strike="noStrike" cap="none">
                          <a:solidFill>
                            <a:schemeClr val="dk1"/>
                          </a:solidFill>
                          <a:latin typeface="Tahoma"/>
                          <a:ea typeface="Tahoma"/>
                          <a:cs typeface="Tahoma"/>
                          <a:sym typeface="Tahoma"/>
                        </a:rPr>
                        <a:t>B. Eğitim ve Öğretim</a:t>
                      </a:r>
                      <a:endParaRPr sz="1700" b="0" u="none" strike="noStrike" cap="none">
                        <a:solidFill>
                          <a:schemeClr val="dk1"/>
                        </a:solidFill>
                        <a:latin typeface="Times New Roman"/>
                        <a:ea typeface="Times New Roman"/>
                        <a:cs typeface="Times New Roman"/>
                        <a:sym typeface="Times New Roman"/>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68580" marR="251459" lvl="0" indent="0" algn="l" rtl="0">
                        <a:lnSpc>
                          <a:spcPct val="150000"/>
                        </a:lnSpc>
                        <a:spcBef>
                          <a:spcPts val="0"/>
                        </a:spcBef>
                        <a:spcAft>
                          <a:spcPts val="0"/>
                        </a:spcAft>
                        <a:buClr>
                          <a:schemeClr val="dk1"/>
                        </a:buClr>
                        <a:buSzPts val="1900"/>
                        <a:buFont typeface="Tahoma"/>
                        <a:buNone/>
                      </a:pPr>
                      <a:r>
                        <a:rPr lang="tr-TR" sz="1900" b="0" u="none" strike="noStrike" cap="none">
                          <a:solidFill>
                            <a:schemeClr val="dk1"/>
                          </a:solidFill>
                          <a:latin typeface="Tahoma"/>
                          <a:ea typeface="Tahoma"/>
                          <a:cs typeface="Tahoma"/>
                          <a:sym typeface="Tahoma"/>
                        </a:rPr>
                        <a:t>Başlıklar altında ölçütler ve alt ölçütler yer almaktadır.</a:t>
                      </a:r>
                      <a:endParaRPr sz="1700" b="0" u="none" strike="noStrike" cap="none">
                        <a:solidFill>
                          <a:schemeClr val="dk1"/>
                        </a:solidFill>
                        <a:latin typeface="Times New Roman"/>
                        <a:ea typeface="Times New Roman"/>
                        <a:cs typeface="Times New Roman"/>
                        <a:sym typeface="Times New Roman"/>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322650">
                <a:tc>
                  <a:txBody>
                    <a:bodyPr/>
                    <a:lstStyle/>
                    <a:p>
                      <a:pPr marL="73025" marR="0" lvl="0" indent="0" algn="l" rtl="0">
                        <a:lnSpc>
                          <a:spcPct val="84687"/>
                        </a:lnSpc>
                        <a:spcBef>
                          <a:spcPts val="0"/>
                        </a:spcBef>
                        <a:spcAft>
                          <a:spcPts val="0"/>
                        </a:spcAft>
                        <a:buClr>
                          <a:schemeClr val="dk1"/>
                        </a:buClr>
                        <a:buSzPts val="1900"/>
                        <a:buFont typeface="Tahoma"/>
                        <a:buNone/>
                      </a:pPr>
                      <a:r>
                        <a:rPr lang="tr-TR" sz="1900" b="1" u="none" strike="noStrike" cap="none">
                          <a:solidFill>
                            <a:schemeClr val="dk1"/>
                          </a:solidFill>
                          <a:latin typeface="Tahoma"/>
                          <a:ea typeface="Tahoma"/>
                          <a:cs typeface="Tahoma"/>
                          <a:sym typeface="Tahoma"/>
                        </a:rPr>
                        <a:t>Ölçüt</a:t>
                      </a:r>
                      <a:endParaRPr sz="1700" b="1" u="none" strike="noStrike" cap="none">
                        <a:solidFill>
                          <a:schemeClr val="dk1"/>
                        </a:solidFill>
                        <a:latin typeface="Times New Roman"/>
                        <a:ea typeface="Times New Roman"/>
                        <a:cs typeface="Times New Roman"/>
                        <a:sym typeface="Times New Roman"/>
                      </a:endParaRPr>
                    </a:p>
                    <a:p>
                      <a:pPr marL="0" marR="0" lvl="0" indent="0" algn="l" rtl="0">
                        <a:spcBef>
                          <a:spcPts val="45"/>
                        </a:spcBef>
                        <a:spcAft>
                          <a:spcPts val="0"/>
                        </a:spcAft>
                        <a:buClr>
                          <a:schemeClr val="dk1"/>
                        </a:buClr>
                        <a:buSzPts val="1900"/>
                        <a:buFont typeface="Calibri"/>
                        <a:buNone/>
                      </a:pPr>
                      <a:r>
                        <a:rPr lang="tr-TR" sz="1900" b="1" u="none" strike="noStrike" cap="none">
                          <a:solidFill>
                            <a:schemeClr val="dk1"/>
                          </a:solidFill>
                          <a:latin typeface="Calibri"/>
                          <a:ea typeface="Calibri"/>
                          <a:cs typeface="Calibri"/>
                          <a:sym typeface="Calibri"/>
                        </a:rPr>
                        <a:t> </a:t>
                      </a:r>
                      <a:endParaRPr sz="1700" b="1"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900"/>
                        <a:buFont typeface="Calibri"/>
                        <a:buNone/>
                      </a:pPr>
                      <a:r>
                        <a:rPr lang="tr-TR" sz="1900" b="1" u="none" strike="noStrike" cap="none">
                          <a:solidFill>
                            <a:schemeClr val="dk1"/>
                          </a:solidFill>
                          <a:latin typeface="Calibri"/>
                          <a:ea typeface="Calibri"/>
                          <a:cs typeface="Calibri"/>
                          <a:sym typeface="Calibri"/>
                        </a:rPr>
                        <a:t> </a:t>
                      </a:r>
                      <a:endParaRPr sz="1700" b="1" u="none" strike="noStrike" cap="none">
                        <a:solidFill>
                          <a:schemeClr val="dk1"/>
                        </a:solidFill>
                        <a:latin typeface="Times New Roman"/>
                        <a:ea typeface="Times New Roman"/>
                        <a:cs typeface="Times New Roman"/>
                        <a:sym typeface="Times New Roman"/>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EAADB"/>
                    </a:solidFill>
                  </a:tcPr>
                </a:tc>
                <a:tc>
                  <a:txBody>
                    <a:bodyPr/>
                    <a:lstStyle/>
                    <a:p>
                      <a:pPr marL="70485" marR="0" lvl="0" indent="0" algn="l" rtl="0">
                        <a:lnSpc>
                          <a:spcPct val="150000"/>
                        </a:lnSpc>
                        <a:spcBef>
                          <a:spcPts val="0"/>
                        </a:spcBef>
                        <a:spcAft>
                          <a:spcPts val="0"/>
                        </a:spcAft>
                        <a:buClr>
                          <a:schemeClr val="dk1"/>
                        </a:buClr>
                        <a:buSzPts val="1900"/>
                        <a:buFont typeface="Tahoma"/>
                        <a:buNone/>
                      </a:pPr>
                      <a:r>
                        <a:rPr lang="tr-TR" sz="1900" b="0" u="none" strike="noStrike" cap="none" dirty="0">
                          <a:solidFill>
                            <a:schemeClr val="dk1"/>
                          </a:solidFill>
                          <a:latin typeface="Tahoma"/>
                          <a:ea typeface="Tahoma"/>
                          <a:cs typeface="Tahoma"/>
                          <a:sym typeface="Tahoma"/>
                        </a:rPr>
                        <a:t>B.1 Program</a:t>
                      </a:r>
                      <a:r>
                        <a:rPr lang="tr-TR" sz="1700" b="0" u="none" strike="noStrike" cap="none" dirty="0">
                          <a:solidFill>
                            <a:schemeClr val="dk1"/>
                          </a:solidFill>
                          <a:latin typeface="Times New Roman"/>
                          <a:ea typeface="Times New Roman"/>
                          <a:cs typeface="Times New Roman"/>
                          <a:sym typeface="Times New Roman"/>
                        </a:rPr>
                        <a:t> </a:t>
                      </a:r>
                      <a:r>
                        <a:rPr lang="tr-TR" sz="1900" b="0" u="none" strike="noStrike" cap="none" dirty="0">
                          <a:solidFill>
                            <a:schemeClr val="dk1"/>
                          </a:solidFill>
                          <a:latin typeface="Tahoma"/>
                          <a:ea typeface="Tahoma"/>
                          <a:cs typeface="Tahoma"/>
                          <a:sym typeface="Tahoma"/>
                        </a:rPr>
                        <a:t>Tasarımı,</a:t>
                      </a:r>
                      <a:endParaRPr sz="1700" b="0" u="none" strike="noStrike" cap="none" dirty="0">
                        <a:solidFill>
                          <a:schemeClr val="dk1"/>
                        </a:solidFill>
                        <a:latin typeface="Times New Roman"/>
                        <a:ea typeface="Times New Roman"/>
                        <a:cs typeface="Times New Roman"/>
                        <a:sym typeface="Times New Roman"/>
                      </a:endParaRPr>
                    </a:p>
                    <a:p>
                      <a:pPr marL="91440" marR="0" lvl="0" indent="0" algn="l" rtl="0">
                        <a:lnSpc>
                          <a:spcPct val="150000"/>
                        </a:lnSpc>
                        <a:spcBef>
                          <a:spcPts val="70"/>
                        </a:spcBef>
                        <a:spcAft>
                          <a:spcPts val="0"/>
                        </a:spcAft>
                        <a:buClr>
                          <a:schemeClr val="dk1"/>
                        </a:buClr>
                        <a:buSzPts val="1900"/>
                        <a:buFont typeface="Tahoma"/>
                        <a:buNone/>
                      </a:pPr>
                      <a:r>
                        <a:rPr lang="tr-TR" sz="1900" b="0" u="none" strike="noStrike" cap="none" dirty="0">
                          <a:solidFill>
                            <a:schemeClr val="dk1"/>
                          </a:solidFill>
                          <a:latin typeface="Tahoma"/>
                          <a:ea typeface="Tahoma"/>
                          <a:cs typeface="Tahoma"/>
                          <a:sym typeface="Tahoma"/>
                        </a:rPr>
                        <a:t>Değerlendirmesi ve</a:t>
                      </a:r>
                      <a:endParaRPr sz="1700" b="0" u="none" strike="noStrike" cap="none" dirty="0">
                        <a:solidFill>
                          <a:schemeClr val="dk1"/>
                        </a:solidFill>
                        <a:latin typeface="Times New Roman"/>
                        <a:ea typeface="Times New Roman"/>
                        <a:cs typeface="Times New Roman"/>
                        <a:sym typeface="Times New Roman"/>
                      </a:endParaRPr>
                    </a:p>
                    <a:p>
                      <a:pPr marL="70485" marR="0" lvl="0" indent="0" algn="l" rtl="0">
                        <a:lnSpc>
                          <a:spcPct val="150000"/>
                        </a:lnSpc>
                        <a:spcBef>
                          <a:spcPts val="25"/>
                        </a:spcBef>
                        <a:spcAft>
                          <a:spcPts val="0"/>
                        </a:spcAft>
                        <a:buClr>
                          <a:schemeClr val="dk1"/>
                        </a:buClr>
                        <a:buSzPts val="1900"/>
                        <a:buFont typeface="Tahoma"/>
                        <a:buNone/>
                      </a:pPr>
                      <a:r>
                        <a:rPr lang="tr-TR" sz="1900" b="0" u="none" strike="noStrike" cap="none" dirty="0">
                          <a:solidFill>
                            <a:schemeClr val="dk1"/>
                          </a:solidFill>
                          <a:latin typeface="Tahoma"/>
                          <a:ea typeface="Tahoma"/>
                          <a:cs typeface="Tahoma"/>
                          <a:sym typeface="Tahoma"/>
                        </a:rPr>
                        <a:t>Güncellenmesi</a:t>
                      </a:r>
                      <a:endParaRPr sz="1700" b="0" u="none" strike="noStrike" cap="none" dirty="0">
                        <a:solidFill>
                          <a:schemeClr val="dk1"/>
                        </a:solidFill>
                        <a:latin typeface="Times New Roman"/>
                        <a:ea typeface="Times New Roman"/>
                        <a:cs typeface="Times New Roman"/>
                        <a:sym typeface="Times New Roman"/>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69850" marR="0" lvl="0" indent="0" algn="l" rtl="0">
                        <a:lnSpc>
                          <a:spcPct val="150000"/>
                        </a:lnSpc>
                        <a:spcBef>
                          <a:spcPts val="0"/>
                        </a:spcBef>
                        <a:spcAft>
                          <a:spcPts val="0"/>
                        </a:spcAft>
                        <a:buClr>
                          <a:schemeClr val="dk1"/>
                        </a:buClr>
                        <a:buSzPts val="1900"/>
                        <a:buFont typeface="Tahoma"/>
                        <a:buNone/>
                      </a:pPr>
                      <a:r>
                        <a:rPr lang="tr-TR" sz="1900" b="1" u="sng" strike="noStrike" cap="none">
                          <a:solidFill>
                            <a:schemeClr val="dk1"/>
                          </a:solidFill>
                          <a:latin typeface="Tahoma"/>
                          <a:ea typeface="Tahoma"/>
                          <a:cs typeface="Tahoma"/>
                          <a:sym typeface="Tahoma"/>
                        </a:rPr>
                        <a:t>Rapor yazımı sadece ölçütler</a:t>
                      </a:r>
                      <a:r>
                        <a:rPr lang="tr-TR" sz="1700" b="1" u="sng" strike="noStrike" cap="none">
                          <a:solidFill>
                            <a:schemeClr val="dk1"/>
                          </a:solidFill>
                          <a:latin typeface="Times New Roman"/>
                          <a:ea typeface="Times New Roman"/>
                          <a:cs typeface="Times New Roman"/>
                          <a:sym typeface="Times New Roman"/>
                        </a:rPr>
                        <a:t> </a:t>
                      </a:r>
                      <a:r>
                        <a:rPr lang="tr-TR" sz="1900" b="1" u="sng" strike="noStrike" cap="none">
                          <a:solidFill>
                            <a:schemeClr val="dk1"/>
                          </a:solidFill>
                          <a:latin typeface="Tahoma"/>
                          <a:ea typeface="Tahoma"/>
                          <a:cs typeface="Tahoma"/>
                          <a:sym typeface="Tahoma"/>
                        </a:rPr>
                        <a:t>bazında gerçekleştirilecektir.</a:t>
                      </a:r>
                      <a:endParaRPr sz="1700" b="1" u="sng" strike="noStrike" cap="none">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chemeClr val="dk1"/>
                        </a:buClr>
                        <a:buSzPts val="1900"/>
                        <a:buFont typeface="Calibri"/>
                        <a:buNone/>
                      </a:pPr>
                      <a:r>
                        <a:rPr lang="tr-TR" sz="1900" b="0" u="none" strike="noStrike" cap="none">
                          <a:solidFill>
                            <a:schemeClr val="dk1"/>
                          </a:solidFill>
                          <a:latin typeface="Calibri"/>
                          <a:ea typeface="Calibri"/>
                          <a:cs typeface="Calibri"/>
                          <a:sym typeface="Calibri"/>
                        </a:rPr>
                        <a:t> </a:t>
                      </a:r>
                      <a:endParaRPr sz="1700" b="0" u="none" strike="noStrike" cap="none">
                        <a:solidFill>
                          <a:schemeClr val="dk1"/>
                        </a:solidFill>
                        <a:latin typeface="Times New Roman"/>
                        <a:ea typeface="Times New Roman"/>
                        <a:cs typeface="Times New Roman"/>
                        <a:sym typeface="Times New Roman"/>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398675">
                <a:tc>
                  <a:txBody>
                    <a:bodyPr/>
                    <a:lstStyle/>
                    <a:p>
                      <a:pPr marL="73025" marR="0" lvl="0" indent="0" algn="l" rtl="0">
                        <a:lnSpc>
                          <a:spcPct val="73750"/>
                        </a:lnSpc>
                        <a:spcBef>
                          <a:spcPts val="0"/>
                        </a:spcBef>
                        <a:spcAft>
                          <a:spcPts val="0"/>
                        </a:spcAft>
                        <a:buClr>
                          <a:schemeClr val="dk1"/>
                        </a:buClr>
                        <a:buSzPts val="1900"/>
                        <a:buFont typeface="Tahoma"/>
                        <a:buNone/>
                      </a:pPr>
                      <a:r>
                        <a:rPr lang="tr-TR" sz="1900" b="1" u="none" strike="noStrike" cap="none">
                          <a:solidFill>
                            <a:schemeClr val="dk1"/>
                          </a:solidFill>
                          <a:latin typeface="Tahoma"/>
                          <a:ea typeface="Tahoma"/>
                          <a:cs typeface="Tahoma"/>
                          <a:sym typeface="Tahoma"/>
                        </a:rPr>
                        <a:t>Alt Ölçüt</a:t>
                      </a:r>
                      <a:endParaRPr sz="1700" b="1"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900"/>
                        <a:buFont typeface="Calibri"/>
                        <a:buNone/>
                      </a:pPr>
                      <a:r>
                        <a:rPr lang="tr-TR" sz="1900" b="1" u="none" strike="noStrike" cap="none">
                          <a:solidFill>
                            <a:schemeClr val="dk1"/>
                          </a:solidFill>
                          <a:latin typeface="Calibri"/>
                          <a:ea typeface="Calibri"/>
                          <a:cs typeface="Calibri"/>
                          <a:sym typeface="Calibri"/>
                        </a:rPr>
                        <a:t> </a:t>
                      </a:r>
                      <a:endParaRPr sz="1700" b="1"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900"/>
                        <a:buFont typeface="Calibri"/>
                        <a:buNone/>
                      </a:pPr>
                      <a:r>
                        <a:rPr lang="tr-TR" sz="1900" b="1" u="none" strike="noStrike" cap="none">
                          <a:solidFill>
                            <a:schemeClr val="dk1"/>
                          </a:solidFill>
                          <a:latin typeface="Calibri"/>
                          <a:ea typeface="Calibri"/>
                          <a:cs typeface="Calibri"/>
                          <a:sym typeface="Calibri"/>
                        </a:rPr>
                        <a:t> </a:t>
                      </a:r>
                      <a:endParaRPr sz="1700" b="1" u="none" strike="noStrike" cap="none">
                        <a:solidFill>
                          <a:schemeClr val="dk1"/>
                        </a:solidFill>
                        <a:latin typeface="Times New Roman"/>
                        <a:ea typeface="Times New Roman"/>
                        <a:cs typeface="Times New Roman"/>
                        <a:sym typeface="Times New Roman"/>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4C5E7"/>
                    </a:solidFill>
                  </a:tcPr>
                </a:tc>
                <a:tc>
                  <a:txBody>
                    <a:bodyPr/>
                    <a:lstStyle/>
                    <a:p>
                      <a:pPr marL="70485" marR="0" lvl="0" indent="0" algn="l" rtl="0">
                        <a:lnSpc>
                          <a:spcPct val="150000"/>
                        </a:lnSpc>
                        <a:spcBef>
                          <a:spcPts val="0"/>
                        </a:spcBef>
                        <a:spcAft>
                          <a:spcPts val="0"/>
                        </a:spcAft>
                        <a:buClr>
                          <a:schemeClr val="dk1"/>
                        </a:buClr>
                        <a:buSzPts val="1900"/>
                        <a:buFont typeface="Tahoma"/>
                        <a:buNone/>
                      </a:pPr>
                      <a:r>
                        <a:rPr lang="tr-TR" sz="1900" b="0" u="none" strike="noStrike" cap="none">
                          <a:solidFill>
                            <a:schemeClr val="dk1"/>
                          </a:solidFill>
                          <a:latin typeface="Tahoma"/>
                          <a:ea typeface="Tahoma"/>
                          <a:cs typeface="Tahoma"/>
                          <a:sym typeface="Tahoma"/>
                        </a:rPr>
                        <a:t>B.1.5. Programların</a:t>
                      </a:r>
                      <a:r>
                        <a:rPr lang="tr-TR" sz="1700" b="0" u="none" strike="noStrike" cap="none">
                          <a:solidFill>
                            <a:schemeClr val="dk1"/>
                          </a:solidFill>
                          <a:latin typeface="Times New Roman"/>
                          <a:ea typeface="Times New Roman"/>
                          <a:cs typeface="Times New Roman"/>
                          <a:sym typeface="Times New Roman"/>
                        </a:rPr>
                        <a:t> </a:t>
                      </a:r>
                      <a:r>
                        <a:rPr lang="tr-TR" sz="1900" b="0" u="none" strike="noStrike" cap="none">
                          <a:solidFill>
                            <a:schemeClr val="dk1"/>
                          </a:solidFill>
                          <a:latin typeface="Tahoma"/>
                          <a:ea typeface="Tahoma"/>
                          <a:cs typeface="Tahoma"/>
                          <a:sym typeface="Tahoma"/>
                        </a:rPr>
                        <a:t>izlenmesi ve</a:t>
                      </a:r>
                      <a:r>
                        <a:rPr lang="tr-TR" sz="1700" b="0" u="none" strike="noStrike" cap="none">
                          <a:solidFill>
                            <a:schemeClr val="dk1"/>
                          </a:solidFill>
                          <a:latin typeface="Times New Roman"/>
                          <a:ea typeface="Times New Roman"/>
                          <a:cs typeface="Times New Roman"/>
                          <a:sym typeface="Times New Roman"/>
                        </a:rPr>
                        <a:t> </a:t>
                      </a:r>
                      <a:r>
                        <a:rPr lang="tr-TR" sz="1900" b="0" u="none" strike="noStrike" cap="none">
                          <a:solidFill>
                            <a:schemeClr val="dk1"/>
                          </a:solidFill>
                          <a:latin typeface="Tahoma"/>
                          <a:ea typeface="Tahoma"/>
                          <a:cs typeface="Tahoma"/>
                          <a:sym typeface="Tahoma"/>
                        </a:rPr>
                        <a:t>güncellenmesi</a:t>
                      </a:r>
                      <a:endParaRPr sz="1700" b="0" u="none" strike="noStrike" cap="none">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chemeClr val="dk1"/>
                        </a:buClr>
                        <a:buSzPts val="1900"/>
                        <a:buFont typeface="Calibri"/>
                        <a:buNone/>
                      </a:pPr>
                      <a:r>
                        <a:rPr lang="tr-TR" sz="1900" b="0" u="none" strike="noStrike" cap="none">
                          <a:solidFill>
                            <a:schemeClr val="dk1"/>
                          </a:solidFill>
                          <a:latin typeface="Calibri"/>
                          <a:ea typeface="Calibri"/>
                          <a:cs typeface="Calibri"/>
                          <a:sym typeface="Calibri"/>
                        </a:rPr>
                        <a:t> </a:t>
                      </a:r>
                      <a:endParaRPr sz="1700" b="0" u="none" strike="noStrike" cap="none">
                        <a:solidFill>
                          <a:schemeClr val="dk1"/>
                        </a:solidFill>
                        <a:latin typeface="Times New Roman"/>
                        <a:ea typeface="Times New Roman"/>
                        <a:cs typeface="Times New Roman"/>
                        <a:sym typeface="Times New Roman"/>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69850" marR="0" lvl="0" indent="0" algn="l" rtl="0">
                        <a:lnSpc>
                          <a:spcPct val="150000"/>
                        </a:lnSpc>
                        <a:spcBef>
                          <a:spcPts val="0"/>
                        </a:spcBef>
                        <a:spcAft>
                          <a:spcPts val="0"/>
                        </a:spcAft>
                        <a:buClr>
                          <a:schemeClr val="dk1"/>
                        </a:buClr>
                        <a:buSzPts val="1900"/>
                        <a:buFont typeface="Tahoma"/>
                        <a:buNone/>
                      </a:pPr>
                      <a:r>
                        <a:rPr lang="tr-TR" sz="1900" b="0" u="none" strike="noStrike" cap="none" dirty="0">
                          <a:solidFill>
                            <a:schemeClr val="dk1"/>
                          </a:solidFill>
                          <a:latin typeface="Tahoma"/>
                          <a:ea typeface="Tahoma"/>
                          <a:cs typeface="Tahoma"/>
                          <a:sym typeface="Tahoma"/>
                        </a:rPr>
                        <a:t>Alt ölçütler, ölçütlerin yazımında esas alınılacak</a:t>
                      </a:r>
                      <a:endParaRPr sz="1700" b="0" u="none" strike="noStrike" cap="none" dirty="0">
                        <a:solidFill>
                          <a:schemeClr val="dk1"/>
                        </a:solidFill>
                        <a:latin typeface="Times New Roman"/>
                        <a:ea typeface="Times New Roman"/>
                        <a:cs typeface="Times New Roman"/>
                        <a:sym typeface="Times New Roman"/>
                      </a:endParaRPr>
                    </a:p>
                    <a:p>
                      <a:pPr marL="68580" marR="137160" lvl="0" indent="0" algn="l" rtl="0">
                        <a:lnSpc>
                          <a:spcPct val="150000"/>
                        </a:lnSpc>
                        <a:spcBef>
                          <a:spcPts val="0"/>
                        </a:spcBef>
                        <a:spcAft>
                          <a:spcPts val="0"/>
                        </a:spcAft>
                        <a:buClr>
                          <a:schemeClr val="dk1"/>
                        </a:buClr>
                        <a:buSzPts val="1900"/>
                        <a:buFont typeface="Tahoma"/>
                        <a:buNone/>
                      </a:pPr>
                      <a:r>
                        <a:rPr lang="tr-TR" sz="1900" b="0" u="none" strike="noStrike" cap="none" dirty="0">
                          <a:solidFill>
                            <a:schemeClr val="dk1"/>
                          </a:solidFill>
                          <a:latin typeface="Tahoma"/>
                          <a:ea typeface="Tahoma"/>
                          <a:cs typeface="Tahoma"/>
                          <a:sym typeface="Tahoma"/>
                        </a:rPr>
                        <a:t>ve kanıtlarla desteklenen </a:t>
                      </a:r>
                      <a:r>
                        <a:rPr lang="tr-TR" sz="1900" u="sng" strike="noStrike" cap="none" dirty="0">
                          <a:solidFill>
                            <a:schemeClr val="dk1"/>
                          </a:solidFill>
                          <a:latin typeface="Tahoma"/>
                          <a:ea typeface="Tahoma"/>
                          <a:cs typeface="Tahoma"/>
                          <a:sym typeface="Tahoma"/>
                        </a:rPr>
                        <a:t>olgunluk düzeyi YÖKAK Dereceli Değerlendirme Anahtarı üzerinden belirlenecektir</a:t>
                      </a:r>
                      <a:r>
                        <a:rPr lang="tr-TR" sz="1900" b="0" u="none" strike="noStrike" cap="none" dirty="0">
                          <a:solidFill>
                            <a:schemeClr val="dk1"/>
                          </a:solidFill>
                          <a:latin typeface="Tahoma"/>
                          <a:ea typeface="Tahoma"/>
                          <a:cs typeface="Tahoma"/>
                          <a:sym typeface="Tahoma"/>
                        </a:rPr>
                        <a:t>. </a:t>
                      </a:r>
                      <a:r>
                        <a:rPr lang="tr-TR" sz="1900" b="1" u="none" strike="noStrike" cap="none" dirty="0">
                          <a:solidFill>
                            <a:schemeClr val="dk1"/>
                          </a:solidFill>
                          <a:latin typeface="Tahoma"/>
                          <a:ea typeface="Tahoma"/>
                          <a:cs typeface="Tahoma"/>
                          <a:sym typeface="Tahoma"/>
                        </a:rPr>
                        <a:t>Alt ölçütler için ayrıca açıklama yazılmayacaktır.</a:t>
                      </a:r>
                      <a:endParaRPr sz="1700" b="1" u="none" strike="noStrike" cap="none" dirty="0">
                        <a:solidFill>
                          <a:schemeClr val="dk1"/>
                        </a:solidFill>
                        <a:latin typeface="Times New Roman"/>
                        <a:ea typeface="Times New Roman"/>
                        <a:cs typeface="Times New Roman"/>
                        <a:sym typeface="Times New Roman"/>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33" name="Google Shape;233;p13"/>
          <p:cNvSpPr/>
          <p:nvPr/>
        </p:nvSpPr>
        <p:spPr>
          <a:xfrm>
            <a:off x="402184" y="1597434"/>
            <a:ext cx="13613949" cy="2694331"/>
          </a:xfrm>
          <a:prstGeom prst="rect">
            <a:avLst/>
          </a:prstGeom>
          <a:noFill/>
          <a:ln>
            <a:noFill/>
          </a:ln>
        </p:spPr>
        <p:txBody>
          <a:bodyPr spcFirstLastPara="1" wrap="square" lIns="107975" tIns="53975" rIns="107975" bIns="53975" anchor="ctr" anchorCtr="0">
            <a:spAutoFit/>
          </a:bodyPr>
          <a:lstStyle/>
          <a:p>
            <a:pPr marL="0" marR="0" lvl="0" indent="0" algn="just" rtl="0">
              <a:lnSpc>
                <a:spcPct val="150000"/>
              </a:lnSpc>
              <a:spcBef>
                <a:spcPts val="0"/>
              </a:spcBef>
              <a:spcAft>
                <a:spcPts val="0"/>
              </a:spcAft>
              <a:buClr>
                <a:srgbClr val="000000"/>
              </a:buClr>
              <a:buSzPts val="2000"/>
              <a:buFont typeface="Calibri"/>
              <a:buChar char="•"/>
            </a:pPr>
            <a:r>
              <a:rPr lang="tr-TR" sz="2800" b="0" i="0" u="none" strike="noStrike" cap="none" dirty="0">
                <a:solidFill>
                  <a:srgbClr val="000000"/>
                </a:solidFill>
                <a:latin typeface="Calibri"/>
                <a:ea typeface="Calibri"/>
                <a:cs typeface="Calibri"/>
                <a:sym typeface="Calibri"/>
              </a:rPr>
              <a:t>Rapor yazımında, açıklamalar “</a:t>
            </a:r>
            <a:r>
              <a:rPr lang="tr-TR" sz="2800" b="0" i="1" u="none" strike="noStrike" cap="none" dirty="0">
                <a:solidFill>
                  <a:srgbClr val="000000"/>
                </a:solidFill>
                <a:latin typeface="Calibri"/>
                <a:ea typeface="Calibri"/>
                <a:cs typeface="Calibri"/>
                <a:sym typeface="Calibri"/>
              </a:rPr>
              <a:t>başlıklar</a:t>
            </a:r>
            <a:r>
              <a:rPr lang="tr-TR" sz="2800" b="0" i="0" u="none" strike="noStrike" cap="none" dirty="0">
                <a:solidFill>
                  <a:srgbClr val="000000"/>
                </a:solidFill>
                <a:latin typeface="Calibri"/>
                <a:ea typeface="Calibri"/>
                <a:cs typeface="Calibri"/>
                <a:sym typeface="Calibri"/>
              </a:rPr>
              <a:t>” altında yer alan her bir ölçüte yönelik olarak yapılmalı; ölçütlerin açıklamaları yazılırken alt ölçütlerdeki olgunluk düzeyi esas alınmalıdır. Başlık, ölçüt ve alt ölçütlerin ilişkilendirilmesine ilişkin örnek aşağıda sunulmuştur.</a:t>
            </a:r>
            <a:endParaRPr sz="2800" b="0" i="0" u="none" strike="noStrike" cap="none"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2000"/>
              <a:buFont typeface="Calibri"/>
              <a:buChar char="•"/>
            </a:pPr>
            <a:r>
              <a:rPr lang="tr-TR" sz="2800" b="0" i="0" u="none" strike="noStrike" cap="none" dirty="0">
                <a:solidFill>
                  <a:srgbClr val="000000"/>
                </a:solidFill>
                <a:latin typeface="Calibri"/>
                <a:ea typeface="Calibri"/>
                <a:cs typeface="Calibri"/>
                <a:sym typeface="Calibri"/>
              </a:rPr>
              <a:t>BİDR yazımında başlık, ölçüt ve alt ölçütlerin ilişkilendirilmesi örneği</a:t>
            </a:r>
            <a:endParaRPr sz="2800" b="0" i="0" u="none" strike="noStrike" cap="none" dirty="0">
              <a:solidFill>
                <a:schemeClr val="dk1"/>
              </a:solidFill>
              <a:latin typeface="Calibri"/>
              <a:ea typeface="Calibri"/>
              <a:cs typeface="Calibri"/>
              <a:sym typeface="Calibri"/>
            </a:endParaRPr>
          </a:p>
        </p:txBody>
      </p:sp>
      <p:pic>
        <p:nvPicPr>
          <p:cNvPr id="2" name="Resim 1"/>
          <p:cNvPicPr>
            <a:picLocks noChangeAspect="1"/>
          </p:cNvPicPr>
          <p:nvPr/>
        </p:nvPicPr>
        <p:blipFill>
          <a:blip r:embed="rId3"/>
          <a:stretch>
            <a:fillRect/>
          </a:stretch>
        </p:blipFill>
        <p:spPr>
          <a:xfrm>
            <a:off x="157199" y="195232"/>
            <a:ext cx="1402202" cy="140220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4"/>
          <p:cNvSpPr/>
          <p:nvPr/>
        </p:nvSpPr>
        <p:spPr>
          <a:xfrm>
            <a:off x="719010" y="2640085"/>
            <a:ext cx="13294330" cy="1854101"/>
          </a:xfrm>
          <a:prstGeom prst="rect">
            <a:avLst/>
          </a:prstGeom>
          <a:noFill/>
          <a:ln>
            <a:noFill/>
          </a:ln>
        </p:spPr>
        <p:txBody>
          <a:bodyPr spcFirstLastPara="1" wrap="square" lIns="107975" tIns="53975" rIns="107975" bIns="53975" anchor="ctr" anchorCtr="0">
            <a:spAutoFit/>
          </a:bodyPr>
          <a:lstStyle/>
          <a:p>
            <a:pPr marL="0" marR="0" lvl="0" indent="0" algn="l" rtl="0">
              <a:spcBef>
                <a:spcPts val="0"/>
              </a:spcBef>
              <a:spcAft>
                <a:spcPts val="0"/>
              </a:spcAft>
              <a:buClr>
                <a:srgbClr val="000000"/>
              </a:buClr>
              <a:buSzPts val="2400"/>
              <a:buFont typeface="Calibri"/>
              <a:buChar char="•"/>
            </a:pPr>
            <a:r>
              <a:rPr lang="tr-TR" sz="2835" b="0" i="0" u="none" strike="noStrike" cap="none" dirty="0">
                <a:solidFill>
                  <a:srgbClr val="000000"/>
                </a:solidFill>
                <a:latin typeface="Calibri"/>
                <a:ea typeface="Calibri"/>
                <a:cs typeface="Calibri"/>
                <a:sym typeface="Calibri"/>
              </a:rPr>
              <a:t>Alt ölçütlerin olgunluk düzeyinin </a:t>
            </a:r>
            <a:r>
              <a:rPr lang="tr-TR" sz="2835" b="0" i="0" u="none" strike="noStrike" cap="none" dirty="0">
                <a:solidFill>
                  <a:schemeClr val="dk1"/>
                </a:solidFill>
                <a:latin typeface="Calibri"/>
                <a:ea typeface="Calibri"/>
                <a:cs typeface="Calibri"/>
                <a:sym typeface="Calibri"/>
              </a:rPr>
              <a:t>değerlendirilmesinde</a:t>
            </a:r>
            <a:r>
              <a:rPr lang="tr-TR" sz="2835" b="0" i="0" u="none" strike="noStrike" cap="none" dirty="0">
                <a:solidFill>
                  <a:srgbClr val="000000"/>
                </a:solidFill>
                <a:latin typeface="Calibri"/>
                <a:ea typeface="Calibri"/>
                <a:cs typeface="Calibri"/>
                <a:sym typeface="Calibri"/>
              </a:rPr>
              <a:t> kullanılan YÖKAK Dereceli Değerlendirme Anahtarı, 1-5 arasında derecelendirilen basamaklardan oluşmaktadır. </a:t>
            </a:r>
            <a:endParaRPr sz="2127"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2400"/>
              <a:buFont typeface="Calibri"/>
              <a:buChar char="•"/>
            </a:pPr>
            <a:r>
              <a:rPr lang="tr-TR" sz="2835" b="0" i="0" u="none" strike="noStrike" cap="none" dirty="0">
                <a:solidFill>
                  <a:srgbClr val="000000"/>
                </a:solidFill>
                <a:latin typeface="Calibri"/>
                <a:ea typeface="Calibri"/>
                <a:cs typeface="Calibri"/>
                <a:sym typeface="Calibri"/>
              </a:rPr>
              <a:t>Bir olgunluk düzeyine geçmek için önceki basamakların tamamlanması gerekir.</a:t>
            </a:r>
            <a:endParaRPr sz="2835"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2835" b="0" i="0" u="none" strike="noStrike" cap="none" dirty="0">
              <a:solidFill>
                <a:schemeClr val="dk1"/>
              </a:solidFill>
              <a:latin typeface="Arial"/>
              <a:ea typeface="Arial"/>
              <a:cs typeface="Arial"/>
              <a:sym typeface="Arial"/>
            </a:endParaRPr>
          </a:p>
        </p:txBody>
      </p:sp>
      <p:pic>
        <p:nvPicPr>
          <p:cNvPr id="239" name="Google Shape;239;p14"/>
          <p:cNvPicPr preferRelativeResize="0"/>
          <p:nvPr/>
        </p:nvPicPr>
        <p:blipFill rotWithShape="1">
          <a:blip r:embed="rId3">
            <a:alphaModFix/>
          </a:blip>
          <a:srcRect/>
          <a:stretch/>
        </p:blipFill>
        <p:spPr>
          <a:xfrm>
            <a:off x="1051990" y="4494186"/>
            <a:ext cx="12001271" cy="5280432"/>
          </a:xfrm>
          <a:prstGeom prst="rect">
            <a:avLst/>
          </a:prstGeom>
          <a:noFill/>
          <a:ln>
            <a:noFill/>
          </a:ln>
        </p:spPr>
      </p:pic>
      <p:sp>
        <p:nvSpPr>
          <p:cNvPr id="240" name="Google Shape;240;p14"/>
          <p:cNvSpPr/>
          <p:nvPr/>
        </p:nvSpPr>
        <p:spPr>
          <a:xfrm>
            <a:off x="1353772" y="7659398"/>
            <a:ext cx="14400212" cy="436342"/>
          </a:xfrm>
          <a:prstGeom prst="rect">
            <a:avLst/>
          </a:prstGeom>
          <a:noFill/>
          <a:ln>
            <a:noFill/>
          </a:ln>
        </p:spPr>
        <p:txBody>
          <a:bodyPr spcFirstLastPara="1" wrap="square" lIns="107975" tIns="53975" rIns="107975" bIns="53975" anchor="ctr" anchorCtr="0">
            <a:spAutoFit/>
          </a:bodyPr>
          <a:lstStyle/>
          <a:p>
            <a:pPr marL="0" marR="0" lvl="0" indent="0" algn="l" rtl="0">
              <a:spcBef>
                <a:spcPts val="0"/>
              </a:spcBef>
              <a:spcAft>
                <a:spcPts val="0"/>
              </a:spcAft>
              <a:buNone/>
            </a:pPr>
            <a:endParaRPr sz="2127">
              <a:solidFill>
                <a:schemeClr val="dk1"/>
              </a:solidFill>
              <a:latin typeface="Calibri"/>
              <a:ea typeface="Calibri"/>
              <a:cs typeface="Calibri"/>
              <a:sym typeface="Calibri"/>
            </a:endParaRPr>
          </a:p>
        </p:txBody>
      </p:sp>
      <p:pic>
        <p:nvPicPr>
          <p:cNvPr id="2" name="Resim 1"/>
          <p:cNvPicPr>
            <a:picLocks noChangeAspect="1"/>
          </p:cNvPicPr>
          <p:nvPr/>
        </p:nvPicPr>
        <p:blipFill>
          <a:blip r:embed="rId4"/>
          <a:stretch>
            <a:fillRect/>
          </a:stretch>
        </p:blipFill>
        <p:spPr>
          <a:xfrm>
            <a:off x="350889" y="495490"/>
            <a:ext cx="1402202" cy="140220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5"/>
          <p:cNvSpPr txBox="1">
            <a:spLocks noGrp="1"/>
          </p:cNvSpPr>
          <p:nvPr>
            <p:ph type="body" idx="1"/>
          </p:nvPr>
        </p:nvSpPr>
        <p:spPr>
          <a:xfrm>
            <a:off x="990018" y="3506103"/>
            <a:ext cx="12420183" cy="5139289"/>
          </a:xfrm>
          <a:prstGeom prst="rect">
            <a:avLst/>
          </a:prstGeom>
          <a:noFill/>
          <a:ln>
            <a:noFill/>
          </a:ln>
        </p:spPr>
        <p:txBody>
          <a:bodyPr spcFirstLastPara="1" wrap="square" lIns="107975" tIns="53975" rIns="107975" bIns="53975" anchor="t" anchorCtr="0">
            <a:normAutofit/>
          </a:bodyPr>
          <a:lstStyle/>
          <a:p>
            <a:pPr marL="0" lvl="0" indent="0" algn="just" rtl="0">
              <a:lnSpc>
                <a:spcPct val="150000"/>
              </a:lnSpc>
              <a:spcBef>
                <a:spcPts val="0"/>
              </a:spcBef>
              <a:spcAft>
                <a:spcPts val="0"/>
              </a:spcAft>
              <a:buClr>
                <a:schemeClr val="dk1"/>
              </a:buClr>
              <a:buSzPts val="4400"/>
              <a:buNone/>
            </a:pPr>
            <a:r>
              <a:rPr lang="tr-TR"/>
              <a:t>Her bir ölçüt ve alt ölçütün açıklaması ile olgunluk seviyesi cümleleri, muhtemel kanıtlara ait açıklamalar </a:t>
            </a:r>
            <a:endParaRPr/>
          </a:p>
          <a:p>
            <a:pPr marL="0" lvl="0" indent="0" algn="just" rtl="0">
              <a:lnSpc>
                <a:spcPct val="150000"/>
              </a:lnSpc>
              <a:spcBef>
                <a:spcPts val="0"/>
              </a:spcBef>
              <a:spcAft>
                <a:spcPts val="0"/>
              </a:spcAft>
              <a:buClr>
                <a:schemeClr val="dk1"/>
              </a:buClr>
              <a:buSzPts val="1100"/>
              <a:buNone/>
            </a:pPr>
            <a:r>
              <a:rPr lang="tr-TR"/>
              <a:t>«Kurum İç Değerlendirme Raporu (KİDR) Hazırlama Kılavuzu 3.1» ‘nda yer almaktadır.</a:t>
            </a:r>
            <a:endParaRPr/>
          </a:p>
        </p:txBody>
      </p:sp>
      <p:pic>
        <p:nvPicPr>
          <p:cNvPr id="2" name="Resim 1"/>
          <p:cNvPicPr>
            <a:picLocks noChangeAspect="1"/>
          </p:cNvPicPr>
          <p:nvPr/>
        </p:nvPicPr>
        <p:blipFill>
          <a:blip r:embed="rId3"/>
          <a:stretch>
            <a:fillRect/>
          </a:stretch>
        </p:blipFill>
        <p:spPr>
          <a:xfrm>
            <a:off x="288917" y="200522"/>
            <a:ext cx="1402202" cy="140220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6"/>
          <p:cNvSpPr txBox="1">
            <a:spLocks noGrp="1"/>
          </p:cNvSpPr>
          <p:nvPr>
            <p:ph type="body" idx="1"/>
          </p:nvPr>
        </p:nvSpPr>
        <p:spPr>
          <a:xfrm>
            <a:off x="296553" y="2947932"/>
            <a:ext cx="13577341" cy="6730011"/>
          </a:xfrm>
          <a:prstGeom prst="rect">
            <a:avLst/>
          </a:prstGeom>
          <a:noFill/>
          <a:ln>
            <a:noFill/>
          </a:ln>
        </p:spPr>
        <p:txBody>
          <a:bodyPr spcFirstLastPara="1" wrap="square" lIns="107975" tIns="53975" rIns="107975" bIns="53975" anchor="t" anchorCtr="0">
            <a:normAutofit fontScale="55000" lnSpcReduction="20000"/>
          </a:bodyPr>
          <a:lstStyle/>
          <a:p>
            <a:pPr marL="0" lvl="0" indent="0" algn="just" rtl="0">
              <a:lnSpc>
                <a:spcPct val="90000"/>
              </a:lnSpc>
              <a:spcBef>
                <a:spcPts val="0"/>
              </a:spcBef>
              <a:spcAft>
                <a:spcPts val="0"/>
              </a:spcAft>
              <a:buClr>
                <a:schemeClr val="dk1"/>
              </a:buClr>
              <a:buSzPct val="99795"/>
              <a:buNone/>
            </a:pPr>
            <a:r>
              <a:rPr lang="tr-TR" b="1" dirty="0"/>
              <a:t>A.	LİDERLİK, YÖNETİŞİM ve KALİTE</a:t>
            </a:r>
            <a:endParaRPr dirty="0"/>
          </a:p>
          <a:p>
            <a:pPr marL="0" lvl="0" indent="0" algn="just" rtl="0">
              <a:lnSpc>
                <a:spcPct val="90000"/>
              </a:lnSpc>
              <a:spcBef>
                <a:spcPts val="1182"/>
              </a:spcBef>
              <a:spcAft>
                <a:spcPts val="0"/>
              </a:spcAft>
              <a:buClr>
                <a:schemeClr val="dk1"/>
              </a:buClr>
              <a:buSzPct val="99795"/>
              <a:buNone/>
            </a:pPr>
            <a:r>
              <a:rPr lang="tr-TR" dirty="0"/>
              <a:t>Birimin, stratejik yönetişim sürecinin bir parçası olarak kalite güvencesi politikalarını ve bu politikaları hayata geçirmek üzere stratejilerini nasıl belirlediğine, uyguladığına, izlediğine ve süreci nasıl iyileştirdiğine ilişkin yöntemini bu kısımda anlatması beklenmektedir. </a:t>
            </a:r>
            <a:endParaRPr dirty="0"/>
          </a:p>
          <a:p>
            <a:pPr marL="270024" lvl="0" indent="-107258" algn="just" rtl="0">
              <a:lnSpc>
                <a:spcPct val="90000"/>
              </a:lnSpc>
              <a:spcBef>
                <a:spcPts val="1182"/>
              </a:spcBef>
              <a:spcAft>
                <a:spcPts val="0"/>
              </a:spcAft>
              <a:buClr>
                <a:schemeClr val="dk1"/>
              </a:buClr>
              <a:buSzPct val="100000"/>
              <a:buNone/>
            </a:pPr>
            <a:endParaRPr dirty="0"/>
          </a:p>
          <a:p>
            <a:pPr marL="0" lvl="0" indent="0" algn="just" rtl="0">
              <a:lnSpc>
                <a:spcPct val="90000"/>
              </a:lnSpc>
              <a:spcBef>
                <a:spcPts val="1182"/>
              </a:spcBef>
              <a:spcAft>
                <a:spcPts val="0"/>
              </a:spcAft>
              <a:buClr>
                <a:schemeClr val="dk1"/>
              </a:buClr>
              <a:buSzPct val="99795"/>
              <a:buNone/>
            </a:pPr>
            <a:r>
              <a:rPr lang="tr-TR" dirty="0"/>
              <a:t>Bu amaca yönelik olarak; </a:t>
            </a:r>
            <a:endParaRPr dirty="0"/>
          </a:p>
          <a:p>
            <a:pPr marL="0" lvl="0" indent="0" algn="just" rtl="0">
              <a:lnSpc>
                <a:spcPct val="90000"/>
              </a:lnSpc>
              <a:spcBef>
                <a:spcPts val="1182"/>
              </a:spcBef>
              <a:spcAft>
                <a:spcPts val="0"/>
              </a:spcAft>
              <a:buClr>
                <a:schemeClr val="dk1"/>
              </a:buClr>
              <a:buSzPct val="99795"/>
              <a:buNone/>
            </a:pPr>
            <a:r>
              <a:rPr lang="tr-TR" dirty="0"/>
              <a:t>• “Birim misyon, vizyon ve hedeflerine nasıl ulaşmaya çalışıyor?” sorusunun cevabını verebilmek üzere, Birimin kalite güvencesi süreçleri, iç değerlendirme süreçleri ve eylem planları, </a:t>
            </a:r>
            <a:endParaRPr dirty="0"/>
          </a:p>
          <a:p>
            <a:pPr marL="0" lvl="0" indent="0" algn="just" rtl="0">
              <a:lnSpc>
                <a:spcPct val="90000"/>
              </a:lnSpc>
              <a:spcBef>
                <a:spcPts val="1182"/>
              </a:spcBef>
              <a:spcAft>
                <a:spcPts val="0"/>
              </a:spcAft>
              <a:buClr>
                <a:schemeClr val="dk1"/>
              </a:buClr>
              <a:buSzPct val="99795"/>
              <a:buNone/>
            </a:pPr>
            <a:r>
              <a:rPr lang="tr-TR" dirty="0"/>
              <a:t>• “Birim, misyon ve hedeflerine ulaştığına nasıl emin oluyor?” sorusunun cevabını verebilmek üzere, Birimin kalite güvencesi süreçleri ve iç değerlendirme süreçleri kapsamındaki ölçme ve izleme sistemi, </a:t>
            </a:r>
            <a:endParaRPr dirty="0"/>
          </a:p>
          <a:p>
            <a:pPr marL="0" lvl="0" indent="0" algn="just" rtl="0">
              <a:lnSpc>
                <a:spcPct val="90000"/>
              </a:lnSpc>
              <a:spcBef>
                <a:spcPts val="1182"/>
              </a:spcBef>
              <a:spcAft>
                <a:spcPts val="0"/>
              </a:spcAft>
              <a:buClr>
                <a:schemeClr val="dk1"/>
              </a:buClr>
              <a:buSzPct val="99795"/>
              <a:buNone/>
            </a:pPr>
            <a:r>
              <a:rPr lang="tr-TR" dirty="0"/>
              <a:t>• “Birim, geleceğe yönelik süreçlerini nasıl iyileştirmeyi planlıyor?” sorusu kapsamında yükseköğretimin hızlı değişen gündemi içinde Birimin rekabet avantajını koruyabilmek üzere ne tür iyileştirmeler yaptığı, Birim iç ve dış değerlendirme süreçleri kapsamında Birimde geçmişte gerçekleştirilen ve halen yürütülen çalışmaların nasıl kurgulandığı ve yönetildiği, </a:t>
            </a:r>
            <a:endParaRPr dirty="0"/>
          </a:p>
          <a:p>
            <a:pPr marL="0" lvl="0" indent="0" algn="just" rtl="0">
              <a:lnSpc>
                <a:spcPct val="90000"/>
              </a:lnSpc>
              <a:spcBef>
                <a:spcPts val="1182"/>
              </a:spcBef>
              <a:spcAft>
                <a:spcPts val="0"/>
              </a:spcAft>
              <a:buClr>
                <a:schemeClr val="dk1"/>
              </a:buClr>
              <a:buSzPct val="99795"/>
              <a:buNone/>
            </a:pPr>
            <a:r>
              <a:rPr lang="tr-TR" dirty="0"/>
              <a:t>• “Birim, misyon ve hedeflerine nasıl ulaşmaya çalışıyor?” sorusuna yanıt oluşturmak üzere Birimin, dış değerlendirme sonuçlarına göre süreçlerini nasıl iyileştirdiği; bu iyileştirme faaliyetlerinin etkilerinin Birimin işleyiş ve iş yapış yöntemlerine nasıl yansıdığı (kısacası iyileştirme çevrimlerinin nasıl kapatıldığı [Planlama, Uygulama, Kontrol Etme ve Önlem Alma (PUKÖ) döngüsü)] anlatılmalıdır.</a:t>
            </a:r>
            <a:endParaRPr dirty="0"/>
          </a:p>
          <a:p>
            <a:pPr marL="270024" lvl="0" indent="-107258" algn="just" rtl="0">
              <a:lnSpc>
                <a:spcPct val="90000"/>
              </a:lnSpc>
              <a:spcBef>
                <a:spcPts val="1182"/>
              </a:spcBef>
              <a:spcAft>
                <a:spcPts val="0"/>
              </a:spcAft>
              <a:buClr>
                <a:schemeClr val="dk1"/>
              </a:buClr>
              <a:buSzPct val="100000"/>
              <a:buNone/>
            </a:pPr>
            <a:endParaRPr dirty="0"/>
          </a:p>
        </p:txBody>
      </p:sp>
      <p:pic>
        <p:nvPicPr>
          <p:cNvPr id="2" name="Resim 1"/>
          <p:cNvPicPr>
            <a:picLocks noChangeAspect="1"/>
          </p:cNvPicPr>
          <p:nvPr/>
        </p:nvPicPr>
        <p:blipFill>
          <a:blip r:embed="rId3"/>
          <a:stretch>
            <a:fillRect/>
          </a:stretch>
        </p:blipFill>
        <p:spPr>
          <a:xfrm>
            <a:off x="296553" y="392251"/>
            <a:ext cx="1402202" cy="140220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7"/>
          <p:cNvSpPr/>
          <p:nvPr/>
        </p:nvSpPr>
        <p:spPr>
          <a:xfrm>
            <a:off x="417112" y="1988569"/>
            <a:ext cx="13336438" cy="7864978"/>
          </a:xfrm>
          <a:prstGeom prst="rect">
            <a:avLst/>
          </a:prstGeom>
          <a:noFill/>
          <a:ln>
            <a:noFill/>
          </a:ln>
        </p:spPr>
        <p:txBody>
          <a:bodyPr spcFirstLastPara="1" wrap="square" lIns="107975" tIns="53975" rIns="107975" bIns="53975" anchor="t" anchorCtr="0">
            <a:spAutoFit/>
          </a:bodyPr>
          <a:lstStyle/>
          <a:p>
            <a:pPr marL="0" marR="0" lvl="0" indent="0" algn="just" rtl="0">
              <a:lnSpc>
                <a:spcPct val="150000"/>
              </a:lnSpc>
              <a:spcBef>
                <a:spcPts val="0"/>
              </a:spcBef>
              <a:spcAft>
                <a:spcPts val="0"/>
              </a:spcAft>
              <a:buNone/>
            </a:pPr>
            <a:r>
              <a:rPr lang="tr-TR" sz="2400" b="1" dirty="0">
                <a:solidFill>
                  <a:schemeClr val="dk1"/>
                </a:solidFill>
                <a:latin typeface="Calibri"/>
                <a:ea typeface="Calibri"/>
                <a:cs typeface="Calibri"/>
                <a:sym typeface="Calibri"/>
              </a:rPr>
              <a:t>LİDERLİK, YÖNETİŞİM VE KALİTE</a:t>
            </a:r>
            <a:endParaRPr sz="2400" b="1"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tr-TR" sz="2400" b="1" dirty="0">
                <a:solidFill>
                  <a:schemeClr val="dk1"/>
                </a:solidFill>
                <a:latin typeface="Calibri"/>
                <a:ea typeface="Calibri"/>
                <a:cs typeface="Calibri"/>
                <a:sym typeface="Calibri"/>
              </a:rPr>
              <a:t>A.1. Liderlik ve Kalite</a:t>
            </a:r>
            <a:endParaRPr sz="2000" b="1"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tr-TR" sz="2400" dirty="0">
                <a:solidFill>
                  <a:schemeClr val="dk1"/>
                </a:solidFill>
                <a:latin typeface="Calibri"/>
                <a:ea typeface="Calibri"/>
                <a:cs typeface="Calibri"/>
                <a:sym typeface="Calibri"/>
              </a:rPr>
              <a:t>Bursa Uludağ Üniversitesi bir devlet üniversitesi olması nedeniyle ilgili yasal mevzuata göre idari yapılanmasını gerçekleştirmiş ve yürütmektedir. Yasal düzenlemeler dışında yönetimsel düzenlemeler yapılmıştır. Bu kapsamda farklı konularda çalışmaları koordine etmek ve Rektöre danışmanlık yapmak üzere Koordinatörlükler kurulmuştur. Bu yapılanmaya göre 17 adet koordinatörlük bulunmaktadır ve ilgili listeye https://uludag.edu.tr/konu/view/19/koordinatorlukler adresinden ulaşılabilir.  Koordinatörlüklerin faaliyetleri ve gerekli iyileştirmelerin görüşüldüğü Koordinatörler toplantısı yılda iki kez Rektör başkanlığında yapılır. Bursa Uludağ Üniversitesi Kalite Koordinatörlüğü Kalite Güvencesi Politikasına uygun çalışmalarına devam etmiştir. 2021 yılı içerisinde Kalite Yönetim Sistemi kurgulama çalışmalarına devam edilmiş, kurumun bütün süreçleri, prosedürleri, politikaları ve formları gözden geçirilmiştir. Bu bilgiler Kalite Koordinatörlüğü web sayfasında kamuoyuyla paylaşılmıştır. TS-EN ISO 9001-2015 Kalite Yönetim Sistem değerlendirmesi 8 Haziran 2021'de tamamlanarak Kurumumuz tüm alanlarında YÖK Hizmetleri kapsamında belgelendirmeye hak kazanmıştır. Kasım 2021'de İç tetkik süreçlerine devam edilmiştir.</a:t>
            </a:r>
            <a:endParaRPr sz="2800" i="1" dirty="0">
              <a:solidFill>
                <a:schemeClr val="dk1"/>
              </a:solidFill>
              <a:latin typeface="Calibri"/>
              <a:ea typeface="Calibri"/>
              <a:cs typeface="Calibri"/>
              <a:sym typeface="Calibri"/>
            </a:endParaRPr>
          </a:p>
        </p:txBody>
      </p:sp>
      <p:sp>
        <p:nvSpPr>
          <p:cNvPr id="256" name="Google Shape;256;p17"/>
          <p:cNvSpPr txBox="1"/>
          <p:nvPr/>
        </p:nvSpPr>
        <p:spPr>
          <a:xfrm>
            <a:off x="205722" y="586367"/>
            <a:ext cx="13759219" cy="710522"/>
          </a:xfrm>
          <a:prstGeom prst="rect">
            <a:avLst/>
          </a:prstGeom>
          <a:noFill/>
          <a:ln>
            <a:noFill/>
          </a:ln>
        </p:spPr>
        <p:txBody>
          <a:bodyPr spcFirstLastPara="1" wrap="square" lIns="107975" tIns="107975" rIns="107975" bIns="107975" anchor="t" anchorCtr="0">
            <a:spAutoFit/>
          </a:bodyPr>
          <a:lstStyle/>
          <a:p>
            <a:pPr marL="0" marR="0" lvl="0" indent="0" algn="ctr" rtl="0">
              <a:spcBef>
                <a:spcPts val="0"/>
              </a:spcBef>
              <a:spcAft>
                <a:spcPts val="0"/>
              </a:spcAft>
              <a:buNone/>
            </a:pPr>
            <a:r>
              <a:rPr lang="tr-TR" sz="3200" b="1">
                <a:solidFill>
                  <a:srgbClr val="980000"/>
                </a:solidFill>
                <a:latin typeface="Calibri"/>
                <a:ea typeface="Calibri"/>
                <a:cs typeface="Calibri"/>
                <a:sym typeface="Calibri"/>
              </a:rPr>
              <a:t>BUÜ 2021 KİDR’İNDEN ALINAN ÖRNEK İFADE</a:t>
            </a:r>
            <a:r>
              <a:rPr lang="tr-TR" sz="3200">
                <a:solidFill>
                  <a:srgbClr val="980000"/>
                </a:solidFill>
                <a:latin typeface="Calibri"/>
                <a:ea typeface="Calibri"/>
                <a:cs typeface="Calibri"/>
                <a:sym typeface="Calibri"/>
              </a:rPr>
              <a:t> </a:t>
            </a:r>
            <a:endParaRPr sz="3200">
              <a:solidFill>
                <a:srgbClr val="980000"/>
              </a:solidFill>
              <a:latin typeface="Calibri"/>
              <a:ea typeface="Calibri"/>
              <a:cs typeface="Calibri"/>
              <a:sym typeface="Calibri"/>
            </a:endParaRPr>
          </a:p>
        </p:txBody>
      </p:sp>
      <p:pic>
        <p:nvPicPr>
          <p:cNvPr id="2" name="Resim 1"/>
          <p:cNvPicPr>
            <a:picLocks noChangeAspect="1"/>
          </p:cNvPicPr>
          <p:nvPr/>
        </p:nvPicPr>
        <p:blipFill>
          <a:blip r:embed="rId3"/>
          <a:stretch>
            <a:fillRect/>
          </a:stretch>
        </p:blipFill>
        <p:spPr>
          <a:xfrm>
            <a:off x="205722" y="98795"/>
            <a:ext cx="1402202" cy="140220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8"/>
          <p:cNvSpPr txBox="1">
            <a:spLocks noGrp="1"/>
          </p:cNvSpPr>
          <p:nvPr>
            <p:ph type="body" idx="1"/>
          </p:nvPr>
        </p:nvSpPr>
        <p:spPr>
          <a:xfrm>
            <a:off x="370295" y="1720115"/>
            <a:ext cx="13500980" cy="8855869"/>
          </a:xfrm>
          <a:prstGeom prst="rect">
            <a:avLst/>
          </a:prstGeom>
          <a:noFill/>
          <a:ln>
            <a:noFill/>
          </a:ln>
        </p:spPr>
        <p:txBody>
          <a:bodyPr spcFirstLastPara="1" wrap="square" lIns="107975" tIns="53975" rIns="107975" bIns="53975" anchor="t" anchorCtr="0">
            <a:noAutofit/>
          </a:bodyPr>
          <a:lstStyle/>
          <a:p>
            <a:pPr marL="269875" lvl="0" indent="0" algn="l" rtl="0">
              <a:lnSpc>
                <a:spcPct val="90000"/>
              </a:lnSpc>
              <a:spcBef>
                <a:spcPts val="1182"/>
              </a:spcBef>
              <a:spcAft>
                <a:spcPts val="0"/>
              </a:spcAft>
              <a:buClr>
                <a:schemeClr val="dk1"/>
              </a:buClr>
              <a:buSzPts val="2000"/>
              <a:buNone/>
            </a:pPr>
            <a:r>
              <a:rPr lang="tr-TR" sz="2000" b="1" dirty="0"/>
              <a:t>A.1. Liderlik ve </a:t>
            </a:r>
            <a:r>
              <a:rPr lang="tr-TR" sz="2000" b="1" dirty="0" smtClean="0"/>
              <a:t>Kalite      (ÖLÇÜT)</a:t>
            </a:r>
            <a:endParaRPr sz="2000" dirty="0"/>
          </a:p>
          <a:p>
            <a:pPr marL="269875" lvl="0" indent="0" algn="l" rtl="0">
              <a:lnSpc>
                <a:spcPct val="90000"/>
              </a:lnSpc>
              <a:spcBef>
                <a:spcPts val="1182"/>
              </a:spcBef>
              <a:spcAft>
                <a:spcPts val="0"/>
              </a:spcAft>
              <a:buClr>
                <a:schemeClr val="dk1"/>
              </a:buClr>
              <a:buSzPts val="1800"/>
              <a:buNone/>
            </a:pPr>
            <a:r>
              <a:rPr lang="tr-TR" sz="1800" b="1" dirty="0"/>
              <a:t>………………………………………………………………………………………………………………………………………………</a:t>
            </a:r>
            <a:endParaRPr sz="1800" dirty="0"/>
          </a:p>
          <a:p>
            <a:pPr marL="269875" lvl="0" indent="0" algn="l" rtl="0">
              <a:lnSpc>
                <a:spcPct val="90000"/>
              </a:lnSpc>
              <a:spcBef>
                <a:spcPts val="1182"/>
              </a:spcBef>
              <a:spcAft>
                <a:spcPts val="0"/>
              </a:spcAft>
              <a:buClr>
                <a:schemeClr val="dk1"/>
              </a:buClr>
              <a:buSzPts val="1800"/>
              <a:buNone/>
            </a:pPr>
            <a:r>
              <a:rPr lang="tr-TR" sz="1800" b="1" dirty="0"/>
              <a:t>A.1.1. Yönetim modeli ve idari yapı</a:t>
            </a:r>
            <a:r>
              <a:rPr lang="tr-TR" sz="1800" b="1" dirty="0" smtClean="0"/>
              <a:t>:  (ALT ÖLÇÜT)</a:t>
            </a:r>
            <a:endParaRPr sz="1800" dirty="0"/>
          </a:p>
          <a:p>
            <a:pPr marL="269875" lvl="0" indent="0" algn="l" rtl="0">
              <a:lnSpc>
                <a:spcPct val="90000"/>
              </a:lnSpc>
              <a:spcBef>
                <a:spcPts val="1182"/>
              </a:spcBef>
              <a:spcAft>
                <a:spcPts val="0"/>
              </a:spcAft>
              <a:buClr>
                <a:schemeClr val="dk1"/>
              </a:buClr>
              <a:buSzPts val="1800"/>
              <a:buNone/>
            </a:pPr>
            <a:r>
              <a:rPr lang="tr-TR" sz="1800" b="1" dirty="0"/>
              <a:t>Olgunluk Düzeyi: ...…………………………………………</a:t>
            </a:r>
            <a:endParaRPr dirty="0"/>
          </a:p>
          <a:p>
            <a:pPr marL="269875" lvl="0" indent="0" algn="l" rtl="0">
              <a:lnSpc>
                <a:spcPct val="90000"/>
              </a:lnSpc>
              <a:spcBef>
                <a:spcPts val="1182"/>
              </a:spcBef>
              <a:spcAft>
                <a:spcPts val="0"/>
              </a:spcAft>
              <a:buClr>
                <a:schemeClr val="dk1"/>
              </a:buClr>
              <a:buSzPts val="1800"/>
              <a:buNone/>
            </a:pPr>
            <a:r>
              <a:rPr lang="tr-TR" sz="1800" b="1" dirty="0"/>
              <a:t>Kanıtlar:</a:t>
            </a:r>
            <a:endParaRPr sz="1800" dirty="0"/>
          </a:p>
          <a:p>
            <a:pPr marL="269875" lvl="0" indent="0" algn="l" rtl="0">
              <a:lnSpc>
                <a:spcPct val="90000"/>
              </a:lnSpc>
              <a:spcBef>
                <a:spcPts val="1182"/>
              </a:spcBef>
              <a:spcAft>
                <a:spcPts val="0"/>
              </a:spcAft>
              <a:buClr>
                <a:schemeClr val="dk1"/>
              </a:buClr>
              <a:buSzPts val="1819"/>
              <a:buNone/>
            </a:pPr>
            <a:endParaRPr sz="1800" dirty="0"/>
          </a:p>
          <a:p>
            <a:pPr marL="269875" lvl="0" indent="0" algn="l" rtl="0">
              <a:lnSpc>
                <a:spcPct val="90000"/>
              </a:lnSpc>
              <a:spcBef>
                <a:spcPts val="1182"/>
              </a:spcBef>
              <a:spcAft>
                <a:spcPts val="0"/>
              </a:spcAft>
              <a:buClr>
                <a:schemeClr val="dk1"/>
              </a:buClr>
              <a:buSzPts val="1800"/>
              <a:buNone/>
            </a:pPr>
            <a:r>
              <a:rPr lang="tr-TR" sz="1800" b="1" dirty="0"/>
              <a:t>A.1.2. Liderlik:</a:t>
            </a:r>
            <a:endParaRPr sz="1800" dirty="0"/>
          </a:p>
          <a:p>
            <a:pPr marL="269875" lvl="0" indent="0" algn="l" rtl="0">
              <a:lnSpc>
                <a:spcPct val="90000"/>
              </a:lnSpc>
              <a:spcBef>
                <a:spcPts val="1182"/>
              </a:spcBef>
              <a:spcAft>
                <a:spcPts val="0"/>
              </a:spcAft>
              <a:buClr>
                <a:schemeClr val="dk1"/>
              </a:buClr>
              <a:buSzPts val="1800"/>
              <a:buNone/>
            </a:pPr>
            <a:r>
              <a:rPr lang="tr-TR" sz="1800" b="1" dirty="0"/>
              <a:t>Olgunluk Düzeyi: ...…………………………………………</a:t>
            </a:r>
            <a:endParaRPr sz="1800" dirty="0"/>
          </a:p>
          <a:p>
            <a:pPr marL="269875" lvl="0" indent="0" algn="l" rtl="0">
              <a:lnSpc>
                <a:spcPct val="90000"/>
              </a:lnSpc>
              <a:spcBef>
                <a:spcPts val="1182"/>
              </a:spcBef>
              <a:spcAft>
                <a:spcPts val="0"/>
              </a:spcAft>
              <a:buClr>
                <a:schemeClr val="dk1"/>
              </a:buClr>
              <a:buSzPts val="1800"/>
              <a:buNone/>
            </a:pPr>
            <a:r>
              <a:rPr lang="tr-TR" sz="1800" b="1" dirty="0"/>
              <a:t>Kanıtlar:</a:t>
            </a:r>
            <a:endParaRPr sz="1800" dirty="0"/>
          </a:p>
          <a:p>
            <a:pPr marL="269875" lvl="0" indent="0" algn="l" rtl="0">
              <a:lnSpc>
                <a:spcPct val="90000"/>
              </a:lnSpc>
              <a:spcBef>
                <a:spcPts val="1575"/>
              </a:spcBef>
              <a:spcAft>
                <a:spcPts val="0"/>
              </a:spcAft>
              <a:buClr>
                <a:schemeClr val="dk1"/>
              </a:buClr>
              <a:buSzPts val="1800"/>
              <a:buNone/>
            </a:pPr>
            <a:r>
              <a:rPr lang="tr-TR" sz="1800" b="1" dirty="0">
                <a:solidFill>
                  <a:schemeClr val="dk1"/>
                </a:solidFill>
              </a:rPr>
              <a:t>A.1.3. Kurumsal dönüşüm kapasitesi:</a:t>
            </a:r>
            <a:endParaRPr sz="1800" dirty="0"/>
          </a:p>
          <a:p>
            <a:pPr marL="269875" lvl="0" indent="0" algn="l" rtl="0">
              <a:lnSpc>
                <a:spcPct val="90000"/>
              </a:lnSpc>
              <a:spcBef>
                <a:spcPts val="1575"/>
              </a:spcBef>
              <a:spcAft>
                <a:spcPts val="0"/>
              </a:spcAft>
              <a:buClr>
                <a:schemeClr val="dk1"/>
              </a:buClr>
              <a:buSzPts val="1800"/>
              <a:buNone/>
            </a:pPr>
            <a:r>
              <a:rPr lang="tr-TR" sz="1800" b="1" dirty="0">
                <a:solidFill>
                  <a:schemeClr val="dk1"/>
                </a:solidFill>
              </a:rPr>
              <a:t>Olgunluk Düzeyi: ...…………………………………………………</a:t>
            </a:r>
            <a:endParaRPr sz="1800" dirty="0"/>
          </a:p>
          <a:p>
            <a:pPr marL="269875" lvl="0" indent="0" algn="l" rtl="0">
              <a:lnSpc>
                <a:spcPct val="90000"/>
              </a:lnSpc>
              <a:spcBef>
                <a:spcPts val="1575"/>
              </a:spcBef>
              <a:spcAft>
                <a:spcPts val="0"/>
              </a:spcAft>
              <a:buClr>
                <a:schemeClr val="dk1"/>
              </a:buClr>
              <a:buSzPts val="1800"/>
              <a:buNone/>
            </a:pPr>
            <a:r>
              <a:rPr lang="tr-TR" sz="1800" b="1" dirty="0">
                <a:solidFill>
                  <a:schemeClr val="dk1"/>
                </a:solidFill>
              </a:rPr>
              <a:t>Kanıtlar:</a:t>
            </a:r>
            <a:endParaRPr sz="1800" dirty="0"/>
          </a:p>
          <a:p>
            <a:pPr marL="269875" lvl="0" indent="0" algn="l" rtl="0">
              <a:lnSpc>
                <a:spcPct val="90000"/>
              </a:lnSpc>
              <a:spcBef>
                <a:spcPts val="1575"/>
              </a:spcBef>
              <a:spcAft>
                <a:spcPts val="0"/>
              </a:spcAft>
              <a:buClr>
                <a:schemeClr val="dk1"/>
              </a:buClr>
              <a:buSzPts val="1800"/>
              <a:buNone/>
            </a:pPr>
            <a:endParaRPr sz="1800" b="1" dirty="0">
              <a:solidFill>
                <a:schemeClr val="dk1"/>
              </a:solidFill>
            </a:endParaRPr>
          </a:p>
          <a:p>
            <a:pPr marL="269875" lvl="0" indent="0" algn="l" rtl="0">
              <a:lnSpc>
                <a:spcPct val="90000"/>
              </a:lnSpc>
              <a:spcBef>
                <a:spcPts val="1575"/>
              </a:spcBef>
              <a:spcAft>
                <a:spcPts val="0"/>
              </a:spcAft>
              <a:buClr>
                <a:schemeClr val="dk1"/>
              </a:buClr>
              <a:buSzPts val="1800"/>
              <a:buNone/>
            </a:pPr>
            <a:r>
              <a:rPr lang="tr-TR" sz="1800" b="1" dirty="0">
                <a:solidFill>
                  <a:schemeClr val="dk1"/>
                </a:solidFill>
              </a:rPr>
              <a:t>A.1.4. İç kalite güvencesi mekanizmaları</a:t>
            </a:r>
            <a:endParaRPr sz="1800" dirty="0"/>
          </a:p>
          <a:p>
            <a:pPr marL="269875" lvl="0" indent="0" algn="l" rtl="0">
              <a:lnSpc>
                <a:spcPct val="90000"/>
              </a:lnSpc>
              <a:spcBef>
                <a:spcPts val="1575"/>
              </a:spcBef>
              <a:spcAft>
                <a:spcPts val="0"/>
              </a:spcAft>
              <a:buClr>
                <a:schemeClr val="dk1"/>
              </a:buClr>
              <a:buSzPts val="1800"/>
              <a:buNone/>
            </a:pPr>
            <a:r>
              <a:rPr lang="tr-TR" sz="1800" b="1" dirty="0">
                <a:solidFill>
                  <a:schemeClr val="dk1"/>
                </a:solidFill>
              </a:rPr>
              <a:t>Olgunluk Düzeyi: ...…………………………………………………</a:t>
            </a:r>
            <a:endParaRPr dirty="0"/>
          </a:p>
          <a:p>
            <a:pPr marL="269875" lvl="0" indent="0" algn="l" rtl="0">
              <a:lnSpc>
                <a:spcPct val="90000"/>
              </a:lnSpc>
              <a:spcBef>
                <a:spcPts val="1575"/>
              </a:spcBef>
              <a:spcAft>
                <a:spcPts val="0"/>
              </a:spcAft>
              <a:buClr>
                <a:schemeClr val="dk1"/>
              </a:buClr>
              <a:buSzPts val="1800"/>
              <a:buNone/>
            </a:pPr>
            <a:r>
              <a:rPr lang="tr-TR" sz="1800" b="1" dirty="0">
                <a:solidFill>
                  <a:schemeClr val="dk1"/>
                </a:solidFill>
              </a:rPr>
              <a:t>Kanıtlar: </a:t>
            </a:r>
            <a:endParaRPr sz="1800" dirty="0"/>
          </a:p>
          <a:p>
            <a:pPr marL="269875" lvl="0" indent="0" algn="l" rtl="0">
              <a:lnSpc>
                <a:spcPct val="90000"/>
              </a:lnSpc>
              <a:spcBef>
                <a:spcPts val="1575"/>
              </a:spcBef>
              <a:spcAft>
                <a:spcPts val="0"/>
              </a:spcAft>
              <a:buClr>
                <a:schemeClr val="dk1"/>
              </a:buClr>
              <a:buSzPts val="1800"/>
              <a:buNone/>
            </a:pPr>
            <a:r>
              <a:rPr lang="tr-TR" sz="1800" b="1" dirty="0">
                <a:solidFill>
                  <a:schemeClr val="dk1"/>
                </a:solidFill>
              </a:rPr>
              <a:t> </a:t>
            </a:r>
            <a:endParaRPr dirty="0"/>
          </a:p>
          <a:p>
            <a:pPr marL="269875" lvl="0" indent="0" algn="l" rtl="0">
              <a:lnSpc>
                <a:spcPct val="90000"/>
              </a:lnSpc>
              <a:spcBef>
                <a:spcPts val="1575"/>
              </a:spcBef>
              <a:spcAft>
                <a:spcPts val="0"/>
              </a:spcAft>
              <a:buClr>
                <a:schemeClr val="dk1"/>
              </a:buClr>
              <a:buSzPts val="1800"/>
              <a:buNone/>
            </a:pPr>
            <a:r>
              <a:rPr lang="tr-TR" sz="1800" b="1" dirty="0">
                <a:solidFill>
                  <a:schemeClr val="dk1"/>
                </a:solidFill>
              </a:rPr>
              <a:t>A.1.5. Kamuoyunu bilgilendirme ve hesap verebilirlik</a:t>
            </a:r>
            <a:endParaRPr sz="1800" dirty="0"/>
          </a:p>
          <a:p>
            <a:pPr marL="269875" lvl="0" indent="0" algn="l" rtl="0">
              <a:lnSpc>
                <a:spcPct val="90000"/>
              </a:lnSpc>
              <a:spcBef>
                <a:spcPts val="1575"/>
              </a:spcBef>
              <a:spcAft>
                <a:spcPts val="0"/>
              </a:spcAft>
              <a:buClr>
                <a:schemeClr val="dk1"/>
              </a:buClr>
              <a:buSzPts val="1800"/>
              <a:buNone/>
            </a:pPr>
            <a:r>
              <a:rPr lang="tr-TR" sz="1800" b="1" dirty="0">
                <a:solidFill>
                  <a:schemeClr val="dk1"/>
                </a:solidFill>
              </a:rPr>
              <a:t>Olgunluk Düzeyi: ...………………………………………………</a:t>
            </a:r>
            <a:endParaRPr dirty="0"/>
          </a:p>
          <a:p>
            <a:pPr marL="269875" lvl="0" indent="0" algn="l" rtl="0">
              <a:lnSpc>
                <a:spcPct val="90000"/>
              </a:lnSpc>
              <a:spcBef>
                <a:spcPts val="1575"/>
              </a:spcBef>
              <a:spcAft>
                <a:spcPts val="0"/>
              </a:spcAft>
              <a:buClr>
                <a:schemeClr val="dk1"/>
              </a:buClr>
              <a:buSzPts val="1800"/>
              <a:buNone/>
            </a:pPr>
            <a:r>
              <a:rPr lang="tr-TR" sz="1800" b="1" dirty="0">
                <a:solidFill>
                  <a:schemeClr val="dk1"/>
                </a:solidFill>
              </a:rPr>
              <a:t>Kanıtlar:</a:t>
            </a:r>
            <a:endParaRPr sz="1800" b="1" dirty="0">
              <a:solidFill>
                <a:schemeClr val="dk1"/>
              </a:solidFill>
            </a:endParaRPr>
          </a:p>
        </p:txBody>
      </p:sp>
      <p:sp>
        <p:nvSpPr>
          <p:cNvPr id="262" name="Google Shape;262;p18"/>
          <p:cNvSpPr txBox="1"/>
          <p:nvPr/>
        </p:nvSpPr>
        <p:spPr>
          <a:xfrm>
            <a:off x="370295" y="898578"/>
            <a:ext cx="13176052" cy="688684"/>
          </a:xfrm>
          <a:prstGeom prst="rect">
            <a:avLst/>
          </a:prstGeom>
          <a:noFill/>
          <a:ln>
            <a:noFill/>
          </a:ln>
        </p:spPr>
        <p:txBody>
          <a:bodyPr spcFirstLastPara="1" wrap="square" lIns="107975" tIns="53975" rIns="107975" bIns="53975" anchor="t" anchorCtr="0">
            <a:normAutofit lnSpcReduction="10000"/>
          </a:bodyPr>
          <a:lstStyle/>
          <a:p>
            <a:pPr marL="270024" marR="0" lvl="0" indent="0" algn="ctr" rtl="0">
              <a:lnSpc>
                <a:spcPct val="90000"/>
              </a:lnSpc>
              <a:spcBef>
                <a:spcPts val="0"/>
              </a:spcBef>
              <a:spcAft>
                <a:spcPts val="0"/>
              </a:spcAft>
              <a:buClr>
                <a:schemeClr val="dk1"/>
              </a:buClr>
              <a:buSzPts val="4409"/>
              <a:buFont typeface="Arial"/>
              <a:buNone/>
            </a:pPr>
            <a:r>
              <a:rPr lang="tr-TR" sz="4409" b="1">
                <a:solidFill>
                  <a:schemeClr val="dk1"/>
                </a:solidFill>
                <a:latin typeface="Calibri"/>
                <a:ea typeface="Calibri"/>
                <a:cs typeface="Calibri"/>
                <a:sym typeface="Calibri"/>
              </a:rPr>
              <a:t>LİDERLİK, YÖNETİŞİM VE KALİTE</a:t>
            </a:r>
            <a:endParaRPr sz="4409">
              <a:solidFill>
                <a:schemeClr val="dk1"/>
              </a:solidFill>
              <a:latin typeface="Calibri"/>
              <a:ea typeface="Calibri"/>
              <a:cs typeface="Calibri"/>
              <a:sym typeface="Calibri"/>
            </a:endParaRPr>
          </a:p>
        </p:txBody>
      </p:sp>
      <p:pic>
        <p:nvPicPr>
          <p:cNvPr id="2" name="Resim 1"/>
          <p:cNvPicPr>
            <a:picLocks noChangeAspect="1"/>
          </p:cNvPicPr>
          <p:nvPr/>
        </p:nvPicPr>
        <p:blipFill>
          <a:blip r:embed="rId3"/>
          <a:stretch>
            <a:fillRect/>
          </a:stretch>
        </p:blipFill>
        <p:spPr>
          <a:xfrm>
            <a:off x="157199" y="185060"/>
            <a:ext cx="1402202" cy="1402202"/>
          </a:xfrm>
          <a:prstGeom prst="rect">
            <a:avLst/>
          </a:prstGeom>
        </p:spPr>
      </p:pic>
      <p:cxnSp>
        <p:nvCxnSpPr>
          <p:cNvPr id="4" name="Düz Ok Bağlayıcısı 3"/>
          <p:cNvCxnSpPr/>
          <p:nvPr/>
        </p:nvCxnSpPr>
        <p:spPr>
          <a:xfrm>
            <a:off x="10936224" y="1242920"/>
            <a:ext cx="822960" cy="47719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Metin kutusu 4"/>
          <p:cNvSpPr txBox="1"/>
          <p:nvPr/>
        </p:nvSpPr>
        <p:spPr>
          <a:xfrm>
            <a:off x="11759184" y="1852968"/>
            <a:ext cx="1956816" cy="30777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tr-TR" dirty="0" smtClean="0"/>
              <a:t>BAŞLIK</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19"/>
          <p:cNvPicPr preferRelativeResize="0"/>
          <p:nvPr/>
        </p:nvPicPr>
        <p:blipFill rotWithShape="1">
          <a:blip r:embed="rId3">
            <a:alphaModFix/>
          </a:blip>
          <a:srcRect/>
          <a:stretch/>
        </p:blipFill>
        <p:spPr>
          <a:xfrm>
            <a:off x="393652" y="757722"/>
            <a:ext cx="13716000" cy="93600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
          <p:cNvSpPr txBox="1">
            <a:spLocks noGrp="1"/>
          </p:cNvSpPr>
          <p:nvPr>
            <p:ph type="title"/>
          </p:nvPr>
        </p:nvSpPr>
        <p:spPr>
          <a:xfrm>
            <a:off x="990018" y="1781081"/>
            <a:ext cx="12420183" cy="1565650"/>
          </a:xfrm>
          <a:prstGeom prst="rect">
            <a:avLst/>
          </a:prstGeom>
          <a:noFill/>
          <a:ln>
            <a:noFill/>
          </a:ln>
        </p:spPr>
        <p:txBody>
          <a:bodyPr spcFirstLastPara="1" wrap="square" lIns="107975" tIns="53975" rIns="107975" bIns="53975" anchor="ctr" anchorCtr="0">
            <a:normAutofit/>
          </a:bodyPr>
          <a:lstStyle/>
          <a:p>
            <a:pPr marL="0" lvl="0" indent="0" algn="l" rtl="0">
              <a:lnSpc>
                <a:spcPct val="90000"/>
              </a:lnSpc>
              <a:spcBef>
                <a:spcPts val="0"/>
              </a:spcBef>
              <a:spcAft>
                <a:spcPts val="0"/>
              </a:spcAft>
              <a:buClr>
                <a:schemeClr val="dk1"/>
              </a:buClr>
              <a:buSzPts val="4400"/>
              <a:buFont typeface="Calibri"/>
              <a:buNone/>
            </a:pPr>
            <a:r>
              <a:rPr lang="tr-TR"/>
              <a:t>BİDR NEDEN HAZIRLANIR?</a:t>
            </a:r>
            <a:endParaRPr/>
          </a:p>
        </p:txBody>
      </p:sp>
      <p:sp>
        <p:nvSpPr>
          <p:cNvPr id="171" name="Google Shape;171;p2"/>
          <p:cNvSpPr txBox="1">
            <a:spLocks noGrp="1"/>
          </p:cNvSpPr>
          <p:nvPr>
            <p:ph type="body" idx="1"/>
          </p:nvPr>
        </p:nvSpPr>
        <p:spPr>
          <a:xfrm>
            <a:off x="990018" y="3506105"/>
            <a:ext cx="12420183" cy="5139450"/>
          </a:xfrm>
          <a:prstGeom prst="rect">
            <a:avLst/>
          </a:prstGeom>
          <a:noFill/>
          <a:ln>
            <a:noFill/>
          </a:ln>
        </p:spPr>
        <p:txBody>
          <a:bodyPr spcFirstLastPara="1" wrap="square" lIns="107975" tIns="53975" rIns="107975" bIns="53975" anchor="t" anchorCtr="0">
            <a:normAutofit/>
          </a:bodyPr>
          <a:lstStyle/>
          <a:p>
            <a:pPr marL="270024" lvl="0" indent="-270024" algn="just" rtl="0">
              <a:lnSpc>
                <a:spcPct val="90000"/>
              </a:lnSpc>
              <a:spcBef>
                <a:spcPts val="0"/>
              </a:spcBef>
              <a:spcAft>
                <a:spcPts val="0"/>
              </a:spcAft>
              <a:buClr>
                <a:schemeClr val="dk1"/>
              </a:buClr>
              <a:buSzPts val="2800"/>
              <a:buChar char="•"/>
            </a:pPr>
            <a:r>
              <a:rPr lang="tr-TR"/>
              <a:t>Birim İç Değerlendirme Raporu (BİDR); </a:t>
            </a:r>
            <a:endParaRPr/>
          </a:p>
          <a:p>
            <a:pPr marL="0" lvl="0" indent="0" algn="just" rtl="0">
              <a:lnSpc>
                <a:spcPct val="90000"/>
              </a:lnSpc>
              <a:spcBef>
                <a:spcPts val="1182"/>
              </a:spcBef>
              <a:spcAft>
                <a:spcPts val="0"/>
              </a:spcAft>
              <a:buClr>
                <a:schemeClr val="dk1"/>
              </a:buClr>
              <a:buSzPts val="2800"/>
              <a:buNone/>
            </a:pPr>
            <a:r>
              <a:rPr lang="tr-TR"/>
              <a:t>Bursa Uludağ Üniversitesi (Kurum) Birimlerinin (Birim) yıllık iç değerlendirme süreçlerini izlemek; Değerlendirme Programlarında (</a:t>
            </a:r>
            <a:r>
              <a:rPr lang="tr-TR" sz="2127"/>
              <a:t>Kurumsal Dış Değerlendirme, Kurumsal Akreditasyon, İzleme ve Ara Değerlendirme</a:t>
            </a:r>
            <a:r>
              <a:rPr lang="tr-TR"/>
              <a:t>) esas alınmak üzere her yıl hazırlanan ve Yükseköğretim Kalite Kuruluna (YÖKAK) sunulan </a:t>
            </a:r>
            <a:r>
              <a:rPr lang="tr-TR" sz="4252"/>
              <a:t>Kurum İç Değerlendirme Raporuna (KİDR) dayanak olması için hazırlanır.</a:t>
            </a:r>
            <a:endParaRPr/>
          </a:p>
        </p:txBody>
      </p:sp>
      <p:pic>
        <p:nvPicPr>
          <p:cNvPr id="2" name="Resim 1"/>
          <p:cNvPicPr>
            <a:picLocks noChangeAspect="1"/>
          </p:cNvPicPr>
          <p:nvPr/>
        </p:nvPicPr>
        <p:blipFill>
          <a:blip r:embed="rId3"/>
          <a:stretch>
            <a:fillRect/>
          </a:stretch>
        </p:blipFill>
        <p:spPr>
          <a:xfrm>
            <a:off x="288917" y="219505"/>
            <a:ext cx="1402202" cy="140220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0"/>
          <p:cNvSpPr/>
          <p:nvPr/>
        </p:nvSpPr>
        <p:spPr>
          <a:xfrm>
            <a:off x="526947" y="1693704"/>
            <a:ext cx="13329370" cy="7832920"/>
          </a:xfrm>
          <a:prstGeom prst="rect">
            <a:avLst/>
          </a:prstGeom>
          <a:noFill/>
          <a:ln>
            <a:noFill/>
          </a:ln>
        </p:spPr>
        <p:txBody>
          <a:bodyPr spcFirstLastPara="1" wrap="square" lIns="107975" tIns="53975" rIns="107975" bIns="53975" anchor="t" anchorCtr="0">
            <a:noAutofit/>
          </a:bodyPr>
          <a:lstStyle/>
          <a:p>
            <a:pPr marL="0" marR="0" lvl="0" indent="0" algn="just" rtl="0">
              <a:lnSpc>
                <a:spcPct val="150000"/>
              </a:lnSpc>
              <a:spcBef>
                <a:spcPts val="0"/>
              </a:spcBef>
              <a:spcAft>
                <a:spcPts val="0"/>
              </a:spcAft>
              <a:buNone/>
            </a:pPr>
            <a:r>
              <a:rPr lang="tr-TR" sz="2800" b="1" dirty="0">
                <a:solidFill>
                  <a:schemeClr val="dk1"/>
                </a:solidFill>
                <a:latin typeface="Calibri"/>
                <a:ea typeface="Calibri"/>
                <a:cs typeface="Calibri"/>
                <a:sym typeface="Calibri"/>
              </a:rPr>
              <a:t>A.1.1. Yönetim modeli ve idari yapı:</a:t>
            </a:r>
            <a:endParaRPr sz="2800"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tr-TR" sz="2800" b="1" dirty="0">
                <a:solidFill>
                  <a:schemeClr val="dk1"/>
                </a:solidFill>
                <a:latin typeface="Calibri"/>
                <a:ea typeface="Calibri"/>
                <a:cs typeface="Calibri"/>
                <a:sym typeface="Calibri"/>
              </a:rPr>
              <a:t>Olgunluk Düzeyi:</a:t>
            </a:r>
            <a:r>
              <a:rPr lang="tr-TR" sz="2800" dirty="0">
                <a:solidFill>
                  <a:schemeClr val="dk1"/>
                </a:solidFill>
                <a:latin typeface="Calibri"/>
                <a:ea typeface="Calibri"/>
                <a:cs typeface="Calibri"/>
                <a:sym typeface="Calibri"/>
              </a:rPr>
              <a:t> Kurumun yönetim ve </a:t>
            </a:r>
            <a:r>
              <a:rPr lang="tr-TR" sz="2800" dirty="0" err="1">
                <a:solidFill>
                  <a:schemeClr val="dk1"/>
                </a:solidFill>
                <a:latin typeface="Calibri"/>
                <a:ea typeface="Calibri"/>
                <a:cs typeface="Calibri"/>
                <a:sym typeface="Calibri"/>
              </a:rPr>
              <a:t>organizasyonel</a:t>
            </a:r>
            <a:r>
              <a:rPr lang="tr-TR" sz="2800" dirty="0">
                <a:solidFill>
                  <a:schemeClr val="dk1"/>
                </a:solidFill>
                <a:latin typeface="Calibri"/>
                <a:ea typeface="Calibri"/>
                <a:cs typeface="Calibri"/>
                <a:sym typeface="Calibri"/>
              </a:rPr>
              <a:t> yapılanmasına ilişkin uygulamaları izlenmekte ve iyileştirilmektedir.</a:t>
            </a:r>
            <a:endParaRPr sz="2800"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tr-TR" sz="2800" b="1" dirty="0">
                <a:solidFill>
                  <a:schemeClr val="dk1"/>
                </a:solidFill>
                <a:latin typeface="Calibri"/>
                <a:ea typeface="Calibri"/>
                <a:cs typeface="Calibri"/>
                <a:sym typeface="Calibri"/>
              </a:rPr>
              <a:t>( KILAVUZDA YER ALAN OLGUNLUK İFADESİ)</a:t>
            </a:r>
            <a:endParaRPr sz="2800" b="1"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tr-TR" sz="2800" b="1" dirty="0">
                <a:solidFill>
                  <a:schemeClr val="dk1"/>
                </a:solidFill>
                <a:latin typeface="Calibri"/>
                <a:ea typeface="Calibri"/>
                <a:cs typeface="Calibri"/>
                <a:sym typeface="Calibri"/>
              </a:rPr>
              <a:t>Kanıtlar: </a:t>
            </a:r>
            <a:endParaRPr sz="2800" b="1" dirty="0">
              <a:solidFill>
                <a:schemeClr val="dk1"/>
              </a:solidFill>
              <a:latin typeface="Calibri"/>
              <a:ea typeface="Calibri"/>
              <a:cs typeface="Calibri"/>
              <a:sym typeface="Calibri"/>
            </a:endParaRPr>
          </a:p>
          <a:p>
            <a:pPr marL="540047" marR="0" lvl="0" indent="-397533" algn="just" rtl="0">
              <a:lnSpc>
                <a:spcPct val="150000"/>
              </a:lnSpc>
              <a:spcBef>
                <a:spcPts val="0"/>
              </a:spcBef>
              <a:spcAft>
                <a:spcPts val="0"/>
              </a:spcAft>
              <a:buClr>
                <a:schemeClr val="dk1"/>
              </a:buClr>
              <a:buSzPts val="1700"/>
              <a:buFont typeface="Calibri"/>
              <a:buChar char="●"/>
            </a:pPr>
            <a:r>
              <a:rPr lang="tr-TR" sz="2800" dirty="0">
                <a:solidFill>
                  <a:schemeClr val="dk1"/>
                </a:solidFill>
                <a:latin typeface="Calibri"/>
                <a:ea typeface="Calibri"/>
                <a:cs typeface="Calibri"/>
                <a:sym typeface="Calibri"/>
              </a:rPr>
              <a:t>BUÜ_A.1.1-01 Organizasyon Şeması.pdf</a:t>
            </a:r>
            <a:endParaRPr sz="2800" dirty="0">
              <a:solidFill>
                <a:schemeClr val="dk1"/>
              </a:solidFill>
              <a:latin typeface="Calibri"/>
              <a:ea typeface="Calibri"/>
              <a:cs typeface="Calibri"/>
              <a:sym typeface="Calibri"/>
            </a:endParaRPr>
          </a:p>
          <a:p>
            <a:pPr marL="540047" marR="0" lvl="0" indent="-397533" algn="just" rtl="0">
              <a:lnSpc>
                <a:spcPct val="150000"/>
              </a:lnSpc>
              <a:spcBef>
                <a:spcPts val="0"/>
              </a:spcBef>
              <a:spcAft>
                <a:spcPts val="0"/>
              </a:spcAft>
              <a:buClr>
                <a:schemeClr val="dk1"/>
              </a:buClr>
              <a:buSzPts val="1700"/>
              <a:buFont typeface="Calibri"/>
              <a:buChar char="●"/>
            </a:pPr>
            <a:r>
              <a:rPr lang="tr-TR" sz="2800" dirty="0">
                <a:solidFill>
                  <a:schemeClr val="dk1"/>
                </a:solidFill>
                <a:latin typeface="Calibri"/>
                <a:ea typeface="Calibri"/>
                <a:cs typeface="Calibri"/>
                <a:sym typeface="Calibri"/>
              </a:rPr>
              <a:t>BUÜ_A.1.1-02 BURSA ULUDAĞ ÜNİVERSİTESİ KALİTE KOMİSYONU.pdf</a:t>
            </a:r>
            <a:endParaRPr sz="2800" dirty="0">
              <a:solidFill>
                <a:schemeClr val="dk1"/>
              </a:solidFill>
              <a:latin typeface="Calibri"/>
              <a:ea typeface="Calibri"/>
              <a:cs typeface="Calibri"/>
              <a:sym typeface="Calibri"/>
            </a:endParaRPr>
          </a:p>
          <a:p>
            <a:pPr marL="540047" marR="0" lvl="0" indent="-397533" algn="just" rtl="0">
              <a:lnSpc>
                <a:spcPct val="150000"/>
              </a:lnSpc>
              <a:spcBef>
                <a:spcPts val="0"/>
              </a:spcBef>
              <a:spcAft>
                <a:spcPts val="0"/>
              </a:spcAft>
              <a:buClr>
                <a:schemeClr val="dk1"/>
              </a:buClr>
              <a:buSzPts val="1700"/>
              <a:buFont typeface="Calibri"/>
              <a:buChar char="●"/>
            </a:pPr>
            <a:r>
              <a:rPr lang="tr-TR" sz="2800" dirty="0">
                <a:solidFill>
                  <a:schemeClr val="dk1"/>
                </a:solidFill>
                <a:latin typeface="Calibri"/>
                <a:ea typeface="Calibri"/>
                <a:cs typeface="Calibri"/>
                <a:sym typeface="Calibri"/>
              </a:rPr>
              <a:t>BUÜ_A.1.1-03 Birim Kalite Komisyonu Örneği.pdf</a:t>
            </a:r>
            <a:endParaRPr sz="2800" dirty="0">
              <a:solidFill>
                <a:schemeClr val="dk1"/>
              </a:solidFill>
              <a:latin typeface="Calibri"/>
              <a:ea typeface="Calibri"/>
              <a:cs typeface="Calibri"/>
              <a:sym typeface="Calibri"/>
            </a:endParaRPr>
          </a:p>
          <a:p>
            <a:pPr marL="540047" marR="0" lvl="0" indent="-397533" algn="just" rtl="0">
              <a:lnSpc>
                <a:spcPct val="150000"/>
              </a:lnSpc>
              <a:spcBef>
                <a:spcPts val="0"/>
              </a:spcBef>
              <a:spcAft>
                <a:spcPts val="0"/>
              </a:spcAft>
              <a:buClr>
                <a:schemeClr val="dk1"/>
              </a:buClr>
              <a:buSzPts val="1700"/>
              <a:buFont typeface="Calibri"/>
              <a:buChar char="●"/>
            </a:pPr>
            <a:r>
              <a:rPr lang="tr-TR" sz="2800" dirty="0">
                <a:solidFill>
                  <a:schemeClr val="dk1"/>
                </a:solidFill>
                <a:latin typeface="Calibri"/>
                <a:ea typeface="Calibri"/>
                <a:cs typeface="Calibri"/>
                <a:sym typeface="Calibri"/>
              </a:rPr>
              <a:t>BUÜ_A.1.1-04 BUÜ Kalite Komisyonu Toplantı Tutanağı.pdf</a:t>
            </a:r>
            <a:endParaRPr sz="2800" dirty="0">
              <a:solidFill>
                <a:schemeClr val="dk1"/>
              </a:solidFill>
              <a:latin typeface="Calibri"/>
              <a:ea typeface="Calibri"/>
              <a:cs typeface="Calibri"/>
              <a:sym typeface="Calibri"/>
            </a:endParaRPr>
          </a:p>
          <a:p>
            <a:pPr marL="540047" marR="0" lvl="0" indent="-397533" algn="just" rtl="0">
              <a:lnSpc>
                <a:spcPct val="150000"/>
              </a:lnSpc>
              <a:spcBef>
                <a:spcPts val="0"/>
              </a:spcBef>
              <a:spcAft>
                <a:spcPts val="0"/>
              </a:spcAft>
              <a:buClr>
                <a:schemeClr val="dk1"/>
              </a:buClr>
              <a:buSzPts val="1700"/>
              <a:buFont typeface="Calibri"/>
              <a:buChar char="●"/>
            </a:pPr>
            <a:r>
              <a:rPr lang="tr-TR" sz="2800" dirty="0">
                <a:solidFill>
                  <a:schemeClr val="dk1"/>
                </a:solidFill>
                <a:latin typeface="Calibri"/>
                <a:ea typeface="Calibri"/>
                <a:cs typeface="Calibri"/>
                <a:sym typeface="Calibri"/>
              </a:rPr>
              <a:t>BUÜ_A.1.1-05 Birim kalite Komisyonu Toplantı Tutanağı.pdf</a:t>
            </a:r>
            <a:endParaRPr sz="2800"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tr-TR" sz="2800" b="1" dirty="0">
                <a:solidFill>
                  <a:schemeClr val="dk1"/>
                </a:solidFill>
                <a:latin typeface="Calibri"/>
                <a:ea typeface="Calibri"/>
                <a:cs typeface="Calibri"/>
                <a:sym typeface="Calibri"/>
              </a:rPr>
              <a:t>BİRİMLER İÇİN ÖRNEK: </a:t>
            </a:r>
            <a:endParaRPr sz="2800" dirty="0">
              <a:solidFill>
                <a:schemeClr val="dk1"/>
              </a:solidFill>
              <a:latin typeface="Calibri"/>
              <a:ea typeface="Calibri"/>
              <a:cs typeface="Calibri"/>
              <a:sym typeface="Calibri"/>
            </a:endParaRPr>
          </a:p>
          <a:p>
            <a:pPr marL="540047" marR="0" lvl="0" indent="-397533" algn="just" rtl="0">
              <a:lnSpc>
                <a:spcPct val="150000"/>
              </a:lnSpc>
              <a:spcBef>
                <a:spcPts val="0"/>
              </a:spcBef>
              <a:spcAft>
                <a:spcPts val="0"/>
              </a:spcAft>
              <a:buClr>
                <a:schemeClr val="dk1"/>
              </a:buClr>
              <a:buSzPts val="1700"/>
              <a:buFont typeface="Calibri"/>
              <a:buChar char="●"/>
            </a:pPr>
            <a:r>
              <a:rPr lang="tr-TR" sz="2800" dirty="0">
                <a:solidFill>
                  <a:schemeClr val="dk1"/>
                </a:solidFill>
                <a:latin typeface="Calibri"/>
                <a:ea typeface="Calibri"/>
                <a:cs typeface="Calibri"/>
                <a:sym typeface="Calibri"/>
              </a:rPr>
              <a:t>ZF_A.1.1-01 Organizasyon Şeması; İİBF_A.1.1-02 Birim Kalite Komisyonu </a:t>
            </a:r>
            <a:r>
              <a:rPr lang="tr-TR" sz="2800" i="1" dirty="0">
                <a:solidFill>
                  <a:schemeClr val="dk1"/>
                </a:solidFill>
                <a:latin typeface="Calibri"/>
                <a:ea typeface="Calibri"/>
                <a:cs typeface="Calibri"/>
                <a:sym typeface="Calibri"/>
              </a:rPr>
              <a:t>gibi…</a:t>
            </a:r>
            <a:endParaRPr sz="2800" i="1" dirty="0">
              <a:solidFill>
                <a:schemeClr val="dk1"/>
              </a:solidFill>
              <a:latin typeface="Calibri"/>
              <a:ea typeface="Calibri"/>
              <a:cs typeface="Calibri"/>
              <a:sym typeface="Calibri"/>
            </a:endParaRPr>
          </a:p>
        </p:txBody>
      </p:sp>
      <p:sp>
        <p:nvSpPr>
          <p:cNvPr id="273" name="Google Shape;273;p20"/>
          <p:cNvSpPr txBox="1"/>
          <p:nvPr/>
        </p:nvSpPr>
        <p:spPr>
          <a:xfrm>
            <a:off x="312022" y="603620"/>
            <a:ext cx="13759219" cy="710522"/>
          </a:xfrm>
          <a:prstGeom prst="rect">
            <a:avLst/>
          </a:prstGeom>
          <a:noFill/>
          <a:ln>
            <a:noFill/>
          </a:ln>
        </p:spPr>
        <p:txBody>
          <a:bodyPr spcFirstLastPara="1" wrap="square" lIns="107975" tIns="107975" rIns="107975" bIns="107975" anchor="t" anchorCtr="0">
            <a:spAutoFit/>
          </a:bodyPr>
          <a:lstStyle/>
          <a:p>
            <a:pPr marL="0" marR="0" lvl="0" indent="0" algn="ctr" rtl="0">
              <a:spcBef>
                <a:spcPts val="0"/>
              </a:spcBef>
              <a:spcAft>
                <a:spcPts val="0"/>
              </a:spcAft>
              <a:buNone/>
            </a:pPr>
            <a:r>
              <a:rPr lang="tr-TR" sz="3200" b="1">
                <a:solidFill>
                  <a:srgbClr val="980000"/>
                </a:solidFill>
                <a:latin typeface="Calibri"/>
                <a:ea typeface="Calibri"/>
                <a:cs typeface="Calibri"/>
                <a:sym typeface="Calibri"/>
              </a:rPr>
              <a:t>BUÜ 2021 KİDR’İNDEN ALINAN ÖRNEK İFADE</a:t>
            </a:r>
            <a:r>
              <a:rPr lang="tr-TR" sz="3200">
                <a:solidFill>
                  <a:srgbClr val="980000"/>
                </a:solidFill>
                <a:latin typeface="Calibri"/>
                <a:ea typeface="Calibri"/>
                <a:cs typeface="Calibri"/>
                <a:sym typeface="Calibri"/>
              </a:rPr>
              <a:t> </a:t>
            </a:r>
            <a:endParaRPr sz="3200">
              <a:solidFill>
                <a:srgbClr val="980000"/>
              </a:solidFill>
              <a:latin typeface="Calibri"/>
              <a:ea typeface="Calibri"/>
              <a:cs typeface="Calibri"/>
              <a:sym typeface="Calibri"/>
            </a:endParaRPr>
          </a:p>
        </p:txBody>
      </p:sp>
      <p:pic>
        <p:nvPicPr>
          <p:cNvPr id="2" name="Resim 1"/>
          <p:cNvPicPr>
            <a:picLocks noChangeAspect="1"/>
          </p:cNvPicPr>
          <p:nvPr/>
        </p:nvPicPr>
        <p:blipFill>
          <a:blip r:embed="rId3"/>
          <a:stretch>
            <a:fillRect/>
          </a:stretch>
        </p:blipFill>
        <p:spPr>
          <a:xfrm>
            <a:off x="127702" y="101721"/>
            <a:ext cx="1402202" cy="140220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2000">
              <a:srgbClr val="FFFFFF"/>
            </a:gs>
            <a:gs pos="100000">
              <a:schemeClr val="accent6"/>
            </a:gs>
          </a:gsLst>
          <a:path path="circle">
            <a:fillToRect l="50000" t="50000" r="50000" b="50000"/>
          </a:path>
          <a:tileRect/>
        </a:gradFill>
        <a:effectLst/>
      </p:bgPr>
    </p:bg>
    <p:spTree>
      <p:nvGrpSpPr>
        <p:cNvPr id="1" name="Shape 277"/>
        <p:cNvGrpSpPr/>
        <p:nvPr/>
      </p:nvGrpSpPr>
      <p:grpSpPr>
        <a:xfrm>
          <a:off x="0" y="0"/>
          <a:ext cx="0" cy="0"/>
          <a:chOff x="0" y="0"/>
          <a:chExt cx="0" cy="0"/>
        </a:xfrm>
      </p:grpSpPr>
      <p:sp>
        <p:nvSpPr>
          <p:cNvPr id="278" name="Google Shape;278;p21"/>
          <p:cNvSpPr/>
          <p:nvPr/>
        </p:nvSpPr>
        <p:spPr>
          <a:xfrm>
            <a:off x="5868477" y="1554914"/>
            <a:ext cx="2519999" cy="3600001"/>
          </a:xfrm>
          <a:prstGeom prst="wedgeRoundRectCallout">
            <a:avLst>
              <a:gd name="adj1" fmla="val 21080"/>
              <a:gd name="adj2" fmla="val 59773"/>
              <a:gd name="adj3" fmla="val 16667"/>
            </a:avLst>
          </a:prstGeom>
          <a:solidFill>
            <a:schemeClr val="lt1">
              <a:alpha val="80784"/>
            </a:schemeClr>
          </a:solidFill>
          <a:ln w="9525" cap="flat" cmpd="sng">
            <a:solidFill>
              <a:srgbClr val="C5811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77"/>
              <a:buFont typeface="Arial"/>
              <a:buNone/>
            </a:pPr>
            <a:endParaRPr sz="1277" i="1">
              <a:solidFill>
                <a:srgbClr val="000000"/>
              </a:solidFill>
              <a:latin typeface="Calibri"/>
              <a:ea typeface="Calibri"/>
              <a:cs typeface="Calibri"/>
              <a:sym typeface="Calibri"/>
            </a:endParaRPr>
          </a:p>
          <a:p>
            <a:pPr marL="0" marR="0" lvl="0" indent="-81089" algn="l" rtl="0">
              <a:spcBef>
                <a:spcPts val="0"/>
              </a:spcBef>
              <a:spcAft>
                <a:spcPts val="0"/>
              </a:spcAft>
              <a:buClr>
                <a:srgbClr val="000000"/>
              </a:buClr>
              <a:buSzPts val="1277"/>
              <a:buFont typeface="Arial"/>
              <a:buChar char="•"/>
            </a:pPr>
            <a:r>
              <a:rPr lang="tr-TR" sz="1277" i="1">
                <a:solidFill>
                  <a:srgbClr val="000000"/>
                </a:solidFill>
                <a:latin typeface="Calibri"/>
                <a:ea typeface="Calibri"/>
                <a:cs typeface="Calibri"/>
                <a:sym typeface="Calibri"/>
              </a:rPr>
              <a:t>Stratejik Yönetim Süreci</a:t>
            </a:r>
            <a:endParaRPr/>
          </a:p>
          <a:p>
            <a:pPr marL="0" marR="0" lvl="0" indent="-81089" algn="l" rtl="0">
              <a:spcBef>
                <a:spcPts val="0"/>
              </a:spcBef>
              <a:spcAft>
                <a:spcPts val="0"/>
              </a:spcAft>
              <a:buClr>
                <a:srgbClr val="000000"/>
              </a:buClr>
              <a:buSzPts val="1277"/>
              <a:buFont typeface="Arial"/>
              <a:buChar char="•"/>
            </a:pPr>
            <a:r>
              <a:rPr lang="tr-TR" sz="1277" i="1">
                <a:solidFill>
                  <a:srgbClr val="000000"/>
                </a:solidFill>
                <a:latin typeface="Calibri"/>
                <a:ea typeface="Calibri"/>
                <a:cs typeface="Calibri"/>
                <a:sym typeface="Calibri"/>
              </a:rPr>
              <a:t>İlişki Yönetimi Süreci</a:t>
            </a:r>
            <a:endParaRPr/>
          </a:p>
          <a:p>
            <a:pPr marL="0" marR="0" lvl="0" indent="-81089" algn="l" rtl="0">
              <a:spcBef>
                <a:spcPts val="0"/>
              </a:spcBef>
              <a:spcAft>
                <a:spcPts val="0"/>
              </a:spcAft>
              <a:buClr>
                <a:srgbClr val="000000"/>
              </a:buClr>
              <a:buSzPts val="1277"/>
              <a:buFont typeface="Arial"/>
              <a:buChar char="•"/>
            </a:pPr>
            <a:r>
              <a:rPr lang="tr-TR" sz="1277" i="1">
                <a:solidFill>
                  <a:srgbClr val="000000"/>
                </a:solidFill>
                <a:latin typeface="Calibri"/>
                <a:ea typeface="Calibri"/>
                <a:cs typeface="Calibri"/>
                <a:sym typeface="Calibri"/>
              </a:rPr>
              <a:t>Akreditasyon Süreci</a:t>
            </a:r>
            <a:endParaRPr/>
          </a:p>
          <a:p>
            <a:pPr marL="0" marR="0" lvl="0" indent="-81089" algn="l" rtl="0">
              <a:spcBef>
                <a:spcPts val="0"/>
              </a:spcBef>
              <a:spcAft>
                <a:spcPts val="0"/>
              </a:spcAft>
              <a:buClr>
                <a:srgbClr val="000000"/>
              </a:buClr>
              <a:buSzPts val="1277"/>
              <a:buFont typeface="Arial"/>
              <a:buChar char="•"/>
            </a:pPr>
            <a:r>
              <a:rPr lang="tr-TR" sz="1277" i="1">
                <a:solidFill>
                  <a:srgbClr val="000000"/>
                </a:solidFill>
                <a:latin typeface="Calibri"/>
                <a:ea typeface="Calibri"/>
                <a:cs typeface="Calibri"/>
                <a:sym typeface="Calibri"/>
              </a:rPr>
              <a:t>İç Kontrol Sistemi Yaygınlaştırma Faaliyetleri</a:t>
            </a:r>
            <a:endParaRPr/>
          </a:p>
          <a:p>
            <a:pPr marL="0" marR="0" lvl="0" indent="-81089" algn="l" rtl="0">
              <a:spcBef>
                <a:spcPts val="0"/>
              </a:spcBef>
              <a:spcAft>
                <a:spcPts val="0"/>
              </a:spcAft>
              <a:buClr>
                <a:srgbClr val="000000"/>
              </a:buClr>
              <a:buSzPts val="1277"/>
              <a:buFont typeface="Arial"/>
              <a:buChar char="•"/>
            </a:pPr>
            <a:r>
              <a:rPr lang="tr-TR" sz="1277" i="1">
                <a:solidFill>
                  <a:srgbClr val="000000"/>
                </a:solidFill>
                <a:latin typeface="Calibri"/>
                <a:ea typeface="Calibri"/>
                <a:cs typeface="Calibri"/>
                <a:sym typeface="Calibri"/>
              </a:rPr>
              <a:t>Kalite Yaygınlaştırma Faaliyetleri</a:t>
            </a:r>
            <a:endParaRPr/>
          </a:p>
          <a:p>
            <a:pPr marL="0" marR="0" lvl="0" indent="-81089" algn="l" rtl="0">
              <a:spcBef>
                <a:spcPts val="0"/>
              </a:spcBef>
              <a:spcAft>
                <a:spcPts val="0"/>
              </a:spcAft>
              <a:buClr>
                <a:srgbClr val="000000"/>
              </a:buClr>
              <a:buSzPts val="1277"/>
              <a:buFont typeface="Arial"/>
              <a:buChar char="•"/>
            </a:pPr>
            <a:r>
              <a:rPr lang="tr-TR" sz="1277" i="1">
                <a:solidFill>
                  <a:srgbClr val="000000"/>
                </a:solidFill>
                <a:latin typeface="Calibri"/>
                <a:ea typeface="Calibri"/>
                <a:cs typeface="Calibri"/>
                <a:sym typeface="Calibri"/>
              </a:rPr>
              <a:t>Kurum Performans Raporu Hazırlanma Süreci</a:t>
            </a:r>
            <a:endParaRPr/>
          </a:p>
          <a:p>
            <a:pPr marL="0" marR="0" lvl="0" indent="-81089" algn="l" rtl="0">
              <a:spcBef>
                <a:spcPts val="0"/>
              </a:spcBef>
              <a:spcAft>
                <a:spcPts val="0"/>
              </a:spcAft>
              <a:buClr>
                <a:srgbClr val="000000"/>
              </a:buClr>
              <a:buSzPts val="1277"/>
              <a:buFont typeface="Arial"/>
              <a:buChar char="•"/>
            </a:pPr>
            <a:r>
              <a:rPr lang="tr-TR" sz="1277" i="1">
                <a:solidFill>
                  <a:srgbClr val="000000"/>
                </a:solidFill>
                <a:latin typeface="Calibri"/>
                <a:ea typeface="Calibri"/>
                <a:cs typeface="Calibri"/>
                <a:sym typeface="Calibri"/>
              </a:rPr>
              <a:t>Kurum ve Birim Faaliyet Raporu Hazırlanma Süreci</a:t>
            </a:r>
            <a:endParaRPr/>
          </a:p>
          <a:p>
            <a:pPr marL="0" marR="0" lvl="0" indent="-81089" algn="l" rtl="0">
              <a:spcBef>
                <a:spcPts val="0"/>
              </a:spcBef>
              <a:spcAft>
                <a:spcPts val="0"/>
              </a:spcAft>
              <a:buClr>
                <a:srgbClr val="000000"/>
              </a:buClr>
              <a:buSzPts val="1277"/>
              <a:buFont typeface="Arial"/>
              <a:buChar char="•"/>
            </a:pPr>
            <a:r>
              <a:rPr lang="tr-TR" sz="1277" i="1">
                <a:solidFill>
                  <a:srgbClr val="000000"/>
                </a:solidFill>
                <a:latin typeface="Calibri"/>
                <a:ea typeface="Calibri"/>
                <a:cs typeface="Calibri"/>
                <a:sym typeface="Calibri"/>
              </a:rPr>
              <a:t>Toplantılar</a:t>
            </a:r>
            <a:endParaRPr/>
          </a:p>
          <a:p>
            <a:pPr marL="0" marR="0" lvl="0" indent="-81089" algn="l" rtl="0">
              <a:spcBef>
                <a:spcPts val="0"/>
              </a:spcBef>
              <a:spcAft>
                <a:spcPts val="0"/>
              </a:spcAft>
              <a:buClr>
                <a:srgbClr val="000000"/>
              </a:buClr>
              <a:buSzPts val="1277"/>
              <a:buFont typeface="Arial"/>
              <a:buChar char="•"/>
            </a:pPr>
            <a:r>
              <a:rPr lang="tr-TR" sz="1277" i="1">
                <a:solidFill>
                  <a:srgbClr val="000000"/>
                </a:solidFill>
                <a:latin typeface="Calibri"/>
                <a:ea typeface="Calibri"/>
                <a:cs typeface="Calibri"/>
                <a:sym typeface="Calibri"/>
              </a:rPr>
              <a:t>BUÜ Yetki Devri ve İmza Yetkileri Yönergesi</a:t>
            </a:r>
            <a:endParaRPr/>
          </a:p>
          <a:p>
            <a:pPr marL="0" marR="0" lvl="0" indent="-81089" algn="l" rtl="0">
              <a:spcBef>
                <a:spcPts val="0"/>
              </a:spcBef>
              <a:spcAft>
                <a:spcPts val="0"/>
              </a:spcAft>
              <a:buClr>
                <a:srgbClr val="000000"/>
              </a:buClr>
              <a:buSzPts val="1277"/>
              <a:buFont typeface="Arial"/>
              <a:buChar char="•"/>
            </a:pPr>
            <a:r>
              <a:rPr lang="tr-TR" sz="1277" i="1">
                <a:solidFill>
                  <a:srgbClr val="000000"/>
                </a:solidFill>
                <a:latin typeface="Calibri"/>
                <a:ea typeface="Calibri"/>
                <a:cs typeface="Calibri"/>
                <a:sym typeface="Calibri"/>
              </a:rPr>
              <a:t>Görevlendirmeler</a:t>
            </a:r>
            <a:endParaRPr/>
          </a:p>
          <a:p>
            <a:pPr marL="0" marR="0" lvl="0" indent="-81089" algn="l" rtl="0">
              <a:spcBef>
                <a:spcPts val="0"/>
              </a:spcBef>
              <a:spcAft>
                <a:spcPts val="0"/>
              </a:spcAft>
              <a:buClr>
                <a:srgbClr val="000000"/>
              </a:buClr>
              <a:buSzPts val="1277"/>
              <a:buFont typeface="Arial"/>
              <a:buChar char="•"/>
            </a:pPr>
            <a:r>
              <a:rPr lang="tr-TR" sz="1277" i="1">
                <a:solidFill>
                  <a:srgbClr val="000000"/>
                </a:solidFill>
                <a:latin typeface="Calibri"/>
                <a:ea typeface="Calibri"/>
                <a:cs typeface="Calibri"/>
                <a:sym typeface="Calibri"/>
              </a:rPr>
              <a:t>Veri Toplama Faaliyetleri</a:t>
            </a:r>
            <a:endParaRPr/>
          </a:p>
        </p:txBody>
      </p:sp>
      <p:sp>
        <p:nvSpPr>
          <p:cNvPr id="279" name="Google Shape;279;p21"/>
          <p:cNvSpPr/>
          <p:nvPr/>
        </p:nvSpPr>
        <p:spPr>
          <a:xfrm>
            <a:off x="11245435" y="1576747"/>
            <a:ext cx="2519999" cy="3600001"/>
          </a:xfrm>
          <a:prstGeom prst="wedgeRoundRectCallout">
            <a:avLst>
              <a:gd name="adj1" fmla="val 8180"/>
              <a:gd name="adj2" fmla="val 58835"/>
              <a:gd name="adj3" fmla="val 16667"/>
            </a:avLst>
          </a:prstGeom>
          <a:solidFill>
            <a:schemeClr val="lt1">
              <a:alpha val="80784"/>
            </a:schemeClr>
          </a:solidFill>
          <a:ln w="9525"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i="1">
              <a:solidFill>
                <a:srgbClr val="000000"/>
              </a:solidFill>
              <a:latin typeface="Calibri"/>
              <a:ea typeface="Calibri"/>
              <a:cs typeface="Calibri"/>
              <a:sym typeface="Calibri"/>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Stratejik Yönetim Süreci Güncellemesi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Sürekli İyileştirme Prosedürü ve Süreci </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Politikaların Güncellenmesi </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İnsan Kaynağı Yönergesinin Güncellenmesi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Kaynakların iyileştirilmesi</a:t>
            </a:r>
            <a:endParaRPr/>
          </a:p>
        </p:txBody>
      </p:sp>
      <p:sp>
        <p:nvSpPr>
          <p:cNvPr id="280" name="Google Shape;280;p21"/>
          <p:cNvSpPr txBox="1"/>
          <p:nvPr/>
        </p:nvSpPr>
        <p:spPr>
          <a:xfrm>
            <a:off x="-120714" y="10152679"/>
            <a:ext cx="3560503" cy="3165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57">
                <a:solidFill>
                  <a:schemeClr val="dk1"/>
                </a:solidFill>
                <a:latin typeface="Calibri"/>
                <a:ea typeface="Calibri"/>
                <a:cs typeface="Calibri"/>
                <a:sym typeface="Calibri"/>
              </a:rPr>
              <a:t>Kalite Koordinatörlüğü 2023</a:t>
            </a:r>
            <a:endParaRPr sz="729">
              <a:solidFill>
                <a:schemeClr val="dk1"/>
              </a:solidFill>
              <a:latin typeface="Calibri"/>
              <a:ea typeface="Calibri"/>
              <a:cs typeface="Calibri"/>
              <a:sym typeface="Calibri"/>
            </a:endParaRPr>
          </a:p>
        </p:txBody>
      </p:sp>
      <p:pic>
        <p:nvPicPr>
          <p:cNvPr id="281" name="Google Shape;281;p21"/>
          <p:cNvPicPr preferRelativeResize="0"/>
          <p:nvPr/>
        </p:nvPicPr>
        <p:blipFill rotWithShape="1">
          <a:blip r:embed="rId3">
            <a:alphaModFix/>
          </a:blip>
          <a:srcRect/>
          <a:stretch/>
        </p:blipFill>
        <p:spPr>
          <a:xfrm>
            <a:off x="775338" y="561527"/>
            <a:ext cx="1616361" cy="1616361"/>
          </a:xfrm>
          <a:prstGeom prst="rect">
            <a:avLst/>
          </a:prstGeom>
          <a:noFill/>
          <a:ln>
            <a:noFill/>
          </a:ln>
        </p:spPr>
      </p:pic>
      <p:sp>
        <p:nvSpPr>
          <p:cNvPr id="282" name="Google Shape;282;p21"/>
          <p:cNvSpPr txBox="1"/>
          <p:nvPr/>
        </p:nvSpPr>
        <p:spPr>
          <a:xfrm>
            <a:off x="3218599" y="379957"/>
            <a:ext cx="962258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4000">
                <a:solidFill>
                  <a:schemeClr val="dk1"/>
                </a:solidFill>
                <a:latin typeface="Calibri"/>
                <a:ea typeface="Calibri"/>
                <a:cs typeface="Calibri"/>
                <a:sym typeface="Calibri"/>
              </a:rPr>
              <a:t>A1 Liderlik ve Kalite Döngüsü</a:t>
            </a:r>
            <a:endParaRPr sz="1600">
              <a:solidFill>
                <a:schemeClr val="dk1"/>
              </a:solidFill>
              <a:latin typeface="Calibri"/>
              <a:ea typeface="Calibri"/>
              <a:cs typeface="Calibri"/>
              <a:sym typeface="Calibri"/>
            </a:endParaRPr>
          </a:p>
        </p:txBody>
      </p:sp>
      <p:grpSp>
        <p:nvGrpSpPr>
          <p:cNvPr id="283" name="Google Shape;283;p21"/>
          <p:cNvGrpSpPr/>
          <p:nvPr/>
        </p:nvGrpSpPr>
        <p:grpSpPr>
          <a:xfrm>
            <a:off x="3199225" y="6869371"/>
            <a:ext cx="2519999" cy="3780001"/>
            <a:chOff x="5522981" y="1554915"/>
            <a:chExt cx="2710056" cy="3844969"/>
          </a:xfrm>
        </p:grpSpPr>
        <p:sp>
          <p:nvSpPr>
            <p:cNvPr id="284" name="Google Shape;284;p21"/>
            <p:cNvSpPr/>
            <p:nvPr/>
          </p:nvSpPr>
          <p:spPr>
            <a:xfrm>
              <a:off x="5522981" y="1554915"/>
              <a:ext cx="2710056" cy="3844969"/>
            </a:xfrm>
            <a:prstGeom prst="roundRect">
              <a:avLst>
                <a:gd name="adj" fmla="val 16667"/>
              </a:avLst>
            </a:prstGeom>
            <a:solidFill>
              <a:schemeClr val="lt1">
                <a:alpha val="80784"/>
              </a:schemeClr>
            </a:solidFill>
            <a:ln w="9525"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77"/>
                <a:buFont typeface="Arial"/>
                <a:buNone/>
              </a:pPr>
              <a:endParaRPr sz="1277">
                <a:solidFill>
                  <a:srgbClr val="000000"/>
                </a:solidFill>
                <a:latin typeface="Calibri"/>
                <a:ea typeface="Calibri"/>
                <a:cs typeface="Calibri"/>
                <a:sym typeface="Calibri"/>
              </a:endParaRPr>
            </a:p>
            <a:p>
              <a:pPr marL="0" marR="0" lvl="0" indent="-81089" algn="l" rtl="0">
                <a:spcBef>
                  <a:spcPts val="0"/>
                </a:spcBef>
                <a:spcAft>
                  <a:spcPts val="0"/>
                </a:spcAft>
                <a:buClr>
                  <a:srgbClr val="000000"/>
                </a:buClr>
                <a:buSzPts val="1277"/>
                <a:buFont typeface="Arial"/>
                <a:buChar char="•"/>
              </a:pPr>
              <a:r>
                <a:rPr lang="tr-TR" sz="1277">
                  <a:solidFill>
                    <a:srgbClr val="000000"/>
                  </a:solidFill>
                  <a:latin typeface="Calibri"/>
                  <a:ea typeface="Calibri"/>
                  <a:cs typeface="Calibri"/>
                  <a:sym typeface="Calibri"/>
                </a:rPr>
                <a:t>Stratejik Plan</a:t>
              </a:r>
              <a:endParaRPr/>
            </a:p>
            <a:p>
              <a:pPr marL="0" marR="0" lvl="0" indent="-81089" algn="l" rtl="0">
                <a:spcBef>
                  <a:spcPts val="0"/>
                </a:spcBef>
                <a:spcAft>
                  <a:spcPts val="0"/>
                </a:spcAft>
                <a:buClr>
                  <a:srgbClr val="000000"/>
                </a:buClr>
                <a:buSzPts val="1277"/>
                <a:buFont typeface="Arial"/>
                <a:buChar char="•"/>
              </a:pPr>
              <a:r>
                <a:rPr lang="tr-TR" sz="1277">
                  <a:solidFill>
                    <a:srgbClr val="000000"/>
                  </a:solidFill>
                  <a:latin typeface="Calibri"/>
                  <a:ea typeface="Calibri"/>
                  <a:cs typeface="Calibri"/>
                  <a:sym typeface="Calibri"/>
                </a:rPr>
                <a:t>Politika Beyanları</a:t>
              </a:r>
              <a:endParaRPr/>
            </a:p>
            <a:p>
              <a:pPr marL="0" marR="0" lvl="0" indent="-81089" algn="l" rtl="0">
                <a:spcBef>
                  <a:spcPts val="0"/>
                </a:spcBef>
                <a:spcAft>
                  <a:spcPts val="0"/>
                </a:spcAft>
                <a:buClr>
                  <a:srgbClr val="000000"/>
                </a:buClr>
                <a:buSzPts val="1277"/>
                <a:buFont typeface="Arial"/>
                <a:buChar char="•"/>
              </a:pPr>
              <a:r>
                <a:rPr lang="tr-TR" sz="1277">
                  <a:solidFill>
                    <a:srgbClr val="000000"/>
                  </a:solidFill>
                  <a:latin typeface="Calibri"/>
                  <a:ea typeface="Calibri"/>
                  <a:cs typeface="Calibri"/>
                  <a:sym typeface="Calibri"/>
                </a:rPr>
                <a:t>İç Kontrol Uyum Eylem Planı</a:t>
              </a:r>
              <a:endParaRPr/>
            </a:p>
            <a:p>
              <a:pPr marL="0" marR="0" lvl="0" indent="-81089" algn="l" rtl="0">
                <a:spcBef>
                  <a:spcPts val="0"/>
                </a:spcBef>
                <a:spcAft>
                  <a:spcPts val="0"/>
                </a:spcAft>
                <a:buClr>
                  <a:srgbClr val="000000"/>
                </a:buClr>
                <a:buSzPts val="1277"/>
                <a:buFont typeface="Arial"/>
                <a:buChar char="•"/>
              </a:pPr>
              <a:r>
                <a:rPr lang="tr-TR" sz="1277">
                  <a:solidFill>
                    <a:srgbClr val="000000"/>
                  </a:solidFill>
                  <a:latin typeface="Calibri"/>
                  <a:ea typeface="Calibri"/>
                  <a:cs typeface="Calibri"/>
                  <a:sym typeface="Calibri"/>
                </a:rPr>
                <a:t>Web sayfaları</a:t>
              </a:r>
              <a:endParaRPr/>
            </a:p>
            <a:p>
              <a:pPr marL="0" marR="0" lvl="0" indent="-81089" algn="l" rtl="0">
                <a:spcBef>
                  <a:spcPts val="0"/>
                </a:spcBef>
                <a:spcAft>
                  <a:spcPts val="0"/>
                </a:spcAft>
                <a:buClr>
                  <a:srgbClr val="000000"/>
                </a:buClr>
                <a:buSzPts val="1277"/>
                <a:buFont typeface="Arial"/>
                <a:buChar char="•"/>
              </a:pPr>
              <a:r>
                <a:rPr lang="tr-TR" sz="1277">
                  <a:solidFill>
                    <a:srgbClr val="000000"/>
                  </a:solidFill>
                  <a:latin typeface="Calibri"/>
                  <a:ea typeface="Calibri"/>
                  <a:cs typeface="Calibri"/>
                  <a:sym typeface="Calibri"/>
                </a:rPr>
                <a:t>Organizasyon Şeması</a:t>
              </a:r>
              <a:endParaRPr/>
            </a:p>
            <a:p>
              <a:pPr marL="0" marR="0" lvl="0" indent="-81089" algn="l" rtl="0">
                <a:spcBef>
                  <a:spcPts val="0"/>
                </a:spcBef>
                <a:spcAft>
                  <a:spcPts val="0"/>
                </a:spcAft>
                <a:buClr>
                  <a:srgbClr val="000000"/>
                </a:buClr>
                <a:buSzPts val="1277"/>
                <a:buFont typeface="Arial"/>
                <a:buChar char="•"/>
              </a:pPr>
              <a:r>
                <a:rPr lang="tr-TR" sz="1277">
                  <a:solidFill>
                    <a:srgbClr val="000000"/>
                  </a:solidFill>
                  <a:latin typeface="Calibri"/>
                  <a:ea typeface="Calibri"/>
                  <a:cs typeface="Calibri"/>
                  <a:sym typeface="Calibri"/>
                </a:rPr>
                <a:t>TS EN ISO 9001:2015 KYS Standard Belgesi</a:t>
              </a:r>
              <a:endParaRPr/>
            </a:p>
            <a:p>
              <a:pPr marL="0" marR="0" lvl="0" indent="-81089" algn="l" rtl="0">
                <a:spcBef>
                  <a:spcPts val="0"/>
                </a:spcBef>
                <a:spcAft>
                  <a:spcPts val="0"/>
                </a:spcAft>
                <a:buClr>
                  <a:srgbClr val="000000"/>
                </a:buClr>
                <a:buSzPts val="1277"/>
                <a:buFont typeface="Arial"/>
                <a:buChar char="•"/>
              </a:pPr>
              <a:r>
                <a:rPr lang="tr-TR" sz="1277">
                  <a:solidFill>
                    <a:srgbClr val="000000"/>
                  </a:solidFill>
                  <a:latin typeface="Calibri"/>
                  <a:ea typeface="Calibri"/>
                  <a:cs typeface="Calibri"/>
                  <a:sym typeface="Calibri"/>
                </a:rPr>
                <a:t>Yönetim Bilgi Sistemleri</a:t>
              </a:r>
              <a:endParaRPr/>
            </a:p>
            <a:p>
              <a:pPr marL="0" marR="0" lvl="0" indent="-81089" algn="l" rtl="0">
                <a:spcBef>
                  <a:spcPts val="0"/>
                </a:spcBef>
                <a:spcAft>
                  <a:spcPts val="0"/>
                </a:spcAft>
                <a:buClr>
                  <a:srgbClr val="000000"/>
                </a:buClr>
                <a:buSzPts val="1277"/>
                <a:buFont typeface="Arial"/>
                <a:buChar char="•"/>
              </a:pPr>
              <a:r>
                <a:rPr lang="tr-TR" sz="1277">
                  <a:solidFill>
                    <a:srgbClr val="000000"/>
                  </a:solidFill>
                  <a:latin typeface="Calibri"/>
                  <a:ea typeface="Calibri"/>
                  <a:cs typeface="Calibri"/>
                  <a:sym typeface="Calibri"/>
                </a:rPr>
                <a:t>Resmi Yazı</a:t>
              </a:r>
              <a:endParaRPr/>
            </a:p>
            <a:p>
              <a:pPr marL="0" marR="0" lvl="0" indent="-81089" algn="l" rtl="0">
                <a:spcBef>
                  <a:spcPts val="0"/>
                </a:spcBef>
                <a:spcAft>
                  <a:spcPts val="0"/>
                </a:spcAft>
                <a:buClr>
                  <a:srgbClr val="000000"/>
                </a:buClr>
                <a:buSzPts val="1277"/>
                <a:buFont typeface="Arial"/>
                <a:buChar char="•"/>
              </a:pPr>
              <a:r>
                <a:rPr lang="tr-TR" sz="1277">
                  <a:solidFill>
                    <a:srgbClr val="000000"/>
                  </a:solidFill>
                  <a:latin typeface="Calibri"/>
                  <a:ea typeface="Calibri"/>
                  <a:cs typeface="Calibri"/>
                  <a:sym typeface="Calibri"/>
                </a:rPr>
                <a:t>Kalite Yönetim Sistemi Dokümanları </a:t>
              </a:r>
              <a:endParaRPr/>
            </a:p>
            <a:p>
              <a:pPr marL="0" marR="0" lvl="0" indent="-81089" algn="l" rtl="0">
                <a:spcBef>
                  <a:spcPts val="0"/>
                </a:spcBef>
                <a:spcAft>
                  <a:spcPts val="0"/>
                </a:spcAft>
                <a:buClr>
                  <a:srgbClr val="000000"/>
                </a:buClr>
                <a:buSzPts val="1277"/>
                <a:buFont typeface="Arial"/>
                <a:buChar char="•"/>
              </a:pPr>
              <a:r>
                <a:rPr lang="tr-TR" sz="1277">
                  <a:solidFill>
                    <a:srgbClr val="000000"/>
                  </a:solidFill>
                  <a:latin typeface="Calibri"/>
                  <a:ea typeface="Calibri"/>
                  <a:cs typeface="Calibri"/>
                  <a:sym typeface="Calibri"/>
                </a:rPr>
                <a:t>Raporlar</a:t>
              </a:r>
              <a:endParaRPr/>
            </a:p>
            <a:p>
              <a:pPr marL="0" marR="0" lvl="0" indent="-81089" algn="l" rtl="0">
                <a:spcBef>
                  <a:spcPts val="0"/>
                </a:spcBef>
                <a:spcAft>
                  <a:spcPts val="0"/>
                </a:spcAft>
                <a:buClr>
                  <a:srgbClr val="000000"/>
                </a:buClr>
                <a:buSzPts val="1277"/>
                <a:buFont typeface="Arial"/>
                <a:buChar char="•"/>
              </a:pPr>
              <a:r>
                <a:rPr lang="tr-TR" sz="1277">
                  <a:solidFill>
                    <a:srgbClr val="000000"/>
                  </a:solidFill>
                  <a:latin typeface="Calibri"/>
                  <a:ea typeface="Calibri"/>
                  <a:cs typeface="Calibri"/>
                  <a:sym typeface="Calibri"/>
                </a:rPr>
                <a:t>Kanun, Yönetmelik ve Yönergeler</a:t>
              </a:r>
              <a:endParaRPr/>
            </a:p>
            <a:p>
              <a:pPr marL="0" marR="0" lvl="0" indent="-81089" algn="l" rtl="0">
                <a:spcBef>
                  <a:spcPts val="0"/>
                </a:spcBef>
                <a:spcAft>
                  <a:spcPts val="0"/>
                </a:spcAft>
                <a:buClr>
                  <a:srgbClr val="000000"/>
                </a:buClr>
                <a:buSzPts val="1277"/>
                <a:buFont typeface="Arial"/>
                <a:buChar char="•"/>
              </a:pPr>
              <a:r>
                <a:rPr lang="tr-TR" sz="1277">
                  <a:solidFill>
                    <a:srgbClr val="000000"/>
                  </a:solidFill>
                  <a:latin typeface="Calibri"/>
                  <a:ea typeface="Calibri"/>
                  <a:cs typeface="Calibri"/>
                  <a:sym typeface="Calibri"/>
                </a:rPr>
                <a:t>Toplantı Tutanakları</a:t>
              </a:r>
              <a:endParaRPr/>
            </a:p>
            <a:p>
              <a:pPr marL="0" marR="0" lvl="0" indent="-81089" algn="l" rtl="0">
                <a:spcBef>
                  <a:spcPts val="0"/>
                </a:spcBef>
                <a:spcAft>
                  <a:spcPts val="0"/>
                </a:spcAft>
                <a:buClr>
                  <a:srgbClr val="000000"/>
                </a:buClr>
                <a:buSzPts val="1277"/>
                <a:buFont typeface="Arial"/>
                <a:buChar char="•"/>
              </a:pPr>
              <a:r>
                <a:rPr lang="tr-TR" sz="1277">
                  <a:solidFill>
                    <a:srgbClr val="000000"/>
                  </a:solidFill>
                  <a:latin typeface="Calibri"/>
                  <a:ea typeface="Calibri"/>
                  <a:cs typeface="Calibri"/>
                  <a:sym typeface="Calibri"/>
                </a:rPr>
                <a:t>Risk Değerlendirmesi</a:t>
              </a:r>
              <a:endParaRPr/>
            </a:p>
            <a:p>
              <a:pPr marL="0" marR="0" lvl="0" indent="-81089" algn="l" rtl="0">
                <a:spcBef>
                  <a:spcPts val="0"/>
                </a:spcBef>
                <a:spcAft>
                  <a:spcPts val="0"/>
                </a:spcAft>
                <a:buClr>
                  <a:srgbClr val="000000"/>
                </a:buClr>
                <a:buSzPts val="1277"/>
                <a:buFont typeface="Arial"/>
                <a:buChar char="•"/>
              </a:pPr>
              <a:r>
                <a:rPr lang="tr-TR" sz="1277">
                  <a:solidFill>
                    <a:srgbClr val="000000"/>
                  </a:solidFill>
                  <a:latin typeface="Calibri"/>
                  <a:ea typeface="Calibri"/>
                  <a:cs typeface="Calibri"/>
                  <a:sym typeface="Calibri"/>
                </a:rPr>
                <a:t>Görev Tanımları</a:t>
              </a:r>
              <a:endParaRPr/>
            </a:p>
          </p:txBody>
        </p:sp>
        <p:sp>
          <p:nvSpPr>
            <p:cNvPr id="285" name="Google Shape;285;p21"/>
            <p:cNvSpPr txBox="1"/>
            <p:nvPr/>
          </p:nvSpPr>
          <p:spPr>
            <a:xfrm flipH="1">
              <a:off x="6430073" y="1651395"/>
              <a:ext cx="1033073" cy="2938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Kanıtlar</a:t>
              </a:r>
              <a:endParaRPr/>
            </a:p>
          </p:txBody>
        </p:sp>
      </p:grpSp>
      <p:grpSp>
        <p:nvGrpSpPr>
          <p:cNvPr id="286" name="Google Shape;286;p21"/>
          <p:cNvGrpSpPr/>
          <p:nvPr/>
        </p:nvGrpSpPr>
        <p:grpSpPr>
          <a:xfrm>
            <a:off x="5868477" y="6917112"/>
            <a:ext cx="2519999" cy="3780001"/>
            <a:chOff x="1727710" y="1161650"/>
            <a:chExt cx="2790340" cy="2844725"/>
          </a:xfrm>
        </p:grpSpPr>
        <p:sp>
          <p:nvSpPr>
            <p:cNvPr id="287" name="Google Shape;287;p21"/>
            <p:cNvSpPr/>
            <p:nvPr/>
          </p:nvSpPr>
          <p:spPr>
            <a:xfrm>
              <a:off x="1727710" y="1161650"/>
              <a:ext cx="2790340" cy="2844725"/>
            </a:xfrm>
            <a:prstGeom prst="roundRect">
              <a:avLst>
                <a:gd name="adj" fmla="val 16667"/>
              </a:avLst>
            </a:prstGeom>
            <a:solidFill>
              <a:schemeClr val="lt1">
                <a:alpha val="80784"/>
              </a:schemeClr>
            </a:solidFill>
            <a:ln w="9525" cap="flat" cmpd="sng">
              <a:solidFill>
                <a:srgbClr val="C5811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a:solidFill>
                  <a:srgbClr val="000000"/>
                </a:solidFill>
                <a:latin typeface="Calibri"/>
                <a:ea typeface="Calibri"/>
                <a:cs typeface="Calibri"/>
                <a:sym typeface="Calibri"/>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Akreditasyon Dokümanları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Bilgi Edinme Talebi Cevap</a:t>
              </a:r>
              <a:endParaRPr/>
            </a:p>
            <a:p>
              <a:pPr marL="0" marR="0" lvl="0" indent="0" algn="l" rtl="0">
                <a:spcBef>
                  <a:spcPts val="0"/>
                </a:spcBef>
                <a:spcAft>
                  <a:spcPts val="0"/>
                </a:spcAft>
                <a:buNone/>
              </a:pPr>
              <a:r>
                <a:rPr lang="tr-TR" sz="1400">
                  <a:solidFill>
                    <a:srgbClr val="000000"/>
                  </a:solidFill>
                  <a:latin typeface="Calibri"/>
                  <a:ea typeface="Calibri"/>
                  <a:cs typeface="Calibri"/>
                  <a:sym typeface="Calibri"/>
                </a:rPr>
                <a:t>Yazılar ve E-postaları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Web Sayfaları </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Toplantı Tutanakları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Performans Raporu</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Faaliyet Raporları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MEYOK E-Bülten</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Resmi Yazı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Uludağ Postası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Veri listeleri</a:t>
              </a:r>
              <a:endParaRPr/>
            </a:p>
          </p:txBody>
        </p:sp>
        <p:sp>
          <p:nvSpPr>
            <p:cNvPr id="288" name="Google Shape;288;p21"/>
            <p:cNvSpPr txBox="1"/>
            <p:nvPr/>
          </p:nvSpPr>
          <p:spPr>
            <a:xfrm flipH="1">
              <a:off x="2586472" y="1178145"/>
              <a:ext cx="947519" cy="2316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00" b="1">
                  <a:solidFill>
                    <a:schemeClr val="dk1"/>
                  </a:solidFill>
                  <a:latin typeface="Calibri"/>
                  <a:ea typeface="Calibri"/>
                  <a:cs typeface="Calibri"/>
                  <a:sym typeface="Calibri"/>
                </a:rPr>
                <a:t>Kanıtlar</a:t>
              </a:r>
              <a:endParaRPr/>
            </a:p>
          </p:txBody>
        </p:sp>
      </p:grpSp>
      <p:grpSp>
        <p:nvGrpSpPr>
          <p:cNvPr id="289" name="Google Shape;289;p21"/>
          <p:cNvGrpSpPr/>
          <p:nvPr/>
        </p:nvGrpSpPr>
        <p:grpSpPr>
          <a:xfrm>
            <a:off x="11382442" y="6988925"/>
            <a:ext cx="2519999" cy="3785878"/>
            <a:chOff x="11382440" y="7340969"/>
            <a:chExt cx="2520000" cy="3785878"/>
          </a:xfrm>
        </p:grpSpPr>
        <p:sp>
          <p:nvSpPr>
            <p:cNvPr id="290" name="Google Shape;290;p21"/>
            <p:cNvSpPr/>
            <p:nvPr/>
          </p:nvSpPr>
          <p:spPr>
            <a:xfrm>
              <a:off x="11382440" y="7346847"/>
              <a:ext cx="2520000" cy="3780000"/>
            </a:xfrm>
            <a:prstGeom prst="roundRect">
              <a:avLst>
                <a:gd name="adj" fmla="val 16667"/>
              </a:avLst>
            </a:prstGeom>
            <a:solidFill>
              <a:schemeClr val="lt1">
                <a:alpha val="80784"/>
              </a:schemeClr>
            </a:solidFill>
            <a:ln w="9525"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a:solidFill>
                  <a:srgbClr val="000000"/>
                </a:solidFill>
                <a:latin typeface="Calibri"/>
                <a:ea typeface="Calibri"/>
                <a:cs typeface="Calibri"/>
                <a:sym typeface="Calibri"/>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Sürekli İyileştirme Formu</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UKEY Kalite Kayıtları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Performans Değerlendirmesi</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İyileştirme Planları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Süreç güncelleme kayıtları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Toplantı Tutanakları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Paydaş görüşleri</a:t>
              </a:r>
              <a:endParaRPr/>
            </a:p>
          </p:txBody>
        </p:sp>
        <p:sp>
          <p:nvSpPr>
            <p:cNvPr id="291" name="Google Shape;291;p21"/>
            <p:cNvSpPr txBox="1"/>
            <p:nvPr/>
          </p:nvSpPr>
          <p:spPr>
            <a:xfrm flipH="1">
              <a:off x="12210611" y="7340969"/>
              <a:ext cx="86365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00" b="1">
                  <a:solidFill>
                    <a:schemeClr val="dk1"/>
                  </a:solidFill>
                  <a:latin typeface="Calibri"/>
                  <a:ea typeface="Calibri"/>
                  <a:cs typeface="Calibri"/>
                  <a:sym typeface="Calibri"/>
                </a:rPr>
                <a:t>Kanıtlar</a:t>
              </a:r>
              <a:endParaRPr/>
            </a:p>
          </p:txBody>
        </p:sp>
      </p:grpSp>
      <p:grpSp>
        <p:nvGrpSpPr>
          <p:cNvPr id="292" name="Google Shape;292;p21"/>
          <p:cNvGrpSpPr/>
          <p:nvPr/>
        </p:nvGrpSpPr>
        <p:grpSpPr>
          <a:xfrm>
            <a:off x="3223765" y="5537085"/>
            <a:ext cx="11002051" cy="1189410"/>
            <a:chOff x="5108" y="2285019"/>
            <a:chExt cx="11002051" cy="1189410"/>
          </a:xfrm>
        </p:grpSpPr>
        <p:sp>
          <p:nvSpPr>
            <p:cNvPr id="293" name="Google Shape;293;p21"/>
            <p:cNvSpPr/>
            <p:nvPr/>
          </p:nvSpPr>
          <p:spPr>
            <a:xfrm>
              <a:off x="5108" y="2285019"/>
              <a:ext cx="2973527" cy="1189410"/>
            </a:xfrm>
            <a:prstGeom prst="chevron">
              <a:avLst>
                <a:gd name="adj" fmla="val 50000"/>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1"/>
            <p:cNvSpPr txBox="1"/>
            <p:nvPr/>
          </p:nvSpPr>
          <p:spPr>
            <a:xfrm>
              <a:off x="599813"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P</a:t>
              </a:r>
              <a:endParaRPr/>
            </a:p>
          </p:txBody>
        </p:sp>
        <p:sp>
          <p:nvSpPr>
            <p:cNvPr id="295" name="Google Shape;295;p21"/>
            <p:cNvSpPr/>
            <p:nvPr/>
          </p:nvSpPr>
          <p:spPr>
            <a:xfrm>
              <a:off x="2681282" y="2285019"/>
              <a:ext cx="2973527" cy="1189410"/>
            </a:xfrm>
            <a:prstGeom prst="chevron">
              <a:avLst>
                <a:gd name="adj" fmla="val 50000"/>
              </a:avLst>
            </a:prstGeom>
            <a:solidFill>
              <a:srgbClr val="C581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1"/>
            <p:cNvSpPr txBox="1"/>
            <p:nvPr/>
          </p:nvSpPr>
          <p:spPr>
            <a:xfrm>
              <a:off x="3275987"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U</a:t>
              </a:r>
              <a:endParaRPr/>
            </a:p>
          </p:txBody>
        </p:sp>
        <p:sp>
          <p:nvSpPr>
            <p:cNvPr id="297" name="Google Shape;297;p21"/>
            <p:cNvSpPr/>
            <p:nvPr/>
          </p:nvSpPr>
          <p:spPr>
            <a:xfrm>
              <a:off x="5357457" y="2285019"/>
              <a:ext cx="2973527" cy="1189410"/>
            </a:xfrm>
            <a:prstGeom prst="chevron">
              <a:avLst>
                <a:gd name="adj" fmla="val 50000"/>
              </a:avLst>
            </a:prstGeom>
            <a:solidFill>
              <a:srgbClr val="548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1"/>
            <p:cNvSpPr txBox="1"/>
            <p:nvPr/>
          </p:nvSpPr>
          <p:spPr>
            <a:xfrm>
              <a:off x="5952162"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K</a:t>
              </a:r>
              <a:endParaRPr/>
            </a:p>
          </p:txBody>
        </p:sp>
        <p:sp>
          <p:nvSpPr>
            <p:cNvPr id="299" name="Google Shape;299;p21"/>
            <p:cNvSpPr/>
            <p:nvPr/>
          </p:nvSpPr>
          <p:spPr>
            <a:xfrm>
              <a:off x="8033632" y="2285019"/>
              <a:ext cx="2973527" cy="1189410"/>
            </a:xfrm>
            <a:prstGeom prst="chevron">
              <a:avLst>
                <a:gd name="adj" fmla="val 50000"/>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1"/>
            <p:cNvSpPr txBox="1"/>
            <p:nvPr/>
          </p:nvSpPr>
          <p:spPr>
            <a:xfrm>
              <a:off x="8628337"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Ö</a:t>
              </a:r>
              <a:endParaRPr/>
            </a:p>
          </p:txBody>
        </p:sp>
      </p:grpSp>
      <p:grpSp>
        <p:nvGrpSpPr>
          <p:cNvPr id="301" name="Google Shape;301;p21"/>
          <p:cNvGrpSpPr/>
          <p:nvPr/>
        </p:nvGrpSpPr>
        <p:grpSpPr>
          <a:xfrm>
            <a:off x="8533959" y="6937987"/>
            <a:ext cx="2519999" cy="3780001"/>
            <a:chOff x="10900851" y="1554913"/>
            <a:chExt cx="2511371" cy="3844968"/>
          </a:xfrm>
        </p:grpSpPr>
        <p:sp>
          <p:nvSpPr>
            <p:cNvPr id="302" name="Google Shape;302;p21"/>
            <p:cNvSpPr/>
            <p:nvPr/>
          </p:nvSpPr>
          <p:spPr>
            <a:xfrm>
              <a:off x="10900851" y="1554913"/>
              <a:ext cx="2511371" cy="3844968"/>
            </a:xfrm>
            <a:prstGeom prst="roundRect">
              <a:avLst>
                <a:gd name="adj" fmla="val 16667"/>
              </a:avLst>
            </a:prstGeom>
            <a:solidFill>
              <a:schemeClr val="lt1">
                <a:alpha val="80784"/>
              </a:schemeClr>
            </a:solidFill>
            <a:ln w="9525" cap="flat" cmpd="sng">
              <a:solidFill>
                <a:srgbClr val="FFC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a:solidFill>
                  <a:srgbClr val="000000"/>
                </a:solidFill>
                <a:latin typeface="Calibri"/>
                <a:ea typeface="Calibri"/>
                <a:cs typeface="Calibri"/>
                <a:sym typeface="Calibri"/>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Toplantı Tutanakları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İç-Dış Tetkik Raporları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İç-Dış Tetkik Planı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İç Denetim Raporları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YÖKAK İzleme ve Değerlendirme Raporu</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Geri Bildirim Raporları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Risk Değerlendirmesi</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Akreditasyon Sonuç Raporu</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Memnuniyet Anketleri Analiz ve Değerlendirme Raporları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Resmi Yazı</a:t>
              </a:r>
              <a:endParaRPr/>
            </a:p>
          </p:txBody>
        </p:sp>
        <p:sp>
          <p:nvSpPr>
            <p:cNvPr id="303" name="Google Shape;303;p21"/>
            <p:cNvSpPr txBox="1"/>
            <p:nvPr/>
          </p:nvSpPr>
          <p:spPr>
            <a:xfrm flipH="1">
              <a:off x="11581203" y="1606729"/>
              <a:ext cx="1033075" cy="313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00" b="1">
                  <a:solidFill>
                    <a:schemeClr val="dk1"/>
                  </a:solidFill>
                  <a:latin typeface="Calibri"/>
                  <a:ea typeface="Calibri"/>
                  <a:cs typeface="Calibri"/>
                  <a:sym typeface="Calibri"/>
                </a:rPr>
                <a:t>Kanıtlar</a:t>
              </a:r>
              <a:endParaRPr/>
            </a:p>
          </p:txBody>
        </p:sp>
      </p:grpSp>
      <p:grpSp>
        <p:nvGrpSpPr>
          <p:cNvPr id="304" name="Google Shape;304;p21"/>
          <p:cNvGrpSpPr/>
          <p:nvPr/>
        </p:nvGrpSpPr>
        <p:grpSpPr>
          <a:xfrm>
            <a:off x="8533959" y="1576747"/>
            <a:ext cx="2519999" cy="3600001"/>
            <a:chOff x="8531277" y="1795728"/>
            <a:chExt cx="2403636" cy="3363338"/>
          </a:xfrm>
        </p:grpSpPr>
        <p:sp>
          <p:nvSpPr>
            <p:cNvPr id="305" name="Google Shape;305;p21"/>
            <p:cNvSpPr/>
            <p:nvPr/>
          </p:nvSpPr>
          <p:spPr>
            <a:xfrm>
              <a:off x="8531277" y="1795728"/>
              <a:ext cx="2403636" cy="3363338"/>
            </a:xfrm>
            <a:prstGeom prst="wedgeRoundRectCallout">
              <a:avLst>
                <a:gd name="adj1" fmla="val 22778"/>
                <a:gd name="adj2" fmla="val 58560"/>
                <a:gd name="adj3" fmla="val 16667"/>
              </a:avLst>
            </a:prstGeom>
            <a:solidFill>
              <a:schemeClr val="lt1">
                <a:alpha val="80784"/>
              </a:schemeClr>
            </a:solidFill>
            <a:ln w="9525" cap="flat" cmpd="sng">
              <a:solidFill>
                <a:srgbClr val="FFC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i="1">
                <a:solidFill>
                  <a:srgbClr val="000000"/>
                </a:solidFill>
                <a:latin typeface="Calibri"/>
                <a:ea typeface="Calibri"/>
                <a:cs typeface="Calibri"/>
                <a:sym typeface="Calibri"/>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Stratejik Yönetim Süreci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Akreditasyon Süreci Kontrol Faaliyetleri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İlişki Yönetimi Süreci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İç Denetim</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İç-Dış Tetkik</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Eşgüdüm Faaliyetleri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Ölçme ve Değerlendirme Komisyonu Faaliyetleri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Memnuniyet Anketleri</a:t>
              </a:r>
              <a:endParaRPr/>
            </a:p>
          </p:txBody>
        </p:sp>
        <p:sp>
          <p:nvSpPr>
            <p:cNvPr id="306" name="Google Shape;306;p21"/>
            <p:cNvSpPr txBox="1"/>
            <p:nvPr/>
          </p:nvSpPr>
          <p:spPr>
            <a:xfrm flipH="1">
              <a:off x="8806841" y="1838314"/>
              <a:ext cx="1817515" cy="2875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00" b="1">
                  <a:solidFill>
                    <a:schemeClr val="dk1"/>
                  </a:solidFill>
                  <a:latin typeface="Calibri"/>
                  <a:ea typeface="Calibri"/>
                  <a:cs typeface="Calibri"/>
                  <a:sym typeface="Calibri"/>
                </a:rPr>
                <a:t>Faaliyetler ve Girdiler</a:t>
              </a:r>
              <a:endParaRPr/>
            </a:p>
          </p:txBody>
        </p:sp>
      </p:grpSp>
      <p:sp>
        <p:nvSpPr>
          <p:cNvPr id="307" name="Google Shape;307;p21"/>
          <p:cNvSpPr txBox="1"/>
          <p:nvPr/>
        </p:nvSpPr>
        <p:spPr>
          <a:xfrm flipH="1">
            <a:off x="11642882" y="1637081"/>
            <a:ext cx="177566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sp>
        <p:nvSpPr>
          <p:cNvPr id="308" name="Google Shape;308;p21"/>
          <p:cNvSpPr txBox="1"/>
          <p:nvPr/>
        </p:nvSpPr>
        <p:spPr>
          <a:xfrm flipH="1">
            <a:off x="6080717" y="1602137"/>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grpSp>
        <p:nvGrpSpPr>
          <p:cNvPr id="309" name="Google Shape;309;p21"/>
          <p:cNvGrpSpPr/>
          <p:nvPr/>
        </p:nvGrpSpPr>
        <p:grpSpPr>
          <a:xfrm>
            <a:off x="3176347" y="1576725"/>
            <a:ext cx="2519999" cy="3578191"/>
            <a:chOff x="3147318" y="1795728"/>
            <a:chExt cx="2280250" cy="3363338"/>
          </a:xfrm>
        </p:grpSpPr>
        <p:sp>
          <p:nvSpPr>
            <p:cNvPr id="310" name="Google Shape;310;p21"/>
            <p:cNvSpPr/>
            <p:nvPr/>
          </p:nvSpPr>
          <p:spPr>
            <a:xfrm>
              <a:off x="3147318" y="1795728"/>
              <a:ext cx="2280250" cy="3363338"/>
            </a:xfrm>
            <a:prstGeom prst="wedgeRoundRectCallout">
              <a:avLst>
                <a:gd name="adj1" fmla="val -6008"/>
                <a:gd name="adj2" fmla="val 58883"/>
                <a:gd name="adj3" fmla="val 16667"/>
              </a:avLst>
            </a:prstGeom>
            <a:solidFill>
              <a:schemeClr val="lt1">
                <a:alpha val="80784"/>
              </a:schemeClr>
            </a:solidFill>
            <a:ln w="9525"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i="1">
                <a:solidFill>
                  <a:srgbClr val="000000"/>
                </a:solidFill>
                <a:latin typeface="Calibri"/>
                <a:ea typeface="Calibri"/>
                <a:cs typeface="Calibri"/>
                <a:sym typeface="Calibri"/>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İnsan Kaynağı Politikası</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Kalite Politikası</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Hesap Verilebilirlik ve Şeffaflık Politikası</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İş Sağlığı ve Güvenliği Politikası</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Stratejik Yönetim Süreci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Kalite Yönetim Sistemi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İç Kontrol Yönetim Sistemi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Akreditasyon Süreci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Organizasyon Yapısı</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Stratejik Amaç ve Hedefler</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Mevzuat ve Standart Metinler</a:t>
              </a:r>
              <a:endParaRPr/>
            </a:p>
          </p:txBody>
        </p:sp>
        <p:sp>
          <p:nvSpPr>
            <p:cNvPr id="311" name="Google Shape;311;p21"/>
            <p:cNvSpPr txBox="1"/>
            <p:nvPr/>
          </p:nvSpPr>
          <p:spPr>
            <a:xfrm flipH="1">
              <a:off x="3231399" y="1811041"/>
              <a:ext cx="2112085" cy="2892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00" b="1">
                  <a:solidFill>
                    <a:schemeClr val="dk1"/>
                  </a:solidFill>
                  <a:latin typeface="Calibri"/>
                  <a:ea typeface="Calibri"/>
                  <a:cs typeface="Calibri"/>
                  <a:sym typeface="Calibri"/>
                </a:rPr>
                <a:t>Faaliyetler ve Girdiler</a:t>
              </a:r>
              <a:endParaRPr/>
            </a:p>
          </p:txBody>
        </p:sp>
      </p:grpSp>
      <p:sp>
        <p:nvSpPr>
          <p:cNvPr id="312" name="Google Shape;312;p21"/>
          <p:cNvSpPr/>
          <p:nvPr/>
        </p:nvSpPr>
        <p:spPr>
          <a:xfrm>
            <a:off x="41687" y="2914209"/>
            <a:ext cx="3031484" cy="6667889"/>
          </a:xfrm>
          <a:prstGeom prst="roundRect">
            <a:avLst>
              <a:gd name="adj" fmla="val 6737"/>
            </a:avLst>
          </a:prstGeom>
          <a:noFill/>
          <a:ln w="9525"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tr-TR" sz="2501" b="1">
                <a:solidFill>
                  <a:srgbClr val="0C0C0C"/>
                </a:solidFill>
                <a:latin typeface="Calibri"/>
                <a:ea typeface="Calibri"/>
                <a:cs typeface="Calibri"/>
                <a:sym typeface="Calibri"/>
              </a:rPr>
              <a:t>Ölçüt Beklentisi</a:t>
            </a:r>
            <a:endParaRPr/>
          </a:p>
          <a:p>
            <a:pPr marL="342929" marR="0" lvl="0" indent="-342929" algn="l" rtl="0">
              <a:spcBef>
                <a:spcPts val="0"/>
              </a:spcBef>
              <a:spcAft>
                <a:spcPts val="0"/>
              </a:spcAft>
              <a:buClr>
                <a:srgbClr val="0C0C0C"/>
              </a:buClr>
              <a:buSzPts val="2501"/>
              <a:buFont typeface="Arial"/>
              <a:buChar char="•"/>
            </a:pPr>
            <a:r>
              <a:rPr lang="tr-TR" sz="2501">
                <a:solidFill>
                  <a:srgbClr val="0C0C0C"/>
                </a:solidFill>
                <a:latin typeface="Calibri"/>
                <a:ea typeface="Calibri"/>
                <a:cs typeface="Calibri"/>
                <a:sym typeface="Calibri"/>
              </a:rPr>
              <a:t>Kurumsal dönüşümü sağlayacak yönetişim modeline sahip olunması,</a:t>
            </a:r>
            <a:endParaRPr/>
          </a:p>
          <a:p>
            <a:pPr marL="342929" marR="0" lvl="0" indent="-342929" algn="l" rtl="0">
              <a:spcBef>
                <a:spcPts val="0"/>
              </a:spcBef>
              <a:spcAft>
                <a:spcPts val="0"/>
              </a:spcAft>
              <a:buClr>
                <a:srgbClr val="0C0C0C"/>
              </a:buClr>
              <a:buSzPts val="2501"/>
              <a:buFont typeface="Arial"/>
              <a:buChar char="•"/>
            </a:pPr>
            <a:r>
              <a:rPr lang="tr-TR" sz="2501">
                <a:solidFill>
                  <a:srgbClr val="0C0C0C"/>
                </a:solidFill>
                <a:latin typeface="Calibri"/>
                <a:ea typeface="Calibri"/>
                <a:cs typeface="Calibri"/>
                <a:sym typeface="Calibri"/>
              </a:rPr>
              <a:t>Liderlik yaklaşımlarının uygulanması, </a:t>
            </a:r>
            <a:endParaRPr/>
          </a:p>
          <a:p>
            <a:pPr marL="342929" marR="0" lvl="0" indent="-342929" algn="l" rtl="0">
              <a:spcBef>
                <a:spcPts val="0"/>
              </a:spcBef>
              <a:spcAft>
                <a:spcPts val="0"/>
              </a:spcAft>
              <a:buClr>
                <a:srgbClr val="0C0C0C"/>
              </a:buClr>
              <a:buSzPts val="2501"/>
              <a:buFont typeface="Arial"/>
              <a:buChar char="•"/>
            </a:pPr>
            <a:r>
              <a:rPr lang="tr-TR" sz="2501">
                <a:solidFill>
                  <a:srgbClr val="0C0C0C"/>
                </a:solidFill>
                <a:latin typeface="Calibri"/>
                <a:ea typeface="Calibri"/>
                <a:cs typeface="Calibri"/>
                <a:sym typeface="Calibri"/>
              </a:rPr>
              <a:t>İç kalite güvence mekanizmalarının oluşturulması </a:t>
            </a:r>
            <a:endParaRPr/>
          </a:p>
          <a:p>
            <a:pPr marL="342929" marR="0" lvl="0" indent="-342929" algn="l" rtl="0">
              <a:spcBef>
                <a:spcPts val="0"/>
              </a:spcBef>
              <a:spcAft>
                <a:spcPts val="0"/>
              </a:spcAft>
              <a:buClr>
                <a:srgbClr val="0C0C0C"/>
              </a:buClr>
              <a:buSzPts val="2501"/>
              <a:buFont typeface="Arial"/>
              <a:buChar char="•"/>
            </a:pPr>
            <a:r>
              <a:rPr lang="tr-TR" sz="2501">
                <a:solidFill>
                  <a:srgbClr val="0C0C0C"/>
                </a:solidFill>
                <a:latin typeface="Calibri"/>
                <a:ea typeface="Calibri"/>
                <a:cs typeface="Calibri"/>
                <a:sym typeface="Calibri"/>
              </a:rPr>
              <a:t>Kalite güvence kültürünün içselleştirilmesi.</a:t>
            </a: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2000">
              <a:srgbClr val="FFFFFF"/>
            </a:gs>
            <a:gs pos="100000">
              <a:schemeClr val="accent6"/>
            </a:gs>
          </a:gsLst>
          <a:path path="circle">
            <a:fillToRect l="50000" t="50000" r="50000" b="50000"/>
          </a:path>
          <a:tileRect/>
        </a:gradFill>
        <a:effectLst/>
      </p:bgPr>
    </p:bg>
    <p:spTree>
      <p:nvGrpSpPr>
        <p:cNvPr id="1" name="Shape 316"/>
        <p:cNvGrpSpPr/>
        <p:nvPr/>
      </p:nvGrpSpPr>
      <p:grpSpPr>
        <a:xfrm>
          <a:off x="0" y="0"/>
          <a:ext cx="0" cy="0"/>
          <a:chOff x="0" y="0"/>
          <a:chExt cx="0" cy="0"/>
        </a:xfrm>
      </p:grpSpPr>
      <p:sp>
        <p:nvSpPr>
          <p:cNvPr id="317" name="Google Shape;317;p22"/>
          <p:cNvSpPr txBox="1"/>
          <p:nvPr/>
        </p:nvSpPr>
        <p:spPr>
          <a:xfrm>
            <a:off x="2940898" y="337517"/>
            <a:ext cx="899202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4000">
                <a:solidFill>
                  <a:srgbClr val="000000"/>
                </a:solidFill>
                <a:latin typeface="Calibri"/>
                <a:ea typeface="Calibri"/>
                <a:cs typeface="Calibri"/>
                <a:sym typeface="Calibri"/>
              </a:rPr>
              <a:t>A2 Misyon ve Stratejik Amaçlar Döngüsü</a:t>
            </a:r>
            <a:endParaRPr sz="857">
              <a:solidFill>
                <a:srgbClr val="000000"/>
              </a:solidFill>
              <a:latin typeface="Calibri"/>
              <a:ea typeface="Calibri"/>
              <a:cs typeface="Calibri"/>
              <a:sym typeface="Calibri"/>
            </a:endParaRPr>
          </a:p>
        </p:txBody>
      </p:sp>
      <p:grpSp>
        <p:nvGrpSpPr>
          <p:cNvPr id="318" name="Google Shape;318;p22"/>
          <p:cNvGrpSpPr/>
          <p:nvPr/>
        </p:nvGrpSpPr>
        <p:grpSpPr>
          <a:xfrm>
            <a:off x="3218403" y="1281955"/>
            <a:ext cx="11007158" cy="9073604"/>
            <a:chOff x="3218400" y="1281951"/>
            <a:chExt cx="11007159" cy="9073605"/>
          </a:xfrm>
        </p:grpSpPr>
        <p:sp>
          <p:nvSpPr>
            <p:cNvPr id="319" name="Google Shape;319;p22"/>
            <p:cNvSpPr/>
            <p:nvPr/>
          </p:nvSpPr>
          <p:spPr>
            <a:xfrm>
              <a:off x="3218400" y="1335900"/>
              <a:ext cx="2520000" cy="3600000"/>
            </a:xfrm>
            <a:prstGeom prst="wedgeRoundRectCallout">
              <a:avLst>
                <a:gd name="adj1" fmla="val -9066"/>
                <a:gd name="adj2" fmla="val 56394"/>
                <a:gd name="adj3" fmla="val 16667"/>
              </a:avLst>
            </a:prstGeom>
            <a:solidFill>
              <a:schemeClr val="lt1">
                <a:alpha val="80784"/>
              </a:schemeClr>
            </a:solidFill>
            <a:ln w="9525"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i="1">
                <a:solidFill>
                  <a:srgbClr val="000000"/>
                </a:solidFill>
                <a:latin typeface="Calibri"/>
                <a:ea typeface="Calibri"/>
                <a:cs typeface="Calibri"/>
                <a:sym typeface="Calibri"/>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Stratejik Plan Hazırlama Alt Süreci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Performans Raporu Hazırlama Süreci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Bütçe Hazırlama Alt Süreci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Kalite Politikası</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Hesap Verilebilirlik ve Şeffaflık Politikası</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İş Sağlığı ve Güvenliği Politikası</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Paydaş Görüşleri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İç ve Dış Performans Gösterge Kriterleri</a:t>
              </a:r>
              <a:endParaRPr/>
            </a:p>
          </p:txBody>
        </p:sp>
        <p:sp>
          <p:nvSpPr>
            <p:cNvPr id="320" name="Google Shape;320;p22"/>
            <p:cNvSpPr/>
            <p:nvPr/>
          </p:nvSpPr>
          <p:spPr>
            <a:xfrm>
              <a:off x="5940106" y="1281951"/>
              <a:ext cx="2520000" cy="3600000"/>
            </a:xfrm>
            <a:prstGeom prst="wedgeRoundRectCallout">
              <a:avLst>
                <a:gd name="adj1" fmla="val 20785"/>
                <a:gd name="adj2" fmla="val 57476"/>
                <a:gd name="adj3" fmla="val 16667"/>
              </a:avLst>
            </a:prstGeom>
            <a:solidFill>
              <a:schemeClr val="lt1">
                <a:alpha val="80784"/>
              </a:schemeClr>
            </a:solidFill>
            <a:ln w="9525" cap="flat" cmpd="sng">
              <a:solidFill>
                <a:srgbClr val="C5811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endParaRPr sz="1600" i="1">
                <a:solidFill>
                  <a:srgbClr val="000000"/>
                </a:solidFill>
                <a:latin typeface="Calibri"/>
                <a:ea typeface="Calibri"/>
                <a:cs typeface="Calibri"/>
                <a:sym typeface="Calibri"/>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Stratejik Plan Süreci</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Mevzuat</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Kaynak Kullanımı (Fizikî, Teknolojik ve İnsan Kaynağı)</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Performans Programı Uygulama Süreci</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Paydaş Görüşlerinin Alınması</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İç ve Dış Performans Göstergeleri Veri Toplama Faaliyetleri</a:t>
              </a:r>
              <a:endParaRPr/>
            </a:p>
          </p:txBody>
        </p:sp>
        <p:sp>
          <p:nvSpPr>
            <p:cNvPr id="321" name="Google Shape;321;p22"/>
            <p:cNvSpPr/>
            <p:nvPr/>
          </p:nvSpPr>
          <p:spPr>
            <a:xfrm>
              <a:off x="8724534" y="1315001"/>
              <a:ext cx="2520000" cy="3600000"/>
            </a:xfrm>
            <a:prstGeom prst="wedgeRoundRectCallout">
              <a:avLst>
                <a:gd name="adj1" fmla="val 21701"/>
                <a:gd name="adj2" fmla="val 58261"/>
                <a:gd name="adj3" fmla="val 16667"/>
              </a:avLst>
            </a:prstGeom>
            <a:solidFill>
              <a:schemeClr val="lt1">
                <a:alpha val="80784"/>
              </a:schemeClr>
            </a:solidFill>
            <a:ln w="9525" cap="flat" cmpd="sng">
              <a:solidFill>
                <a:srgbClr val="FFC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99"/>
                <a:buFont typeface="Arial"/>
                <a:buNone/>
              </a:pPr>
              <a:endParaRPr sz="1499" i="1">
                <a:solidFill>
                  <a:srgbClr val="000000"/>
                </a:solidFill>
                <a:latin typeface="Calibri"/>
                <a:ea typeface="Calibri"/>
                <a:cs typeface="Calibri"/>
                <a:sym typeface="Calibri"/>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Stratejik Planın İzlenmesi ve Değerlendirilmesi Alt Süreci</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YGG Faaliyeti</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Paydaş Görüşleri</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İç ve Dış Performans Göstergeleri</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İç ve Dış Tetkik Faaliyetleri</a:t>
              </a:r>
              <a:endParaRPr/>
            </a:p>
          </p:txBody>
        </p:sp>
        <p:sp>
          <p:nvSpPr>
            <p:cNvPr id="322" name="Google Shape;322;p22"/>
            <p:cNvSpPr/>
            <p:nvPr/>
          </p:nvSpPr>
          <p:spPr>
            <a:xfrm>
              <a:off x="11508962" y="1315001"/>
              <a:ext cx="2520000" cy="3600000"/>
            </a:xfrm>
            <a:prstGeom prst="wedgeRoundRectCallout">
              <a:avLst>
                <a:gd name="adj1" fmla="val 7557"/>
                <a:gd name="adj2" fmla="val 60279"/>
                <a:gd name="adj3" fmla="val 16667"/>
              </a:avLst>
            </a:prstGeom>
            <a:solidFill>
              <a:schemeClr val="lt1">
                <a:alpha val="80784"/>
              </a:schemeClr>
            </a:solidFill>
            <a:ln w="9525"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endParaRPr sz="1600" i="1">
                <a:solidFill>
                  <a:srgbClr val="000000"/>
                </a:solidFill>
                <a:latin typeface="Calibri"/>
                <a:ea typeface="Calibri"/>
                <a:cs typeface="Calibri"/>
                <a:sym typeface="Calibri"/>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Sürekli İyileştirme Prosedürü ve Süreci </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Kaynakların iyileştirilmesi</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Performans Göstergelerinde Yapılacak Güncellemeler</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Vizyon ve Stratejik Amaçların Güncellenmesi</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Güçlendirilmesi Gereken Hususları İyileştirme Faaliyetleri</a:t>
              </a:r>
              <a:endParaRPr/>
            </a:p>
          </p:txBody>
        </p:sp>
        <p:grpSp>
          <p:nvGrpSpPr>
            <p:cNvPr id="323" name="Google Shape;323;p22"/>
            <p:cNvGrpSpPr/>
            <p:nvPr/>
          </p:nvGrpSpPr>
          <p:grpSpPr>
            <a:xfrm>
              <a:off x="3218400" y="6568620"/>
              <a:ext cx="2520000" cy="3780000"/>
              <a:chOff x="7044564" y="1068354"/>
              <a:chExt cx="4284578" cy="3037716"/>
            </a:xfrm>
          </p:grpSpPr>
          <p:sp>
            <p:nvSpPr>
              <p:cNvPr id="324" name="Google Shape;324;p22"/>
              <p:cNvSpPr/>
              <p:nvPr/>
            </p:nvSpPr>
            <p:spPr>
              <a:xfrm>
                <a:off x="7044564" y="1073928"/>
                <a:ext cx="4284578" cy="3032142"/>
              </a:xfrm>
              <a:prstGeom prst="roundRect">
                <a:avLst>
                  <a:gd name="adj" fmla="val 16667"/>
                </a:avLst>
              </a:prstGeom>
              <a:solidFill>
                <a:schemeClr val="lt1">
                  <a:alpha val="80784"/>
                </a:schemeClr>
              </a:solidFill>
              <a:ln w="9525"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endParaRPr sz="1600">
                  <a:solidFill>
                    <a:srgbClr val="000000"/>
                  </a:solidFill>
                  <a:latin typeface="Calibri"/>
                  <a:ea typeface="Calibri"/>
                  <a:cs typeface="Calibri"/>
                  <a:sym typeface="Calibri"/>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Toplantı Tutanağı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Resmi Yazı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Süreç Formları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Yönetim Bilgi Sistemleri</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E-Bütçe Otomasyonu</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Risk Değerlendirmesi</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İç Tetkik ve İç Denetim Raporları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Web Sayfaları</a:t>
                </a:r>
                <a:endParaRPr/>
              </a:p>
            </p:txBody>
          </p:sp>
          <p:sp>
            <p:nvSpPr>
              <p:cNvPr id="325" name="Google Shape;325;p22"/>
              <p:cNvSpPr txBox="1"/>
              <p:nvPr/>
            </p:nvSpPr>
            <p:spPr>
              <a:xfrm flipH="1">
                <a:off x="8136764" y="1068354"/>
                <a:ext cx="1987248" cy="2720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600" b="1">
                    <a:solidFill>
                      <a:srgbClr val="000000"/>
                    </a:solidFill>
                    <a:latin typeface="Calibri"/>
                    <a:ea typeface="Calibri"/>
                    <a:cs typeface="Calibri"/>
                    <a:sym typeface="Calibri"/>
                  </a:rPr>
                  <a:t>Kanıtlar</a:t>
                </a:r>
                <a:endParaRPr/>
              </a:p>
            </p:txBody>
          </p:sp>
        </p:grpSp>
        <p:grpSp>
          <p:nvGrpSpPr>
            <p:cNvPr id="326" name="Google Shape;326;p22"/>
            <p:cNvGrpSpPr/>
            <p:nvPr/>
          </p:nvGrpSpPr>
          <p:grpSpPr>
            <a:xfrm>
              <a:off x="5902073" y="6575556"/>
              <a:ext cx="2520000" cy="3780000"/>
              <a:chOff x="1727710" y="1601470"/>
              <a:chExt cx="2790340" cy="2404905"/>
            </a:xfrm>
          </p:grpSpPr>
          <p:sp>
            <p:nvSpPr>
              <p:cNvPr id="327" name="Google Shape;327;p22"/>
              <p:cNvSpPr/>
              <p:nvPr/>
            </p:nvSpPr>
            <p:spPr>
              <a:xfrm>
                <a:off x="1727710" y="1601470"/>
                <a:ext cx="2790340" cy="2404905"/>
              </a:xfrm>
              <a:prstGeom prst="roundRect">
                <a:avLst>
                  <a:gd name="adj" fmla="val 16667"/>
                </a:avLst>
              </a:prstGeom>
              <a:solidFill>
                <a:schemeClr val="lt1">
                  <a:alpha val="80784"/>
                </a:schemeClr>
              </a:solidFill>
              <a:ln w="9525" cap="flat" cmpd="sng">
                <a:solidFill>
                  <a:srgbClr val="C5811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endParaRPr sz="1600">
                  <a:solidFill>
                    <a:srgbClr val="000000"/>
                  </a:solidFill>
                  <a:latin typeface="Calibri"/>
                  <a:ea typeface="Calibri"/>
                  <a:cs typeface="Calibri"/>
                  <a:sym typeface="Calibri"/>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Stratejik Plan (Vizyon, Misyon, Str. Amaçlar ve Hedefler)</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İdare Faaliyet Raporu</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Bütçe</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Yıllık Yatırım Programı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Kanun, Yönetmelik, Yönerge vd.</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Paydaş Toplantı Tutanakları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Yönetim Bilgi Sistemleri</a:t>
                </a:r>
                <a:endParaRPr/>
              </a:p>
            </p:txBody>
          </p:sp>
          <p:sp>
            <p:nvSpPr>
              <p:cNvPr id="328" name="Google Shape;328;p22"/>
              <p:cNvSpPr txBox="1"/>
              <p:nvPr/>
            </p:nvSpPr>
            <p:spPr>
              <a:xfrm flipH="1">
                <a:off x="2604457" y="1645318"/>
                <a:ext cx="947519" cy="215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600" b="1">
                    <a:solidFill>
                      <a:srgbClr val="000000"/>
                    </a:solidFill>
                    <a:latin typeface="Calibri"/>
                    <a:ea typeface="Calibri"/>
                    <a:cs typeface="Calibri"/>
                    <a:sym typeface="Calibri"/>
                  </a:rPr>
                  <a:t>Kanıtlar</a:t>
                </a:r>
                <a:endParaRPr/>
              </a:p>
            </p:txBody>
          </p:sp>
        </p:grpSp>
        <p:grpSp>
          <p:nvGrpSpPr>
            <p:cNvPr id="329" name="Google Shape;329;p22"/>
            <p:cNvGrpSpPr/>
            <p:nvPr/>
          </p:nvGrpSpPr>
          <p:grpSpPr>
            <a:xfrm>
              <a:off x="11467235" y="6618837"/>
              <a:ext cx="2520000" cy="3729782"/>
              <a:chOff x="1698380" y="9142360"/>
              <a:chExt cx="3353704" cy="1986410"/>
            </a:xfrm>
          </p:grpSpPr>
          <p:sp>
            <p:nvSpPr>
              <p:cNvPr id="330" name="Google Shape;330;p22"/>
              <p:cNvSpPr/>
              <p:nvPr/>
            </p:nvSpPr>
            <p:spPr>
              <a:xfrm>
                <a:off x="1698380" y="9142360"/>
                <a:ext cx="3353704" cy="1986410"/>
              </a:xfrm>
              <a:prstGeom prst="roundRect">
                <a:avLst>
                  <a:gd name="adj" fmla="val 16667"/>
                </a:avLst>
              </a:prstGeom>
              <a:solidFill>
                <a:schemeClr val="lt1">
                  <a:alpha val="80784"/>
                </a:schemeClr>
              </a:solidFill>
              <a:ln w="9525"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endParaRPr sz="1600">
                  <a:solidFill>
                    <a:srgbClr val="000000"/>
                  </a:solidFill>
                  <a:latin typeface="Calibri"/>
                  <a:ea typeface="Calibri"/>
                  <a:cs typeface="Calibri"/>
                  <a:sym typeface="Calibri"/>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İyileştirme Planları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İyileştirme Raporları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Performans Değerlendirme Raporu</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Anket Değerlendirme Raporları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Süreç İyileştirme Kayıtları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Yönetim Toplantı Kayıtları</a:t>
                </a:r>
                <a:endParaRPr/>
              </a:p>
            </p:txBody>
          </p:sp>
          <p:sp>
            <p:nvSpPr>
              <p:cNvPr id="331" name="Google Shape;331;p22"/>
              <p:cNvSpPr txBox="1"/>
              <p:nvPr/>
            </p:nvSpPr>
            <p:spPr>
              <a:xfrm flipH="1">
                <a:off x="2674056" y="9169147"/>
                <a:ext cx="1402353" cy="1803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600" b="1">
                    <a:solidFill>
                      <a:srgbClr val="000000"/>
                    </a:solidFill>
                    <a:latin typeface="Calibri"/>
                    <a:ea typeface="Calibri"/>
                    <a:cs typeface="Calibri"/>
                    <a:sym typeface="Calibri"/>
                  </a:rPr>
                  <a:t>Kanıtlar</a:t>
                </a:r>
                <a:endParaRPr/>
              </a:p>
            </p:txBody>
          </p:sp>
        </p:grpSp>
        <p:grpSp>
          <p:nvGrpSpPr>
            <p:cNvPr id="332" name="Google Shape;332;p22"/>
            <p:cNvGrpSpPr/>
            <p:nvPr/>
          </p:nvGrpSpPr>
          <p:grpSpPr>
            <a:xfrm>
              <a:off x="8663618" y="6575556"/>
              <a:ext cx="2520000" cy="3780000"/>
              <a:chOff x="6073539" y="8814601"/>
              <a:chExt cx="4272766" cy="2088643"/>
            </a:xfrm>
          </p:grpSpPr>
          <p:sp>
            <p:nvSpPr>
              <p:cNvPr id="333" name="Google Shape;333;p22"/>
              <p:cNvSpPr/>
              <p:nvPr/>
            </p:nvSpPr>
            <p:spPr>
              <a:xfrm>
                <a:off x="6073539" y="8814601"/>
                <a:ext cx="4272766" cy="2088643"/>
              </a:xfrm>
              <a:prstGeom prst="roundRect">
                <a:avLst>
                  <a:gd name="adj" fmla="val 16667"/>
                </a:avLst>
              </a:prstGeom>
              <a:solidFill>
                <a:schemeClr val="lt1">
                  <a:alpha val="80784"/>
                </a:schemeClr>
              </a:solidFill>
              <a:ln w="9525" cap="flat" cmpd="sng">
                <a:solidFill>
                  <a:srgbClr val="FFC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endParaRPr sz="1600">
                  <a:solidFill>
                    <a:srgbClr val="000000"/>
                  </a:solidFill>
                  <a:latin typeface="Calibri"/>
                  <a:ea typeface="Calibri"/>
                  <a:cs typeface="Calibri"/>
                  <a:sym typeface="Calibri"/>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Yönetim Kararları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YGG Toplantısı Tutanağı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Risk Değerlendirmesi</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İç ve Dış Performans Göstergeleri Gerçekleşme Raporları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Paydaş görüşleri geri bildirim</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İç ve Dış Tetkik Raporları</a:t>
                </a:r>
                <a:endParaRPr/>
              </a:p>
            </p:txBody>
          </p:sp>
          <p:sp>
            <p:nvSpPr>
              <p:cNvPr id="334" name="Google Shape;334;p22"/>
              <p:cNvSpPr txBox="1"/>
              <p:nvPr/>
            </p:nvSpPr>
            <p:spPr>
              <a:xfrm flipH="1">
                <a:off x="7006528" y="8844728"/>
                <a:ext cx="2204274" cy="1870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600" b="1">
                    <a:solidFill>
                      <a:srgbClr val="000000"/>
                    </a:solidFill>
                    <a:latin typeface="Calibri"/>
                    <a:ea typeface="Calibri"/>
                    <a:cs typeface="Calibri"/>
                    <a:sym typeface="Calibri"/>
                  </a:rPr>
                  <a:t>Kanıtlar</a:t>
                </a:r>
                <a:endParaRPr/>
              </a:p>
            </p:txBody>
          </p:sp>
        </p:grpSp>
        <p:grpSp>
          <p:nvGrpSpPr>
            <p:cNvPr id="335" name="Google Shape;335;p22"/>
            <p:cNvGrpSpPr/>
            <p:nvPr/>
          </p:nvGrpSpPr>
          <p:grpSpPr>
            <a:xfrm>
              <a:off x="3223508" y="5271126"/>
              <a:ext cx="11002051" cy="1189410"/>
              <a:chOff x="5108" y="2285019"/>
              <a:chExt cx="11002051" cy="1189410"/>
            </a:xfrm>
          </p:grpSpPr>
          <p:sp>
            <p:nvSpPr>
              <p:cNvPr id="336" name="Google Shape;336;p22"/>
              <p:cNvSpPr/>
              <p:nvPr/>
            </p:nvSpPr>
            <p:spPr>
              <a:xfrm>
                <a:off x="5108" y="2285019"/>
                <a:ext cx="2973527" cy="1189410"/>
              </a:xfrm>
              <a:prstGeom prst="chevron">
                <a:avLst>
                  <a:gd name="adj" fmla="val 50000"/>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2"/>
              <p:cNvSpPr txBox="1"/>
              <p:nvPr/>
            </p:nvSpPr>
            <p:spPr>
              <a:xfrm>
                <a:off x="599813"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P</a:t>
                </a:r>
                <a:endParaRPr/>
              </a:p>
            </p:txBody>
          </p:sp>
          <p:sp>
            <p:nvSpPr>
              <p:cNvPr id="338" name="Google Shape;338;p22"/>
              <p:cNvSpPr/>
              <p:nvPr/>
            </p:nvSpPr>
            <p:spPr>
              <a:xfrm>
                <a:off x="2681282" y="2285019"/>
                <a:ext cx="2973527" cy="1189410"/>
              </a:xfrm>
              <a:prstGeom prst="chevron">
                <a:avLst>
                  <a:gd name="adj" fmla="val 50000"/>
                </a:avLst>
              </a:prstGeom>
              <a:solidFill>
                <a:srgbClr val="C581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2"/>
              <p:cNvSpPr txBox="1"/>
              <p:nvPr/>
            </p:nvSpPr>
            <p:spPr>
              <a:xfrm>
                <a:off x="3275987"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U</a:t>
                </a:r>
                <a:endParaRPr/>
              </a:p>
            </p:txBody>
          </p:sp>
          <p:sp>
            <p:nvSpPr>
              <p:cNvPr id="340" name="Google Shape;340;p22"/>
              <p:cNvSpPr/>
              <p:nvPr/>
            </p:nvSpPr>
            <p:spPr>
              <a:xfrm>
                <a:off x="5357457" y="2285019"/>
                <a:ext cx="2973527" cy="1189410"/>
              </a:xfrm>
              <a:prstGeom prst="chevron">
                <a:avLst>
                  <a:gd name="adj" fmla="val 50000"/>
                </a:avLst>
              </a:prstGeom>
              <a:solidFill>
                <a:srgbClr val="548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2"/>
              <p:cNvSpPr txBox="1"/>
              <p:nvPr/>
            </p:nvSpPr>
            <p:spPr>
              <a:xfrm>
                <a:off x="5952162"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K</a:t>
                </a:r>
                <a:endParaRPr/>
              </a:p>
            </p:txBody>
          </p:sp>
          <p:sp>
            <p:nvSpPr>
              <p:cNvPr id="342" name="Google Shape;342;p22"/>
              <p:cNvSpPr/>
              <p:nvPr/>
            </p:nvSpPr>
            <p:spPr>
              <a:xfrm>
                <a:off x="8033632" y="2285019"/>
                <a:ext cx="2973527" cy="1189410"/>
              </a:xfrm>
              <a:prstGeom prst="chevron">
                <a:avLst>
                  <a:gd name="adj" fmla="val 50000"/>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2"/>
              <p:cNvSpPr txBox="1"/>
              <p:nvPr/>
            </p:nvSpPr>
            <p:spPr>
              <a:xfrm>
                <a:off x="8628337"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Ö</a:t>
                </a:r>
                <a:endParaRPr/>
              </a:p>
            </p:txBody>
          </p:sp>
        </p:grpSp>
        <p:sp>
          <p:nvSpPr>
            <p:cNvPr id="344" name="Google Shape;344;p22"/>
            <p:cNvSpPr txBox="1"/>
            <p:nvPr/>
          </p:nvSpPr>
          <p:spPr>
            <a:xfrm flipH="1">
              <a:off x="6147151" y="1338842"/>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sp>
          <p:nvSpPr>
            <p:cNvPr id="345" name="Google Shape;345;p22"/>
            <p:cNvSpPr txBox="1"/>
            <p:nvPr/>
          </p:nvSpPr>
          <p:spPr>
            <a:xfrm flipH="1">
              <a:off x="8889312" y="1333362"/>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sp>
          <p:nvSpPr>
            <p:cNvPr id="346" name="Google Shape;346;p22"/>
            <p:cNvSpPr txBox="1"/>
            <p:nvPr/>
          </p:nvSpPr>
          <p:spPr>
            <a:xfrm flipH="1">
              <a:off x="11752647" y="1343957"/>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sp>
          <p:nvSpPr>
            <p:cNvPr id="347" name="Google Shape;347;p22"/>
            <p:cNvSpPr txBox="1"/>
            <p:nvPr/>
          </p:nvSpPr>
          <p:spPr>
            <a:xfrm flipH="1">
              <a:off x="3463728" y="1340297"/>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grpSp>
      <p:sp>
        <p:nvSpPr>
          <p:cNvPr id="348" name="Google Shape;348;p22"/>
          <p:cNvSpPr txBox="1"/>
          <p:nvPr/>
        </p:nvSpPr>
        <p:spPr>
          <a:xfrm>
            <a:off x="-120714" y="10152679"/>
            <a:ext cx="3560503" cy="3165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57">
                <a:solidFill>
                  <a:schemeClr val="dk1"/>
                </a:solidFill>
                <a:latin typeface="Calibri"/>
                <a:ea typeface="Calibri"/>
                <a:cs typeface="Calibri"/>
                <a:sym typeface="Calibri"/>
              </a:rPr>
              <a:t>Kalite Koordinatörlüğü 2023</a:t>
            </a:r>
            <a:endParaRPr sz="729">
              <a:solidFill>
                <a:schemeClr val="dk1"/>
              </a:solidFill>
              <a:latin typeface="Calibri"/>
              <a:ea typeface="Calibri"/>
              <a:cs typeface="Calibri"/>
              <a:sym typeface="Calibri"/>
            </a:endParaRPr>
          </a:p>
        </p:txBody>
      </p:sp>
      <p:pic>
        <p:nvPicPr>
          <p:cNvPr id="349" name="Google Shape;349;p22"/>
          <p:cNvPicPr preferRelativeResize="0"/>
          <p:nvPr/>
        </p:nvPicPr>
        <p:blipFill rotWithShape="1">
          <a:blip r:embed="rId3">
            <a:alphaModFix/>
          </a:blip>
          <a:srcRect/>
          <a:stretch/>
        </p:blipFill>
        <p:spPr>
          <a:xfrm>
            <a:off x="775338" y="561527"/>
            <a:ext cx="1616361" cy="1616361"/>
          </a:xfrm>
          <a:prstGeom prst="rect">
            <a:avLst/>
          </a:prstGeom>
          <a:noFill/>
          <a:ln>
            <a:noFill/>
          </a:ln>
        </p:spPr>
      </p:pic>
      <p:sp>
        <p:nvSpPr>
          <p:cNvPr id="350" name="Google Shape;350;p22"/>
          <p:cNvSpPr/>
          <p:nvPr/>
        </p:nvSpPr>
        <p:spPr>
          <a:xfrm>
            <a:off x="169289" y="2824030"/>
            <a:ext cx="2885438" cy="6820715"/>
          </a:xfrm>
          <a:prstGeom prst="roundRect">
            <a:avLst>
              <a:gd name="adj" fmla="val 6737"/>
            </a:avLst>
          </a:prstGeom>
          <a:noFill/>
          <a:ln w="9525"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tr-TR" sz="2501" b="1">
                <a:solidFill>
                  <a:srgbClr val="0C0C0C"/>
                </a:solidFill>
                <a:latin typeface="Calibri"/>
                <a:ea typeface="Calibri"/>
                <a:cs typeface="Calibri"/>
                <a:sym typeface="Calibri"/>
              </a:rPr>
              <a:t>Ölçüt Beklentisi</a:t>
            </a:r>
            <a:endParaRPr/>
          </a:p>
          <a:p>
            <a:pPr marL="0" marR="0" lvl="0" indent="0" algn="l" rtl="0">
              <a:spcBef>
                <a:spcPts val="0"/>
              </a:spcBef>
              <a:spcAft>
                <a:spcPts val="0"/>
              </a:spcAft>
              <a:buNone/>
            </a:pPr>
            <a:r>
              <a:rPr lang="tr-TR" sz="2400">
                <a:solidFill>
                  <a:srgbClr val="0C0C0C"/>
                </a:solidFill>
                <a:latin typeface="Calibri"/>
                <a:ea typeface="Calibri"/>
                <a:cs typeface="Calibri"/>
                <a:sym typeface="Calibri"/>
              </a:rPr>
              <a:t>Vizyon, misyon ve amacın gerçekleş-tirilmesi için politikalar doğrul-tusunda oluşturulan stratejik amaçların ve hedeflerin planlanması, uygulanması, performans yönetimi kapsamında sonuçların izlenerek değerlendirilmesi ve kamuoyuyla paylaşılması.</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2000">
              <a:srgbClr val="FFFFFF"/>
            </a:gs>
            <a:gs pos="100000">
              <a:schemeClr val="accent6"/>
            </a:gs>
          </a:gsLst>
          <a:path path="circle">
            <a:fillToRect l="50000" t="50000" r="50000" b="50000"/>
          </a:path>
          <a:tileRect/>
        </a:gradFill>
        <a:effectLst/>
      </p:bgPr>
    </p:bg>
    <p:spTree>
      <p:nvGrpSpPr>
        <p:cNvPr id="1" name="Shape 354"/>
        <p:cNvGrpSpPr/>
        <p:nvPr/>
      </p:nvGrpSpPr>
      <p:grpSpPr>
        <a:xfrm>
          <a:off x="0" y="0"/>
          <a:ext cx="0" cy="0"/>
          <a:chOff x="0" y="0"/>
          <a:chExt cx="0" cy="0"/>
        </a:xfrm>
      </p:grpSpPr>
      <p:sp>
        <p:nvSpPr>
          <p:cNvPr id="355" name="Google Shape;355;p23"/>
          <p:cNvSpPr/>
          <p:nvPr/>
        </p:nvSpPr>
        <p:spPr>
          <a:xfrm>
            <a:off x="3218401" y="1276743"/>
            <a:ext cx="2519999" cy="3600001"/>
          </a:xfrm>
          <a:prstGeom prst="wedgeRoundRectCallout">
            <a:avLst>
              <a:gd name="adj1" fmla="val -7252"/>
              <a:gd name="adj2" fmla="val 57664"/>
              <a:gd name="adj3" fmla="val 16667"/>
            </a:avLst>
          </a:prstGeom>
          <a:solidFill>
            <a:schemeClr val="lt1">
              <a:alpha val="80784"/>
            </a:schemeClr>
          </a:solidFill>
          <a:ln w="9525"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601"/>
              <a:buFont typeface="Arial"/>
              <a:buNone/>
            </a:pPr>
            <a:endParaRPr sz="601" i="1">
              <a:solidFill>
                <a:srgbClr val="000000"/>
              </a:solidFill>
              <a:latin typeface="Calibri"/>
              <a:ea typeface="Calibri"/>
              <a:cs typeface="Calibri"/>
              <a:sym typeface="Calibri"/>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Denetimler ve Tetkikler</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Döner Sermaye İşlemleri Süreci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Harcama Yönetimi Süreci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İç ve Dış Performans Gösterge Kriterleri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Memnuniyet Anket Değerlendirmeleri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Mevzuat</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Otomasyon ve Yazılımlar</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Öğretim Üyesi Atama Yükseltme ve Görevlendirme Kriterleri </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Paydaş Görüşleri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Stratejik Amaçlar ve Hedefler</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Stratejik Planlama Süreci (Bütçe vb.)</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TS EN ISO/IEC 27001 Bilgi Güvenliği Yönetim Sistemi Standardı</a:t>
            </a:r>
            <a:endParaRPr/>
          </a:p>
        </p:txBody>
      </p:sp>
      <p:sp>
        <p:nvSpPr>
          <p:cNvPr id="356" name="Google Shape;356;p23"/>
          <p:cNvSpPr/>
          <p:nvPr/>
        </p:nvSpPr>
        <p:spPr>
          <a:xfrm>
            <a:off x="5940108" y="1222794"/>
            <a:ext cx="2519999" cy="3600001"/>
          </a:xfrm>
          <a:prstGeom prst="wedgeRoundRectCallout">
            <a:avLst>
              <a:gd name="adj1" fmla="val 20785"/>
              <a:gd name="adj2" fmla="val 57476"/>
              <a:gd name="adj3" fmla="val 16667"/>
            </a:avLst>
          </a:prstGeom>
          <a:solidFill>
            <a:schemeClr val="lt1">
              <a:alpha val="80784"/>
            </a:schemeClr>
          </a:solidFill>
          <a:ln w="9525" cap="flat" cmpd="sng">
            <a:solidFill>
              <a:srgbClr val="C5811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1"/>
              <a:buFont typeface="Arial"/>
              <a:buNone/>
            </a:pPr>
            <a:endParaRPr sz="1201" i="1">
              <a:solidFill>
                <a:srgbClr val="000000"/>
              </a:solidFill>
              <a:latin typeface="Calibri"/>
              <a:ea typeface="Calibri"/>
              <a:cs typeface="Calibri"/>
              <a:sym typeface="Calibri"/>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Stratejik Planlama Süreci (Bütçe vb.)</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Araştırma Süreci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Bilim, Sanat, Hizmet, Teşvik ve Başarı Ödülleri Faaliyetleri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Bütçenin Kullanılması Faaliyetleri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Çalışanların Yönetimi Süreci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Destek Hizmetleri Süreci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Döner Sermaye İşlemleri Süreci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Eğitim Öğretim Süreci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Harcama Yönetimi Süreci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İlişki Yönetimi Süreci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Mevzuat</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Otomasyon ve Yazılımlar</a:t>
            </a:r>
            <a:endParaRPr/>
          </a:p>
        </p:txBody>
      </p:sp>
      <p:sp>
        <p:nvSpPr>
          <p:cNvPr id="357" name="Google Shape;357;p23"/>
          <p:cNvSpPr/>
          <p:nvPr/>
        </p:nvSpPr>
        <p:spPr>
          <a:xfrm>
            <a:off x="8724536" y="1255845"/>
            <a:ext cx="2519999" cy="3600001"/>
          </a:xfrm>
          <a:prstGeom prst="wedgeRoundRectCallout">
            <a:avLst>
              <a:gd name="adj1" fmla="val 21701"/>
              <a:gd name="adj2" fmla="val 58261"/>
              <a:gd name="adj3" fmla="val 16667"/>
            </a:avLst>
          </a:prstGeom>
          <a:solidFill>
            <a:schemeClr val="lt1">
              <a:alpha val="80784"/>
            </a:schemeClr>
          </a:solidFill>
          <a:ln w="9525" cap="flat" cmpd="sng">
            <a:solidFill>
              <a:srgbClr val="FFC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i="1">
              <a:solidFill>
                <a:srgbClr val="000000"/>
              </a:solidFill>
              <a:latin typeface="Calibri"/>
              <a:ea typeface="Calibri"/>
              <a:cs typeface="Calibri"/>
              <a:sym typeface="Calibri"/>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Disiplin Kuralları</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Etik Davranış İlkeleri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İç ve Dış Performans Göstergeleri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Memnuniyet Değerlendirmesi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Paydaş Görüşleri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Üst Yönetim Toplantıları</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Yatırım İzleme ve Değerlendirme Faaliyetleri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YGG</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Yönetim Sistemleri İç ve Dış Tetkikleri</a:t>
            </a:r>
            <a:endParaRPr/>
          </a:p>
        </p:txBody>
      </p:sp>
      <p:sp>
        <p:nvSpPr>
          <p:cNvPr id="358" name="Google Shape;358;p23"/>
          <p:cNvSpPr/>
          <p:nvPr/>
        </p:nvSpPr>
        <p:spPr>
          <a:xfrm>
            <a:off x="11508964" y="1255845"/>
            <a:ext cx="2519999" cy="3600001"/>
          </a:xfrm>
          <a:prstGeom prst="wedgeRoundRectCallout">
            <a:avLst>
              <a:gd name="adj1" fmla="val 7557"/>
              <a:gd name="adj2" fmla="val 57104"/>
              <a:gd name="adj3" fmla="val 16667"/>
            </a:avLst>
          </a:prstGeom>
          <a:solidFill>
            <a:schemeClr val="lt1">
              <a:alpha val="80784"/>
            </a:schemeClr>
          </a:solidFill>
          <a:ln w="9525"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1"/>
              <a:buFont typeface="Arial"/>
              <a:buNone/>
            </a:pPr>
            <a:endParaRPr sz="1201" i="1">
              <a:solidFill>
                <a:srgbClr val="000000"/>
              </a:solidFill>
              <a:latin typeface="Calibri"/>
              <a:ea typeface="Calibri"/>
              <a:cs typeface="Calibri"/>
              <a:sym typeface="Calibri"/>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Sürekli İyileştirme Prosedürü</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Bilgi Güvenliği Politikasının Gözden Geçirilmesi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Bilgi Yönetimi Faaliyetlerinin Gözden Geçirilmesi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Fırsatların Gözden Geçirilmesi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Finansal Yönetim Faaliyetlerinin Gözden Geçirilmesi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Güçlendirilmesi Gereken Hususları İyileştirme Faaliyetleri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İnsan Kaynakları Yönetimi Faaliyetlerinin Gözden Geçirilmesi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Performans Göstergelerinde Yapılacak Güncellemeler</a:t>
            </a:r>
            <a:endParaRPr/>
          </a:p>
        </p:txBody>
      </p:sp>
      <p:sp>
        <p:nvSpPr>
          <p:cNvPr id="359" name="Google Shape;359;p23"/>
          <p:cNvSpPr txBox="1"/>
          <p:nvPr/>
        </p:nvSpPr>
        <p:spPr>
          <a:xfrm>
            <a:off x="2940898" y="337518"/>
            <a:ext cx="899202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4000">
                <a:solidFill>
                  <a:srgbClr val="000000"/>
                </a:solidFill>
                <a:latin typeface="Calibri"/>
                <a:ea typeface="Calibri"/>
                <a:cs typeface="Calibri"/>
                <a:sym typeface="Calibri"/>
              </a:rPr>
              <a:t>A3 Yönetim Sistemleri Döngüsü</a:t>
            </a:r>
            <a:endParaRPr sz="857">
              <a:solidFill>
                <a:srgbClr val="000000"/>
              </a:solidFill>
              <a:latin typeface="Calibri"/>
              <a:ea typeface="Calibri"/>
              <a:cs typeface="Calibri"/>
              <a:sym typeface="Calibri"/>
            </a:endParaRPr>
          </a:p>
        </p:txBody>
      </p:sp>
      <p:grpSp>
        <p:nvGrpSpPr>
          <p:cNvPr id="360" name="Google Shape;360;p23"/>
          <p:cNvGrpSpPr/>
          <p:nvPr/>
        </p:nvGrpSpPr>
        <p:grpSpPr>
          <a:xfrm>
            <a:off x="3218401" y="6510963"/>
            <a:ext cx="2519999" cy="4158000"/>
            <a:chOff x="7044564" y="1068354"/>
            <a:chExt cx="4284578" cy="3037716"/>
          </a:xfrm>
        </p:grpSpPr>
        <p:sp>
          <p:nvSpPr>
            <p:cNvPr id="361" name="Google Shape;361;p23"/>
            <p:cNvSpPr/>
            <p:nvPr/>
          </p:nvSpPr>
          <p:spPr>
            <a:xfrm>
              <a:off x="7044564" y="1073928"/>
              <a:ext cx="4284578" cy="3032142"/>
            </a:xfrm>
            <a:prstGeom prst="roundRect">
              <a:avLst>
                <a:gd name="adj" fmla="val 16667"/>
              </a:avLst>
            </a:prstGeom>
            <a:solidFill>
              <a:schemeClr val="lt1">
                <a:alpha val="80784"/>
              </a:schemeClr>
            </a:solidFill>
            <a:ln w="9525"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endParaRPr sz="300">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300"/>
                <a:buFont typeface="Arial"/>
                <a:buNone/>
              </a:pPr>
              <a:endParaRPr sz="300">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300"/>
                <a:buFont typeface="Arial"/>
                <a:buNone/>
              </a:pPr>
              <a:endParaRPr sz="300">
                <a:solidFill>
                  <a:srgbClr val="000000"/>
                </a:solidFill>
                <a:latin typeface="Calibri"/>
                <a:ea typeface="Calibri"/>
                <a:cs typeface="Calibri"/>
                <a:sym typeface="Calibri"/>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Denetim ve Tetkik Raporları</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Eğitim İhtiyacı Tespit Formu</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Hizmet İçi Eğitim Prosedürü</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Kanunlar</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Mali Performans Değerlendirme Raporları</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Memnuniyet Anketi Değerlendirme Raporları</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Öğretim Üyesi Atama Yükseltme ve Görevlendirme Kriterleri</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Personel Otomasyonu</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Planlanan ve Teklif Edilen Bütçe</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Risk Değerlendirmesi</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Stratejik Plan</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Toplantı Tutanağı</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TS EN ISO/IEC 27001 BGYS Standardı Metni</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Yıllık Eğitim Planı</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Yönetim Bilgi Sistemleri</a:t>
              </a:r>
              <a:endParaRPr/>
            </a:p>
          </p:txBody>
        </p:sp>
        <p:sp>
          <p:nvSpPr>
            <p:cNvPr id="362" name="Google Shape;362;p23"/>
            <p:cNvSpPr txBox="1"/>
            <p:nvPr/>
          </p:nvSpPr>
          <p:spPr>
            <a:xfrm flipH="1">
              <a:off x="8136765" y="1068354"/>
              <a:ext cx="1987249" cy="2248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00" b="1">
                  <a:solidFill>
                    <a:srgbClr val="000000"/>
                  </a:solidFill>
                  <a:latin typeface="Calibri"/>
                  <a:ea typeface="Calibri"/>
                  <a:cs typeface="Calibri"/>
                  <a:sym typeface="Calibri"/>
                </a:rPr>
                <a:t>Kanıtlar</a:t>
              </a:r>
              <a:endParaRPr/>
            </a:p>
          </p:txBody>
        </p:sp>
      </p:grpSp>
      <p:grpSp>
        <p:nvGrpSpPr>
          <p:cNvPr id="363" name="Google Shape;363;p23"/>
          <p:cNvGrpSpPr/>
          <p:nvPr/>
        </p:nvGrpSpPr>
        <p:grpSpPr>
          <a:xfrm>
            <a:off x="5902074" y="6517900"/>
            <a:ext cx="2519999" cy="4158000"/>
            <a:chOff x="1727710" y="1601470"/>
            <a:chExt cx="2790340" cy="2404905"/>
          </a:xfrm>
        </p:grpSpPr>
        <p:sp>
          <p:nvSpPr>
            <p:cNvPr id="364" name="Google Shape;364;p23"/>
            <p:cNvSpPr/>
            <p:nvPr/>
          </p:nvSpPr>
          <p:spPr>
            <a:xfrm>
              <a:off x="1727710" y="1601470"/>
              <a:ext cx="2790340" cy="2404905"/>
            </a:xfrm>
            <a:prstGeom prst="roundRect">
              <a:avLst>
                <a:gd name="adj" fmla="val 16667"/>
              </a:avLst>
            </a:prstGeom>
            <a:solidFill>
              <a:schemeClr val="lt1">
                <a:alpha val="80784"/>
              </a:schemeClr>
            </a:solidFill>
            <a:ln w="9525" cap="flat" cmpd="sng">
              <a:solidFill>
                <a:srgbClr val="C5811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1"/>
                <a:buFont typeface="Arial"/>
                <a:buNone/>
              </a:pPr>
              <a:endParaRPr sz="1201">
                <a:solidFill>
                  <a:srgbClr val="000000"/>
                </a:solidFill>
                <a:latin typeface="Calibri"/>
                <a:ea typeface="Calibri"/>
                <a:cs typeface="Calibri"/>
                <a:sym typeface="Calibri"/>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Yükseköğretim Kanunu</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Yükseköğretim Personel Kanunu</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Bilim, Sanat, Hizmet, Teşvik ve Başarı Ödülleri Yönergesi</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BUÜ İnsan Kaynakları Yönergesi</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Form ve Diğer Dokümanlar</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Hizmet İçi Eğitim Prosedürü </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Juri Raporu</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Atama Kararnameleri</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Öğretim Üyesi Atama Yükseltme ve Görevlendirme Kriterleri</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Ödeme/Harcama Kayıtları</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Otomasyonlar ve diğer Yazılımlar</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Platformlar</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Sunucular ve Veritabanları</a:t>
              </a:r>
              <a:endParaRPr sz="1201">
                <a:solidFill>
                  <a:srgbClr val="000000"/>
                </a:solidFill>
                <a:latin typeface="Calibri"/>
                <a:ea typeface="Calibri"/>
                <a:cs typeface="Calibri"/>
                <a:sym typeface="Calibri"/>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Veri Merkezleri</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Yıllık yatırım programı </a:t>
              </a:r>
              <a:endParaRPr/>
            </a:p>
          </p:txBody>
        </p:sp>
        <p:sp>
          <p:nvSpPr>
            <p:cNvPr id="365" name="Google Shape;365;p23"/>
            <p:cNvSpPr txBox="1"/>
            <p:nvPr/>
          </p:nvSpPr>
          <p:spPr>
            <a:xfrm flipH="1">
              <a:off x="2604457" y="1645319"/>
              <a:ext cx="947519" cy="1602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01" b="1">
                  <a:solidFill>
                    <a:srgbClr val="000000"/>
                  </a:solidFill>
                  <a:latin typeface="Calibri"/>
                  <a:ea typeface="Calibri"/>
                  <a:cs typeface="Calibri"/>
                  <a:sym typeface="Calibri"/>
                </a:rPr>
                <a:t>Kanıtlar</a:t>
              </a:r>
              <a:endParaRPr/>
            </a:p>
          </p:txBody>
        </p:sp>
      </p:grpSp>
      <p:grpSp>
        <p:nvGrpSpPr>
          <p:cNvPr id="366" name="Google Shape;366;p23"/>
          <p:cNvGrpSpPr/>
          <p:nvPr/>
        </p:nvGrpSpPr>
        <p:grpSpPr>
          <a:xfrm>
            <a:off x="11467236" y="6563693"/>
            <a:ext cx="2519999" cy="4102759"/>
            <a:chOff x="1698380" y="9142360"/>
            <a:chExt cx="3353704" cy="1986410"/>
          </a:xfrm>
        </p:grpSpPr>
        <p:sp>
          <p:nvSpPr>
            <p:cNvPr id="367" name="Google Shape;367;p23"/>
            <p:cNvSpPr/>
            <p:nvPr/>
          </p:nvSpPr>
          <p:spPr>
            <a:xfrm>
              <a:off x="1698380" y="9142360"/>
              <a:ext cx="3353704" cy="1986410"/>
            </a:xfrm>
            <a:prstGeom prst="roundRect">
              <a:avLst>
                <a:gd name="adj" fmla="val 16667"/>
              </a:avLst>
            </a:prstGeom>
            <a:solidFill>
              <a:schemeClr val="lt1">
                <a:alpha val="80784"/>
              </a:schemeClr>
            </a:solidFill>
            <a:ln w="9525"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a:solidFill>
                  <a:srgbClr val="000000"/>
                </a:solidFill>
                <a:latin typeface="Calibri"/>
                <a:ea typeface="Calibri"/>
                <a:cs typeface="Calibri"/>
                <a:sym typeface="Calibri"/>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Anket Değerlendirme Raporları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İyileştirme Planları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İyileştirme Raporları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Performans Değerlendirme Raporu</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Süreç İyileştirme Kayıtları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Yönetim Toplantı Kayıtları</a:t>
              </a:r>
              <a:endParaRPr/>
            </a:p>
          </p:txBody>
        </p:sp>
        <p:sp>
          <p:nvSpPr>
            <p:cNvPr id="368" name="Google Shape;368;p23"/>
            <p:cNvSpPr txBox="1"/>
            <p:nvPr/>
          </p:nvSpPr>
          <p:spPr>
            <a:xfrm flipH="1">
              <a:off x="2674055" y="9169147"/>
              <a:ext cx="1402352" cy="1490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00" b="1">
                  <a:solidFill>
                    <a:srgbClr val="000000"/>
                  </a:solidFill>
                  <a:latin typeface="Calibri"/>
                  <a:ea typeface="Calibri"/>
                  <a:cs typeface="Calibri"/>
                  <a:sym typeface="Calibri"/>
                </a:rPr>
                <a:t>Kanıtlar</a:t>
              </a:r>
              <a:endParaRPr/>
            </a:p>
          </p:txBody>
        </p:sp>
      </p:grpSp>
      <p:grpSp>
        <p:nvGrpSpPr>
          <p:cNvPr id="369" name="Google Shape;369;p23"/>
          <p:cNvGrpSpPr/>
          <p:nvPr/>
        </p:nvGrpSpPr>
        <p:grpSpPr>
          <a:xfrm>
            <a:off x="8663619" y="6517900"/>
            <a:ext cx="2519999" cy="4158000"/>
            <a:chOff x="6073539" y="8814601"/>
            <a:chExt cx="4272766" cy="2088643"/>
          </a:xfrm>
        </p:grpSpPr>
        <p:sp>
          <p:nvSpPr>
            <p:cNvPr id="370" name="Google Shape;370;p23"/>
            <p:cNvSpPr/>
            <p:nvPr/>
          </p:nvSpPr>
          <p:spPr>
            <a:xfrm>
              <a:off x="6073539" y="8814601"/>
              <a:ext cx="4272766" cy="2088643"/>
            </a:xfrm>
            <a:prstGeom prst="roundRect">
              <a:avLst>
                <a:gd name="adj" fmla="val 16667"/>
              </a:avLst>
            </a:prstGeom>
            <a:solidFill>
              <a:schemeClr val="lt1">
                <a:alpha val="80784"/>
              </a:schemeClr>
            </a:solidFill>
            <a:ln w="9525" cap="flat" cmpd="sng">
              <a:solidFill>
                <a:srgbClr val="FFC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1"/>
                <a:buFont typeface="Arial"/>
                <a:buNone/>
              </a:pPr>
              <a:endParaRPr sz="1201">
                <a:solidFill>
                  <a:srgbClr val="000000"/>
                </a:solidFill>
                <a:latin typeface="Calibri"/>
                <a:ea typeface="Calibri"/>
                <a:cs typeface="Calibri"/>
                <a:sym typeface="Calibri"/>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Devlet Memurları Disiplin Yönetmeliği</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Etik Kurulu ve Etik Davranış İlkeleri Yönergesi</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İç ve Dış Performans Göstergeleri Gerçekleşme Raporları</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İç ve Dış Tetkik Raporları</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İş Sağlığı ve Güvenliği Yönergesi</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İşçi Disiplin Yönergesi</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Memnuniyet Anketleri Analiz ve Değerlendirme Raporları</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Paydaş Geri Bildirimleri</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Risk Değerlendirmesi</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Toplantı Tutanakları</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Yatırım İzleme ve Değerlendirme Raporları </a:t>
              </a:r>
              <a:endParaRPr/>
            </a:p>
            <a:p>
              <a:pPr marL="0" marR="0" lvl="0" indent="-76263" algn="l" rtl="0">
                <a:spcBef>
                  <a:spcPts val="0"/>
                </a:spcBef>
                <a:spcAft>
                  <a:spcPts val="0"/>
                </a:spcAft>
                <a:buClr>
                  <a:srgbClr val="000000"/>
                </a:buClr>
                <a:buSzPts val="1201"/>
                <a:buFont typeface="Arial"/>
                <a:buChar char="•"/>
              </a:pPr>
              <a:r>
                <a:rPr lang="tr-TR" sz="1201">
                  <a:solidFill>
                    <a:srgbClr val="000000"/>
                  </a:solidFill>
                  <a:latin typeface="Calibri"/>
                  <a:ea typeface="Calibri"/>
                  <a:cs typeface="Calibri"/>
                  <a:sym typeface="Calibri"/>
                </a:rPr>
                <a:t>YGG Raporu</a:t>
              </a:r>
              <a:endParaRPr/>
            </a:p>
          </p:txBody>
        </p:sp>
        <p:sp>
          <p:nvSpPr>
            <p:cNvPr id="371" name="Google Shape;371;p23"/>
            <p:cNvSpPr txBox="1"/>
            <p:nvPr/>
          </p:nvSpPr>
          <p:spPr>
            <a:xfrm flipH="1">
              <a:off x="7006528" y="8844727"/>
              <a:ext cx="2204273" cy="1392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01" b="1">
                  <a:solidFill>
                    <a:srgbClr val="000000"/>
                  </a:solidFill>
                  <a:latin typeface="Calibri"/>
                  <a:ea typeface="Calibri"/>
                  <a:cs typeface="Calibri"/>
                  <a:sym typeface="Calibri"/>
                </a:rPr>
                <a:t>Kanıtlar</a:t>
              </a:r>
              <a:endParaRPr/>
            </a:p>
          </p:txBody>
        </p:sp>
      </p:grpSp>
      <p:grpSp>
        <p:nvGrpSpPr>
          <p:cNvPr id="372" name="Google Shape;372;p23"/>
          <p:cNvGrpSpPr/>
          <p:nvPr/>
        </p:nvGrpSpPr>
        <p:grpSpPr>
          <a:xfrm>
            <a:off x="3354000" y="5231021"/>
            <a:ext cx="11002051" cy="1189410"/>
            <a:chOff x="5108" y="2285019"/>
            <a:chExt cx="11002051" cy="1189410"/>
          </a:xfrm>
        </p:grpSpPr>
        <p:sp>
          <p:nvSpPr>
            <p:cNvPr id="373" name="Google Shape;373;p23"/>
            <p:cNvSpPr/>
            <p:nvPr/>
          </p:nvSpPr>
          <p:spPr>
            <a:xfrm>
              <a:off x="5108" y="2285019"/>
              <a:ext cx="2973527" cy="1189410"/>
            </a:xfrm>
            <a:prstGeom prst="chevron">
              <a:avLst>
                <a:gd name="adj" fmla="val 50000"/>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3"/>
            <p:cNvSpPr txBox="1"/>
            <p:nvPr/>
          </p:nvSpPr>
          <p:spPr>
            <a:xfrm>
              <a:off x="599813"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P</a:t>
              </a:r>
              <a:endParaRPr/>
            </a:p>
          </p:txBody>
        </p:sp>
        <p:sp>
          <p:nvSpPr>
            <p:cNvPr id="375" name="Google Shape;375;p23"/>
            <p:cNvSpPr/>
            <p:nvPr/>
          </p:nvSpPr>
          <p:spPr>
            <a:xfrm>
              <a:off x="2681282" y="2285019"/>
              <a:ext cx="2973527" cy="1189410"/>
            </a:xfrm>
            <a:prstGeom prst="chevron">
              <a:avLst>
                <a:gd name="adj" fmla="val 50000"/>
              </a:avLst>
            </a:prstGeom>
            <a:solidFill>
              <a:srgbClr val="C581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3"/>
            <p:cNvSpPr txBox="1"/>
            <p:nvPr/>
          </p:nvSpPr>
          <p:spPr>
            <a:xfrm>
              <a:off x="3275987"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U</a:t>
              </a:r>
              <a:endParaRPr/>
            </a:p>
          </p:txBody>
        </p:sp>
        <p:sp>
          <p:nvSpPr>
            <p:cNvPr id="377" name="Google Shape;377;p23"/>
            <p:cNvSpPr/>
            <p:nvPr/>
          </p:nvSpPr>
          <p:spPr>
            <a:xfrm>
              <a:off x="5357457" y="2285019"/>
              <a:ext cx="2973527" cy="1189410"/>
            </a:xfrm>
            <a:prstGeom prst="chevron">
              <a:avLst>
                <a:gd name="adj" fmla="val 50000"/>
              </a:avLst>
            </a:prstGeom>
            <a:solidFill>
              <a:srgbClr val="548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txBox="1"/>
            <p:nvPr/>
          </p:nvSpPr>
          <p:spPr>
            <a:xfrm>
              <a:off x="5952162"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K</a:t>
              </a:r>
              <a:endParaRPr/>
            </a:p>
          </p:txBody>
        </p:sp>
        <p:sp>
          <p:nvSpPr>
            <p:cNvPr id="379" name="Google Shape;379;p23"/>
            <p:cNvSpPr/>
            <p:nvPr/>
          </p:nvSpPr>
          <p:spPr>
            <a:xfrm>
              <a:off x="8033632" y="2285019"/>
              <a:ext cx="2973527" cy="1189410"/>
            </a:xfrm>
            <a:prstGeom prst="chevron">
              <a:avLst>
                <a:gd name="adj" fmla="val 50000"/>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3"/>
            <p:cNvSpPr txBox="1"/>
            <p:nvPr/>
          </p:nvSpPr>
          <p:spPr>
            <a:xfrm>
              <a:off x="8628337"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Ö</a:t>
              </a:r>
              <a:endParaRPr/>
            </a:p>
          </p:txBody>
        </p:sp>
      </p:grpSp>
      <p:sp>
        <p:nvSpPr>
          <p:cNvPr id="381" name="Google Shape;381;p23"/>
          <p:cNvSpPr txBox="1"/>
          <p:nvPr/>
        </p:nvSpPr>
        <p:spPr>
          <a:xfrm flipH="1">
            <a:off x="6147152" y="1279689"/>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sp>
        <p:nvSpPr>
          <p:cNvPr id="382" name="Google Shape;382;p23"/>
          <p:cNvSpPr txBox="1"/>
          <p:nvPr/>
        </p:nvSpPr>
        <p:spPr>
          <a:xfrm flipH="1">
            <a:off x="8889315" y="1274207"/>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sp>
        <p:nvSpPr>
          <p:cNvPr id="383" name="Google Shape;383;p23"/>
          <p:cNvSpPr txBox="1"/>
          <p:nvPr/>
        </p:nvSpPr>
        <p:spPr>
          <a:xfrm flipH="1">
            <a:off x="11752649" y="1284804"/>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sp>
        <p:nvSpPr>
          <p:cNvPr id="384" name="Google Shape;384;p23"/>
          <p:cNvSpPr txBox="1"/>
          <p:nvPr/>
        </p:nvSpPr>
        <p:spPr>
          <a:xfrm flipH="1">
            <a:off x="3463731" y="1281142"/>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sp>
        <p:nvSpPr>
          <p:cNvPr id="385" name="Google Shape;385;p23"/>
          <p:cNvSpPr/>
          <p:nvPr/>
        </p:nvSpPr>
        <p:spPr>
          <a:xfrm>
            <a:off x="199369" y="2893656"/>
            <a:ext cx="2685879" cy="6116594"/>
          </a:xfrm>
          <a:prstGeom prst="roundRect">
            <a:avLst>
              <a:gd name="adj" fmla="val 6737"/>
            </a:avLst>
          </a:prstGeom>
          <a:noFill/>
          <a:ln w="9525"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30000"/>
              </a:lnSpc>
              <a:spcBef>
                <a:spcPts val="0"/>
              </a:spcBef>
              <a:spcAft>
                <a:spcPts val="0"/>
              </a:spcAft>
              <a:buNone/>
            </a:pPr>
            <a:r>
              <a:rPr lang="tr-TR" sz="2501" b="1">
                <a:solidFill>
                  <a:srgbClr val="0C0C0C"/>
                </a:solidFill>
                <a:latin typeface="Calibri"/>
                <a:ea typeface="Calibri"/>
                <a:cs typeface="Calibri"/>
                <a:sym typeface="Calibri"/>
              </a:rPr>
              <a:t>Ölçüt Beklentisi</a:t>
            </a:r>
            <a:endParaRPr sz="2501">
              <a:solidFill>
                <a:srgbClr val="0C0C0C"/>
              </a:solidFill>
              <a:latin typeface="Calibri"/>
              <a:ea typeface="Calibri"/>
              <a:cs typeface="Calibri"/>
              <a:sym typeface="Calibri"/>
            </a:endParaRPr>
          </a:p>
          <a:p>
            <a:pPr marL="0" marR="0" lvl="0" indent="0" algn="l" rtl="0">
              <a:lnSpc>
                <a:spcPct val="130000"/>
              </a:lnSpc>
              <a:spcBef>
                <a:spcPts val="0"/>
              </a:spcBef>
              <a:spcAft>
                <a:spcPts val="0"/>
              </a:spcAft>
              <a:buNone/>
            </a:pPr>
            <a:r>
              <a:rPr lang="tr-TR" sz="2400">
                <a:solidFill>
                  <a:srgbClr val="0C0C0C"/>
                </a:solidFill>
                <a:latin typeface="Calibri"/>
                <a:ea typeface="Calibri"/>
                <a:cs typeface="Calibri"/>
                <a:sym typeface="Calibri"/>
              </a:rPr>
              <a:t>Stratejik hedeflere ulaşmanın nitelik ve nicelik olarak güvence altına alınması amacıyla mali, beşerî ve bilgi kaynakları ile süreçleri yönetmek üzere bir sisteme sahip olunması.</a:t>
            </a:r>
            <a:endParaRPr/>
          </a:p>
        </p:txBody>
      </p:sp>
      <p:sp>
        <p:nvSpPr>
          <p:cNvPr id="386" name="Google Shape;386;p23"/>
          <p:cNvSpPr txBox="1"/>
          <p:nvPr/>
        </p:nvSpPr>
        <p:spPr>
          <a:xfrm>
            <a:off x="-120714" y="10152679"/>
            <a:ext cx="3560503" cy="3165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57">
                <a:solidFill>
                  <a:schemeClr val="dk1"/>
                </a:solidFill>
                <a:latin typeface="Calibri"/>
                <a:ea typeface="Calibri"/>
                <a:cs typeface="Calibri"/>
                <a:sym typeface="Calibri"/>
              </a:rPr>
              <a:t>Kalite Koordinatörlüğü 2023</a:t>
            </a:r>
            <a:endParaRPr sz="729">
              <a:solidFill>
                <a:schemeClr val="dk1"/>
              </a:solidFill>
              <a:latin typeface="Calibri"/>
              <a:ea typeface="Calibri"/>
              <a:cs typeface="Calibri"/>
              <a:sym typeface="Calibri"/>
            </a:endParaRPr>
          </a:p>
        </p:txBody>
      </p:sp>
      <p:pic>
        <p:nvPicPr>
          <p:cNvPr id="387" name="Google Shape;387;p23"/>
          <p:cNvPicPr preferRelativeResize="0"/>
          <p:nvPr/>
        </p:nvPicPr>
        <p:blipFill rotWithShape="1">
          <a:blip r:embed="rId3">
            <a:alphaModFix/>
          </a:blip>
          <a:srcRect/>
          <a:stretch/>
        </p:blipFill>
        <p:spPr>
          <a:xfrm>
            <a:off x="775338" y="561527"/>
            <a:ext cx="1616361" cy="1616361"/>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2000">
              <a:srgbClr val="FFFFFF"/>
            </a:gs>
            <a:gs pos="100000">
              <a:schemeClr val="accent6"/>
            </a:gs>
          </a:gsLst>
          <a:path path="circle">
            <a:fillToRect l="50000" t="50000" r="50000" b="50000"/>
          </a:path>
          <a:tileRect/>
        </a:gradFill>
        <a:effectLst/>
      </p:bgPr>
    </p:bg>
    <p:spTree>
      <p:nvGrpSpPr>
        <p:cNvPr id="1" name="Shape 391"/>
        <p:cNvGrpSpPr/>
        <p:nvPr/>
      </p:nvGrpSpPr>
      <p:grpSpPr>
        <a:xfrm>
          <a:off x="0" y="0"/>
          <a:ext cx="0" cy="0"/>
          <a:chOff x="0" y="0"/>
          <a:chExt cx="0" cy="0"/>
        </a:xfrm>
      </p:grpSpPr>
      <p:sp>
        <p:nvSpPr>
          <p:cNvPr id="392" name="Google Shape;392;p24"/>
          <p:cNvSpPr/>
          <p:nvPr/>
        </p:nvSpPr>
        <p:spPr>
          <a:xfrm>
            <a:off x="3218401" y="1359964"/>
            <a:ext cx="2519999" cy="3600001"/>
          </a:xfrm>
          <a:prstGeom prst="wedgeRoundRectCallout">
            <a:avLst>
              <a:gd name="adj1" fmla="val -7252"/>
              <a:gd name="adj2" fmla="val 57664"/>
              <a:gd name="adj3" fmla="val 16667"/>
            </a:avLst>
          </a:prstGeom>
          <a:solidFill>
            <a:schemeClr val="lt1">
              <a:alpha val="80784"/>
            </a:schemeClr>
          </a:solidFill>
          <a:ln w="9525"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endParaRPr sz="1600" i="1">
              <a:solidFill>
                <a:srgbClr val="000000"/>
              </a:solidFill>
              <a:latin typeface="Calibri"/>
              <a:ea typeface="Calibri"/>
              <a:cs typeface="Calibri"/>
              <a:sym typeface="Calibri"/>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Paydaşlarla İlişkiler Süreci</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Stratejik Amaçlar ve Hedefler</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Memnuniyet Anket Değerlendirmeleri</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Paydaş Görüşleri</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Paydaş İlişki Matrisi</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İç ve Dış Performans Gösterge Kriterleri</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Politikalar</a:t>
            </a:r>
            <a:endParaRPr/>
          </a:p>
        </p:txBody>
      </p:sp>
      <p:sp>
        <p:nvSpPr>
          <p:cNvPr id="393" name="Google Shape;393;p24"/>
          <p:cNvSpPr/>
          <p:nvPr/>
        </p:nvSpPr>
        <p:spPr>
          <a:xfrm>
            <a:off x="5940108" y="1306015"/>
            <a:ext cx="2519999" cy="3600001"/>
          </a:xfrm>
          <a:prstGeom prst="wedgeRoundRectCallout">
            <a:avLst>
              <a:gd name="adj1" fmla="val 20785"/>
              <a:gd name="adj2" fmla="val 57476"/>
              <a:gd name="adj3" fmla="val 16667"/>
            </a:avLst>
          </a:prstGeom>
          <a:solidFill>
            <a:schemeClr val="lt1">
              <a:alpha val="80784"/>
            </a:schemeClr>
          </a:solidFill>
          <a:ln w="9525" cap="flat" cmpd="sng">
            <a:solidFill>
              <a:srgbClr val="C5811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1"/>
              <a:buFont typeface="Arial"/>
              <a:buNone/>
            </a:pPr>
            <a:endParaRPr sz="1201" i="1">
              <a:solidFill>
                <a:srgbClr val="000000"/>
              </a:solidFill>
              <a:latin typeface="Calibri"/>
              <a:ea typeface="Calibri"/>
              <a:cs typeface="Calibri"/>
              <a:sym typeface="Calibri"/>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Öğrenci Sağlık ve Danışma Hizmetleri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Barınma Hizmetleri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Öğrenci Taleplerinin Yönetimi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Öğrenci topluluklarının yönetimi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Engelli Öğrenci Danışma Hizmetleri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Gençlik Danışma Merkezi Faaliyetleri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Mezun danışma Kurullarının faaliyetleri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Mezunlar derneği faaliyetleri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Çalışanlara yönelik gerçekleştirilen faaliyetleri</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Kurum ve kuruluşlara yönelik faaliyetler</a:t>
            </a:r>
            <a:endParaRPr/>
          </a:p>
          <a:p>
            <a:pPr marL="0" marR="0" lvl="0" indent="-76263" algn="l" rtl="0">
              <a:spcBef>
                <a:spcPts val="0"/>
              </a:spcBef>
              <a:spcAft>
                <a:spcPts val="0"/>
              </a:spcAft>
              <a:buClr>
                <a:srgbClr val="000000"/>
              </a:buClr>
              <a:buSzPts val="1201"/>
              <a:buFont typeface="Arial"/>
              <a:buChar char="•"/>
            </a:pPr>
            <a:r>
              <a:rPr lang="tr-TR" sz="1201" i="1">
                <a:solidFill>
                  <a:srgbClr val="000000"/>
                </a:solidFill>
                <a:latin typeface="Calibri"/>
                <a:ea typeface="Calibri"/>
                <a:cs typeface="Calibri"/>
                <a:sym typeface="Calibri"/>
              </a:rPr>
              <a:t>Sivil topluma yönelik faaliyetler</a:t>
            </a:r>
            <a:endParaRPr/>
          </a:p>
        </p:txBody>
      </p:sp>
      <p:sp>
        <p:nvSpPr>
          <p:cNvPr id="394" name="Google Shape;394;p24"/>
          <p:cNvSpPr/>
          <p:nvPr/>
        </p:nvSpPr>
        <p:spPr>
          <a:xfrm>
            <a:off x="8724536" y="1339064"/>
            <a:ext cx="2519999" cy="3600001"/>
          </a:xfrm>
          <a:prstGeom prst="wedgeRoundRectCallout">
            <a:avLst>
              <a:gd name="adj1" fmla="val 21701"/>
              <a:gd name="adj2" fmla="val 58261"/>
              <a:gd name="adj3" fmla="val 16667"/>
            </a:avLst>
          </a:prstGeom>
          <a:solidFill>
            <a:schemeClr val="lt1">
              <a:alpha val="80784"/>
            </a:schemeClr>
          </a:solidFill>
          <a:ln w="9525" cap="flat" cmpd="sng">
            <a:solidFill>
              <a:srgbClr val="FFC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endParaRPr sz="1600" i="1">
              <a:solidFill>
                <a:srgbClr val="000000"/>
              </a:solidFill>
              <a:latin typeface="Calibri"/>
              <a:ea typeface="Calibri"/>
              <a:cs typeface="Calibri"/>
              <a:sym typeface="Calibri"/>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YGG</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Üst Yönetim Toplantıları</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Memnuniyet Anketleri</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İç ve Dış Performans Göstergeleri</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Paydaş Görüşleri</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İç ve Dış Tetkik Faaliyetleri</a:t>
            </a:r>
            <a:endParaRPr/>
          </a:p>
        </p:txBody>
      </p:sp>
      <p:sp>
        <p:nvSpPr>
          <p:cNvPr id="395" name="Google Shape;395;p24"/>
          <p:cNvSpPr/>
          <p:nvPr/>
        </p:nvSpPr>
        <p:spPr>
          <a:xfrm>
            <a:off x="11508964" y="1339064"/>
            <a:ext cx="2519999" cy="3600001"/>
          </a:xfrm>
          <a:prstGeom prst="wedgeRoundRectCallout">
            <a:avLst>
              <a:gd name="adj1" fmla="val 7557"/>
              <a:gd name="adj2" fmla="val 57104"/>
              <a:gd name="adj3" fmla="val 16667"/>
            </a:avLst>
          </a:prstGeom>
          <a:solidFill>
            <a:schemeClr val="lt1">
              <a:alpha val="80784"/>
            </a:schemeClr>
          </a:solidFill>
          <a:ln w="9525"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i="1">
              <a:solidFill>
                <a:srgbClr val="000000"/>
              </a:solidFill>
              <a:latin typeface="Calibri"/>
              <a:ea typeface="Calibri"/>
              <a:cs typeface="Calibri"/>
              <a:sym typeface="Calibri"/>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Paydaş katılımı Faaliyetlerinin Gözden Geçirilmesi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İlgili Politikaların Gözden Geçirilmesi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Fırsatların Gözden Geçirilmesi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Performans Göstergelerinde Yapılacak Güncellemeler</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Güçlendirilmesi Gereken Hususları İyileştirme Faaliyetleri</a:t>
            </a:r>
            <a:endParaRPr/>
          </a:p>
        </p:txBody>
      </p:sp>
      <p:sp>
        <p:nvSpPr>
          <p:cNvPr id="396" name="Google Shape;396;p24"/>
          <p:cNvSpPr txBox="1"/>
          <p:nvPr/>
        </p:nvSpPr>
        <p:spPr>
          <a:xfrm>
            <a:off x="2940898" y="337518"/>
            <a:ext cx="899202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4000">
                <a:solidFill>
                  <a:srgbClr val="000000"/>
                </a:solidFill>
                <a:latin typeface="Calibri"/>
                <a:ea typeface="Calibri"/>
                <a:cs typeface="Calibri"/>
                <a:sym typeface="Calibri"/>
              </a:rPr>
              <a:t> A4 Paydaş Katılımı Döngüsü</a:t>
            </a:r>
            <a:endParaRPr sz="857">
              <a:solidFill>
                <a:srgbClr val="000000"/>
              </a:solidFill>
              <a:latin typeface="Calibri"/>
              <a:ea typeface="Calibri"/>
              <a:cs typeface="Calibri"/>
              <a:sym typeface="Calibri"/>
            </a:endParaRPr>
          </a:p>
        </p:txBody>
      </p:sp>
      <p:grpSp>
        <p:nvGrpSpPr>
          <p:cNvPr id="397" name="Google Shape;397;p24"/>
          <p:cNvGrpSpPr/>
          <p:nvPr/>
        </p:nvGrpSpPr>
        <p:grpSpPr>
          <a:xfrm>
            <a:off x="3218401" y="6592684"/>
            <a:ext cx="2519999" cy="3780001"/>
            <a:chOff x="7044564" y="1068354"/>
            <a:chExt cx="4284578" cy="3037716"/>
          </a:xfrm>
        </p:grpSpPr>
        <p:sp>
          <p:nvSpPr>
            <p:cNvPr id="398" name="Google Shape;398;p24"/>
            <p:cNvSpPr/>
            <p:nvPr/>
          </p:nvSpPr>
          <p:spPr>
            <a:xfrm>
              <a:off x="7044564" y="1073928"/>
              <a:ext cx="4284578" cy="3032142"/>
            </a:xfrm>
            <a:prstGeom prst="roundRect">
              <a:avLst>
                <a:gd name="adj" fmla="val 16667"/>
              </a:avLst>
            </a:prstGeom>
            <a:solidFill>
              <a:schemeClr val="lt1">
                <a:alpha val="80784"/>
              </a:schemeClr>
            </a:solidFill>
            <a:ln w="9525"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endParaRPr sz="1600">
                <a:solidFill>
                  <a:srgbClr val="000000"/>
                </a:solidFill>
                <a:latin typeface="Calibri"/>
                <a:ea typeface="Calibri"/>
                <a:cs typeface="Calibri"/>
                <a:sym typeface="Calibri"/>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Stratejik Plan</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Birim Yönetim Kurulu Karar Tutanağı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Paydaş İlişki Matrisi</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Risk Değerlendirmesi</a:t>
              </a:r>
              <a:endParaRPr/>
            </a:p>
          </p:txBody>
        </p:sp>
        <p:sp>
          <p:nvSpPr>
            <p:cNvPr id="399" name="Google Shape;399;p24"/>
            <p:cNvSpPr txBox="1"/>
            <p:nvPr/>
          </p:nvSpPr>
          <p:spPr>
            <a:xfrm flipH="1">
              <a:off x="8136765" y="1068354"/>
              <a:ext cx="1987249" cy="2720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600" b="1">
                  <a:solidFill>
                    <a:srgbClr val="000000"/>
                  </a:solidFill>
                  <a:latin typeface="Calibri"/>
                  <a:ea typeface="Calibri"/>
                  <a:cs typeface="Calibri"/>
                  <a:sym typeface="Calibri"/>
                </a:rPr>
                <a:t>Kanıtlar</a:t>
              </a:r>
              <a:endParaRPr/>
            </a:p>
          </p:txBody>
        </p:sp>
      </p:grpSp>
      <p:grpSp>
        <p:nvGrpSpPr>
          <p:cNvPr id="400" name="Google Shape;400;p24"/>
          <p:cNvGrpSpPr/>
          <p:nvPr/>
        </p:nvGrpSpPr>
        <p:grpSpPr>
          <a:xfrm>
            <a:off x="5902074" y="6599621"/>
            <a:ext cx="2519999" cy="3780001"/>
            <a:chOff x="1727710" y="1601470"/>
            <a:chExt cx="2790340" cy="2404905"/>
          </a:xfrm>
        </p:grpSpPr>
        <p:sp>
          <p:nvSpPr>
            <p:cNvPr id="401" name="Google Shape;401;p24"/>
            <p:cNvSpPr/>
            <p:nvPr/>
          </p:nvSpPr>
          <p:spPr>
            <a:xfrm>
              <a:off x="1727710" y="1601470"/>
              <a:ext cx="2790340" cy="2404905"/>
            </a:xfrm>
            <a:prstGeom prst="roundRect">
              <a:avLst>
                <a:gd name="adj" fmla="val 16667"/>
              </a:avLst>
            </a:prstGeom>
            <a:solidFill>
              <a:schemeClr val="lt1">
                <a:alpha val="80784"/>
              </a:schemeClr>
            </a:solidFill>
            <a:ln w="9525" cap="flat" cmpd="sng">
              <a:solidFill>
                <a:srgbClr val="C5811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endParaRPr sz="1600">
                <a:solidFill>
                  <a:srgbClr val="000000"/>
                </a:solidFill>
                <a:latin typeface="Calibri"/>
                <a:ea typeface="Calibri"/>
                <a:cs typeface="Calibri"/>
                <a:sym typeface="Calibri"/>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Toplantı Tutanakları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Faaliyet Kayıtları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Afiş</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Haber (görsel, yazılı ve sosyal medya)</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Raporlar</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Formlar</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Listeler</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Resmi yazı</a:t>
              </a:r>
              <a:endParaRPr/>
            </a:p>
          </p:txBody>
        </p:sp>
        <p:sp>
          <p:nvSpPr>
            <p:cNvPr id="402" name="Google Shape;402;p24"/>
            <p:cNvSpPr txBox="1"/>
            <p:nvPr/>
          </p:nvSpPr>
          <p:spPr>
            <a:xfrm flipH="1">
              <a:off x="2604457" y="1645320"/>
              <a:ext cx="947519" cy="215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600" b="1">
                  <a:solidFill>
                    <a:srgbClr val="000000"/>
                  </a:solidFill>
                  <a:latin typeface="Calibri"/>
                  <a:ea typeface="Calibri"/>
                  <a:cs typeface="Calibri"/>
                  <a:sym typeface="Calibri"/>
                </a:rPr>
                <a:t>Kanıtlar</a:t>
              </a:r>
              <a:endParaRPr/>
            </a:p>
          </p:txBody>
        </p:sp>
      </p:grpSp>
      <p:grpSp>
        <p:nvGrpSpPr>
          <p:cNvPr id="403" name="Google Shape;403;p24"/>
          <p:cNvGrpSpPr/>
          <p:nvPr/>
        </p:nvGrpSpPr>
        <p:grpSpPr>
          <a:xfrm>
            <a:off x="11467236" y="6642901"/>
            <a:ext cx="2519999" cy="3729783"/>
            <a:chOff x="1698380" y="9142360"/>
            <a:chExt cx="3353704" cy="1986410"/>
          </a:xfrm>
        </p:grpSpPr>
        <p:sp>
          <p:nvSpPr>
            <p:cNvPr id="404" name="Google Shape;404;p24"/>
            <p:cNvSpPr/>
            <p:nvPr/>
          </p:nvSpPr>
          <p:spPr>
            <a:xfrm>
              <a:off x="1698380" y="9142360"/>
              <a:ext cx="3353704" cy="1986410"/>
            </a:xfrm>
            <a:prstGeom prst="roundRect">
              <a:avLst>
                <a:gd name="adj" fmla="val 16667"/>
              </a:avLst>
            </a:prstGeom>
            <a:solidFill>
              <a:schemeClr val="lt1">
                <a:alpha val="80784"/>
              </a:schemeClr>
            </a:solidFill>
            <a:ln w="9525"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endParaRPr sz="1600">
                <a:solidFill>
                  <a:srgbClr val="000000"/>
                </a:solidFill>
                <a:latin typeface="Calibri"/>
                <a:ea typeface="Calibri"/>
                <a:cs typeface="Calibri"/>
                <a:sym typeface="Calibri"/>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İyileştirme Planları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İyileştirme Raporları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Performans Değerlendirme Raporu</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Anket Değerlendirme Raporları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Süreç İyileştirme Kayıtları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Yönetim Toplantı Kayıtları</a:t>
              </a:r>
              <a:endParaRPr/>
            </a:p>
          </p:txBody>
        </p:sp>
        <p:sp>
          <p:nvSpPr>
            <p:cNvPr id="405" name="Google Shape;405;p24"/>
            <p:cNvSpPr txBox="1"/>
            <p:nvPr/>
          </p:nvSpPr>
          <p:spPr>
            <a:xfrm flipH="1">
              <a:off x="2674055" y="9169147"/>
              <a:ext cx="1402352" cy="1803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600" b="1">
                  <a:solidFill>
                    <a:srgbClr val="000000"/>
                  </a:solidFill>
                  <a:latin typeface="Calibri"/>
                  <a:ea typeface="Calibri"/>
                  <a:cs typeface="Calibri"/>
                  <a:sym typeface="Calibri"/>
                </a:rPr>
                <a:t>Kanıtlar</a:t>
              </a:r>
              <a:endParaRPr/>
            </a:p>
          </p:txBody>
        </p:sp>
      </p:grpSp>
      <p:grpSp>
        <p:nvGrpSpPr>
          <p:cNvPr id="406" name="Google Shape;406;p24"/>
          <p:cNvGrpSpPr/>
          <p:nvPr/>
        </p:nvGrpSpPr>
        <p:grpSpPr>
          <a:xfrm>
            <a:off x="8663619" y="6599621"/>
            <a:ext cx="2519999" cy="3780001"/>
            <a:chOff x="6073539" y="8814601"/>
            <a:chExt cx="4272766" cy="2088643"/>
          </a:xfrm>
        </p:grpSpPr>
        <p:sp>
          <p:nvSpPr>
            <p:cNvPr id="407" name="Google Shape;407;p24"/>
            <p:cNvSpPr/>
            <p:nvPr/>
          </p:nvSpPr>
          <p:spPr>
            <a:xfrm>
              <a:off x="6073539" y="8814601"/>
              <a:ext cx="4272766" cy="2088643"/>
            </a:xfrm>
            <a:prstGeom prst="roundRect">
              <a:avLst>
                <a:gd name="adj" fmla="val 16667"/>
              </a:avLst>
            </a:prstGeom>
            <a:solidFill>
              <a:schemeClr val="lt1">
                <a:alpha val="80784"/>
              </a:schemeClr>
            </a:solidFill>
            <a:ln w="9525" cap="flat" cmpd="sng">
              <a:solidFill>
                <a:srgbClr val="FFC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endParaRPr sz="1600">
                <a:solidFill>
                  <a:srgbClr val="000000"/>
                </a:solidFill>
                <a:latin typeface="Calibri"/>
                <a:ea typeface="Calibri"/>
                <a:cs typeface="Calibri"/>
                <a:sym typeface="Calibri"/>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Toplantı Tutanakları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Memnuniyet Anketleri Analiz ve Değerlendirme Raporları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İç ve Dış Performans Göstergeleri Gerçekleşme Raporları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Risk Değerlendirmesi</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Paydaş görüşleri geri bildirimleri</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İç ve Dış Tetkik Raporları</a:t>
              </a:r>
              <a:endParaRPr/>
            </a:p>
          </p:txBody>
        </p:sp>
        <p:sp>
          <p:nvSpPr>
            <p:cNvPr id="408" name="Google Shape;408;p24"/>
            <p:cNvSpPr txBox="1"/>
            <p:nvPr/>
          </p:nvSpPr>
          <p:spPr>
            <a:xfrm flipH="1">
              <a:off x="7006528" y="8844728"/>
              <a:ext cx="2204273" cy="1870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600" b="1">
                  <a:solidFill>
                    <a:srgbClr val="000000"/>
                  </a:solidFill>
                  <a:latin typeface="Calibri"/>
                  <a:ea typeface="Calibri"/>
                  <a:cs typeface="Calibri"/>
                  <a:sym typeface="Calibri"/>
                </a:rPr>
                <a:t>Kanıtlar</a:t>
              </a:r>
              <a:endParaRPr/>
            </a:p>
          </p:txBody>
        </p:sp>
      </p:grpSp>
      <p:grpSp>
        <p:nvGrpSpPr>
          <p:cNvPr id="409" name="Google Shape;409;p24"/>
          <p:cNvGrpSpPr/>
          <p:nvPr/>
        </p:nvGrpSpPr>
        <p:grpSpPr>
          <a:xfrm>
            <a:off x="3325841" y="5319072"/>
            <a:ext cx="11002051" cy="1189410"/>
            <a:chOff x="5108" y="2285019"/>
            <a:chExt cx="11002051" cy="1189410"/>
          </a:xfrm>
        </p:grpSpPr>
        <p:sp>
          <p:nvSpPr>
            <p:cNvPr id="410" name="Google Shape;410;p24"/>
            <p:cNvSpPr/>
            <p:nvPr/>
          </p:nvSpPr>
          <p:spPr>
            <a:xfrm>
              <a:off x="5108" y="2285019"/>
              <a:ext cx="2973527" cy="1189410"/>
            </a:xfrm>
            <a:prstGeom prst="chevron">
              <a:avLst>
                <a:gd name="adj" fmla="val 50000"/>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4"/>
            <p:cNvSpPr txBox="1"/>
            <p:nvPr/>
          </p:nvSpPr>
          <p:spPr>
            <a:xfrm>
              <a:off x="599813"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P</a:t>
              </a:r>
              <a:endParaRPr/>
            </a:p>
          </p:txBody>
        </p:sp>
        <p:sp>
          <p:nvSpPr>
            <p:cNvPr id="412" name="Google Shape;412;p24"/>
            <p:cNvSpPr/>
            <p:nvPr/>
          </p:nvSpPr>
          <p:spPr>
            <a:xfrm>
              <a:off x="2681282" y="2285019"/>
              <a:ext cx="2973527" cy="1189410"/>
            </a:xfrm>
            <a:prstGeom prst="chevron">
              <a:avLst>
                <a:gd name="adj" fmla="val 50000"/>
              </a:avLst>
            </a:prstGeom>
            <a:solidFill>
              <a:srgbClr val="C581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4"/>
            <p:cNvSpPr txBox="1"/>
            <p:nvPr/>
          </p:nvSpPr>
          <p:spPr>
            <a:xfrm>
              <a:off x="3275987"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U</a:t>
              </a:r>
              <a:endParaRPr/>
            </a:p>
          </p:txBody>
        </p:sp>
        <p:sp>
          <p:nvSpPr>
            <p:cNvPr id="414" name="Google Shape;414;p24"/>
            <p:cNvSpPr/>
            <p:nvPr/>
          </p:nvSpPr>
          <p:spPr>
            <a:xfrm>
              <a:off x="5357457" y="2285019"/>
              <a:ext cx="2973527" cy="1189410"/>
            </a:xfrm>
            <a:prstGeom prst="chevron">
              <a:avLst>
                <a:gd name="adj" fmla="val 50000"/>
              </a:avLst>
            </a:prstGeom>
            <a:solidFill>
              <a:srgbClr val="548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4"/>
            <p:cNvSpPr txBox="1"/>
            <p:nvPr/>
          </p:nvSpPr>
          <p:spPr>
            <a:xfrm>
              <a:off x="5952162"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K</a:t>
              </a:r>
              <a:endParaRPr/>
            </a:p>
          </p:txBody>
        </p:sp>
        <p:sp>
          <p:nvSpPr>
            <p:cNvPr id="416" name="Google Shape;416;p24"/>
            <p:cNvSpPr/>
            <p:nvPr/>
          </p:nvSpPr>
          <p:spPr>
            <a:xfrm>
              <a:off x="8033632" y="2285019"/>
              <a:ext cx="2973527" cy="1189410"/>
            </a:xfrm>
            <a:prstGeom prst="chevron">
              <a:avLst>
                <a:gd name="adj" fmla="val 50000"/>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4"/>
            <p:cNvSpPr txBox="1"/>
            <p:nvPr/>
          </p:nvSpPr>
          <p:spPr>
            <a:xfrm>
              <a:off x="8628337"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Ö</a:t>
              </a:r>
              <a:endParaRPr/>
            </a:p>
          </p:txBody>
        </p:sp>
      </p:grpSp>
      <p:sp>
        <p:nvSpPr>
          <p:cNvPr id="418" name="Google Shape;418;p24"/>
          <p:cNvSpPr txBox="1"/>
          <p:nvPr/>
        </p:nvSpPr>
        <p:spPr>
          <a:xfrm flipH="1">
            <a:off x="6147152" y="1362908"/>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sp>
        <p:nvSpPr>
          <p:cNvPr id="419" name="Google Shape;419;p24"/>
          <p:cNvSpPr txBox="1"/>
          <p:nvPr/>
        </p:nvSpPr>
        <p:spPr>
          <a:xfrm flipH="1">
            <a:off x="8889315" y="1357426"/>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sp>
        <p:nvSpPr>
          <p:cNvPr id="420" name="Google Shape;420;p24"/>
          <p:cNvSpPr txBox="1"/>
          <p:nvPr/>
        </p:nvSpPr>
        <p:spPr>
          <a:xfrm flipH="1">
            <a:off x="11752649" y="1368023"/>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sp>
        <p:nvSpPr>
          <p:cNvPr id="421" name="Google Shape;421;p24"/>
          <p:cNvSpPr txBox="1"/>
          <p:nvPr/>
        </p:nvSpPr>
        <p:spPr>
          <a:xfrm flipH="1">
            <a:off x="3463731" y="1364361"/>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sp>
        <p:nvSpPr>
          <p:cNvPr id="422" name="Google Shape;422;p24"/>
          <p:cNvSpPr/>
          <p:nvPr/>
        </p:nvSpPr>
        <p:spPr>
          <a:xfrm>
            <a:off x="199369" y="2893656"/>
            <a:ext cx="2685879" cy="6116594"/>
          </a:xfrm>
          <a:prstGeom prst="roundRect">
            <a:avLst>
              <a:gd name="adj" fmla="val 6737"/>
            </a:avLst>
          </a:prstGeom>
          <a:noFill/>
          <a:ln w="9525"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30000"/>
              </a:lnSpc>
              <a:spcBef>
                <a:spcPts val="0"/>
              </a:spcBef>
              <a:spcAft>
                <a:spcPts val="0"/>
              </a:spcAft>
              <a:buNone/>
            </a:pPr>
            <a:r>
              <a:rPr lang="tr-TR" sz="2501" b="1">
                <a:solidFill>
                  <a:srgbClr val="0C0C0C"/>
                </a:solidFill>
                <a:latin typeface="Calibri"/>
                <a:ea typeface="Calibri"/>
                <a:cs typeface="Calibri"/>
                <a:sym typeface="Calibri"/>
              </a:rPr>
              <a:t>Ölçüt Beklentisi</a:t>
            </a:r>
            <a:endParaRPr sz="2501">
              <a:solidFill>
                <a:srgbClr val="0C0C0C"/>
              </a:solidFill>
              <a:latin typeface="Calibri"/>
              <a:ea typeface="Calibri"/>
              <a:cs typeface="Calibri"/>
              <a:sym typeface="Calibri"/>
            </a:endParaRPr>
          </a:p>
          <a:p>
            <a:pPr marL="0" marR="0" lvl="0" indent="0" algn="l" rtl="0">
              <a:lnSpc>
                <a:spcPct val="130000"/>
              </a:lnSpc>
              <a:spcBef>
                <a:spcPts val="0"/>
              </a:spcBef>
              <a:spcAft>
                <a:spcPts val="0"/>
              </a:spcAft>
              <a:buNone/>
            </a:pPr>
            <a:r>
              <a:rPr lang="tr-TR" sz="2400">
                <a:solidFill>
                  <a:srgbClr val="0C0C0C"/>
                </a:solidFill>
                <a:latin typeface="Calibri"/>
                <a:ea typeface="Calibri"/>
                <a:cs typeface="Calibri"/>
                <a:sym typeface="Calibri"/>
              </a:rPr>
              <a:t>İç ve dış paydaşların stratejik kararlara ve süreçlere katılımının sağlanması; geri bildirimlerinin alınması, yanıtlanması ve bunların kararlarda kullanılması.</a:t>
            </a:r>
            <a:endParaRPr/>
          </a:p>
        </p:txBody>
      </p:sp>
      <p:sp>
        <p:nvSpPr>
          <p:cNvPr id="423" name="Google Shape;423;p24"/>
          <p:cNvSpPr txBox="1"/>
          <p:nvPr/>
        </p:nvSpPr>
        <p:spPr>
          <a:xfrm>
            <a:off x="-120714" y="10152679"/>
            <a:ext cx="3560503" cy="3165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57">
                <a:solidFill>
                  <a:schemeClr val="dk1"/>
                </a:solidFill>
                <a:latin typeface="Calibri"/>
                <a:ea typeface="Calibri"/>
                <a:cs typeface="Calibri"/>
                <a:sym typeface="Calibri"/>
              </a:rPr>
              <a:t>Kalite Koordinatörlüğü 2023</a:t>
            </a:r>
            <a:endParaRPr sz="729">
              <a:solidFill>
                <a:schemeClr val="dk1"/>
              </a:solidFill>
              <a:latin typeface="Calibri"/>
              <a:ea typeface="Calibri"/>
              <a:cs typeface="Calibri"/>
              <a:sym typeface="Calibri"/>
            </a:endParaRPr>
          </a:p>
        </p:txBody>
      </p:sp>
      <p:pic>
        <p:nvPicPr>
          <p:cNvPr id="424" name="Google Shape;424;p24"/>
          <p:cNvPicPr preferRelativeResize="0"/>
          <p:nvPr/>
        </p:nvPicPr>
        <p:blipFill rotWithShape="1">
          <a:blip r:embed="rId3">
            <a:alphaModFix/>
          </a:blip>
          <a:srcRect/>
          <a:stretch/>
        </p:blipFill>
        <p:spPr>
          <a:xfrm>
            <a:off x="775338" y="561527"/>
            <a:ext cx="1616361" cy="1616361"/>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2000">
              <a:srgbClr val="FFFFFF"/>
            </a:gs>
            <a:gs pos="100000">
              <a:schemeClr val="accent6"/>
            </a:gs>
          </a:gsLst>
          <a:path path="circle">
            <a:fillToRect l="50000" t="50000" r="50000" b="50000"/>
          </a:path>
          <a:tileRect/>
        </a:gradFill>
        <a:effectLst/>
      </p:bgPr>
    </p:bg>
    <p:spTree>
      <p:nvGrpSpPr>
        <p:cNvPr id="1" name="Shape 428"/>
        <p:cNvGrpSpPr/>
        <p:nvPr/>
      </p:nvGrpSpPr>
      <p:grpSpPr>
        <a:xfrm>
          <a:off x="0" y="0"/>
          <a:ext cx="0" cy="0"/>
          <a:chOff x="0" y="0"/>
          <a:chExt cx="0" cy="0"/>
        </a:xfrm>
      </p:grpSpPr>
      <p:sp>
        <p:nvSpPr>
          <p:cNvPr id="429" name="Google Shape;429;p25"/>
          <p:cNvSpPr/>
          <p:nvPr/>
        </p:nvSpPr>
        <p:spPr>
          <a:xfrm>
            <a:off x="3218401" y="1408089"/>
            <a:ext cx="2519999" cy="3600001"/>
          </a:xfrm>
          <a:prstGeom prst="wedgeRoundRectCallout">
            <a:avLst>
              <a:gd name="adj1" fmla="val -7252"/>
              <a:gd name="adj2" fmla="val 57664"/>
              <a:gd name="adj3" fmla="val 16667"/>
            </a:avLst>
          </a:prstGeom>
          <a:solidFill>
            <a:schemeClr val="lt1">
              <a:alpha val="80784"/>
            </a:schemeClr>
          </a:solidFill>
          <a:ln w="9525"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901"/>
              <a:buFont typeface="Arial"/>
              <a:buNone/>
            </a:pPr>
            <a:endParaRPr sz="901" i="1">
              <a:solidFill>
                <a:srgbClr val="000000"/>
              </a:solidFill>
              <a:latin typeface="Calibri"/>
              <a:ea typeface="Calibri"/>
              <a:cs typeface="Calibri"/>
              <a:sym typeface="Calibri"/>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Stratejik Amaç ve Hedefler</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İlişki Yönetimi Süreci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Eğitim Öğretim Süreci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Araştırma Süreci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Ülkelerarası Anlaşmalar ve Uluslararası Protokoller/Sözleşmeler,</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Uluslararasılaşma Sürecindeki Dış Paydaşlar (Ulusal Ajans vd.)</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Uluslararasılaşma Organizasyon Yapısı</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Mevzuatlar</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İç ve Dış Performans Gösterge Kriterleri</a:t>
            </a:r>
            <a:endParaRPr/>
          </a:p>
        </p:txBody>
      </p:sp>
      <p:sp>
        <p:nvSpPr>
          <p:cNvPr id="430" name="Google Shape;430;p25"/>
          <p:cNvSpPr/>
          <p:nvPr/>
        </p:nvSpPr>
        <p:spPr>
          <a:xfrm>
            <a:off x="5940108" y="1354140"/>
            <a:ext cx="2519999" cy="3600001"/>
          </a:xfrm>
          <a:prstGeom prst="wedgeRoundRectCallout">
            <a:avLst>
              <a:gd name="adj1" fmla="val 20785"/>
              <a:gd name="adj2" fmla="val 57476"/>
              <a:gd name="adj3" fmla="val 16667"/>
            </a:avLst>
          </a:prstGeom>
          <a:solidFill>
            <a:schemeClr val="lt1">
              <a:alpha val="80784"/>
            </a:schemeClr>
          </a:solidFill>
          <a:ln w="9525" cap="flat" cmpd="sng">
            <a:solidFill>
              <a:srgbClr val="C5811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i="1">
              <a:solidFill>
                <a:srgbClr val="000000"/>
              </a:solidFill>
              <a:latin typeface="Calibri"/>
              <a:ea typeface="Calibri"/>
              <a:cs typeface="Calibri"/>
              <a:sym typeface="Calibri"/>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YÖS Faaliyetleri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ERASMUS Değişim Haraketliliği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SECONDOS Değişim Haraketliliği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MEVLANA Değişim Haraketliliği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Orhun Değişim Haraketliliği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Fakülte, Enstitü, YO ve MYO Koordinatörlükleri Faaliyetleri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UAM Faaliyetleri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Bologna Uyum Çalışmaları</a:t>
            </a:r>
            <a:endParaRPr/>
          </a:p>
        </p:txBody>
      </p:sp>
      <p:sp>
        <p:nvSpPr>
          <p:cNvPr id="431" name="Google Shape;431;p25"/>
          <p:cNvSpPr/>
          <p:nvPr/>
        </p:nvSpPr>
        <p:spPr>
          <a:xfrm>
            <a:off x="8724536" y="1387191"/>
            <a:ext cx="2519999" cy="3600001"/>
          </a:xfrm>
          <a:prstGeom prst="wedgeRoundRectCallout">
            <a:avLst>
              <a:gd name="adj1" fmla="val 21701"/>
              <a:gd name="adj2" fmla="val 58261"/>
              <a:gd name="adj3" fmla="val 16667"/>
            </a:avLst>
          </a:prstGeom>
          <a:solidFill>
            <a:schemeClr val="lt1">
              <a:alpha val="80784"/>
            </a:schemeClr>
          </a:solidFill>
          <a:ln w="9525" cap="flat" cmpd="sng">
            <a:solidFill>
              <a:srgbClr val="FFC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99"/>
              <a:buFont typeface="Arial"/>
              <a:buNone/>
            </a:pPr>
            <a:endParaRPr sz="1499" i="1">
              <a:solidFill>
                <a:srgbClr val="000000"/>
              </a:solidFill>
              <a:latin typeface="Calibri"/>
              <a:ea typeface="Calibri"/>
              <a:cs typeface="Calibri"/>
              <a:sym typeface="Calibri"/>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YGG</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Üst Yönetim Toplantıları</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Memnuniyet Anketleri</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İç ve Dış Performans Göstergeleri</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Paydaş Görüşleri</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İç ve Dış Tetkik Faaliyetleri</a:t>
            </a:r>
            <a:endParaRPr/>
          </a:p>
        </p:txBody>
      </p:sp>
      <p:sp>
        <p:nvSpPr>
          <p:cNvPr id="432" name="Google Shape;432;p25"/>
          <p:cNvSpPr/>
          <p:nvPr/>
        </p:nvSpPr>
        <p:spPr>
          <a:xfrm>
            <a:off x="11508964" y="1387191"/>
            <a:ext cx="2519999" cy="3600001"/>
          </a:xfrm>
          <a:prstGeom prst="wedgeRoundRectCallout">
            <a:avLst>
              <a:gd name="adj1" fmla="val 7557"/>
              <a:gd name="adj2" fmla="val 57104"/>
              <a:gd name="adj3" fmla="val 16667"/>
            </a:avLst>
          </a:prstGeom>
          <a:solidFill>
            <a:schemeClr val="lt1">
              <a:alpha val="80784"/>
            </a:schemeClr>
          </a:solidFill>
          <a:ln w="9525"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99"/>
              <a:buFont typeface="Arial"/>
              <a:buNone/>
            </a:pPr>
            <a:endParaRPr sz="1499" i="1">
              <a:solidFill>
                <a:srgbClr val="000000"/>
              </a:solidFill>
              <a:latin typeface="Calibri"/>
              <a:ea typeface="Calibri"/>
              <a:cs typeface="Calibri"/>
              <a:sym typeface="Calibri"/>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Paydaş katılımı Faaliyetlerinin Gözden Geçirilmesi</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İlgili Politikaların Gözden Geçirilmesi</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Fırsatların Gözden Geçirilmesi</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Performans Göstergelerinde Yapılacak Güncellemeler</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Güçlendirilmesi Gereken Hususları İyileştirme Faaliyetleri</a:t>
            </a:r>
            <a:endParaRPr/>
          </a:p>
        </p:txBody>
      </p:sp>
      <p:sp>
        <p:nvSpPr>
          <p:cNvPr id="433" name="Google Shape;433;p25"/>
          <p:cNvSpPr txBox="1"/>
          <p:nvPr/>
        </p:nvSpPr>
        <p:spPr>
          <a:xfrm>
            <a:off x="2940898" y="337517"/>
            <a:ext cx="899202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4000">
                <a:solidFill>
                  <a:srgbClr val="000000"/>
                </a:solidFill>
                <a:latin typeface="Calibri"/>
                <a:ea typeface="Calibri"/>
                <a:cs typeface="Calibri"/>
                <a:sym typeface="Calibri"/>
              </a:rPr>
              <a:t>A5 Uluslararasılaşma Döngüsü</a:t>
            </a:r>
            <a:endParaRPr/>
          </a:p>
        </p:txBody>
      </p:sp>
      <p:grpSp>
        <p:nvGrpSpPr>
          <p:cNvPr id="434" name="Google Shape;434;p25"/>
          <p:cNvGrpSpPr/>
          <p:nvPr/>
        </p:nvGrpSpPr>
        <p:grpSpPr>
          <a:xfrm>
            <a:off x="3218401" y="6640811"/>
            <a:ext cx="2519999" cy="3780001"/>
            <a:chOff x="7044564" y="1068354"/>
            <a:chExt cx="4284578" cy="3037716"/>
          </a:xfrm>
        </p:grpSpPr>
        <p:sp>
          <p:nvSpPr>
            <p:cNvPr id="435" name="Google Shape;435;p25"/>
            <p:cNvSpPr/>
            <p:nvPr/>
          </p:nvSpPr>
          <p:spPr>
            <a:xfrm>
              <a:off x="7044564" y="1073928"/>
              <a:ext cx="4284578" cy="3032142"/>
            </a:xfrm>
            <a:prstGeom prst="roundRect">
              <a:avLst>
                <a:gd name="adj" fmla="val 16667"/>
              </a:avLst>
            </a:prstGeom>
            <a:solidFill>
              <a:schemeClr val="lt1">
                <a:alpha val="80784"/>
              </a:schemeClr>
            </a:solidFill>
            <a:ln w="9525"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99"/>
                <a:buFont typeface="Arial"/>
                <a:buNone/>
              </a:pPr>
              <a:endParaRPr sz="1499">
                <a:solidFill>
                  <a:srgbClr val="000000"/>
                </a:solidFill>
                <a:latin typeface="Calibri"/>
                <a:ea typeface="Calibri"/>
                <a:cs typeface="Calibri"/>
                <a:sym typeface="Calibri"/>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Uluslararası Anlaşma Metinleri</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İç ve Dış Performans Gösterge Kriterleri Bildirim Yazıları ve E-postaları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Uluslararasılaşma Organizasyon Şeması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Protokol/Sözleşme Metinleri</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Risk Değerlendirmesi</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Yönergeler vd. mevzuat metinleri</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Uluslararasılaşma Politikası</a:t>
              </a:r>
              <a:endParaRPr/>
            </a:p>
          </p:txBody>
        </p:sp>
        <p:sp>
          <p:nvSpPr>
            <p:cNvPr id="436" name="Google Shape;436;p25"/>
            <p:cNvSpPr txBox="1"/>
            <p:nvPr/>
          </p:nvSpPr>
          <p:spPr>
            <a:xfrm flipH="1">
              <a:off x="8136765" y="1068354"/>
              <a:ext cx="1987249" cy="2596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99" b="1">
                  <a:solidFill>
                    <a:srgbClr val="000000"/>
                  </a:solidFill>
                  <a:latin typeface="Calibri"/>
                  <a:ea typeface="Calibri"/>
                  <a:cs typeface="Calibri"/>
                  <a:sym typeface="Calibri"/>
                </a:rPr>
                <a:t>Kanıtlar</a:t>
              </a:r>
              <a:endParaRPr/>
            </a:p>
          </p:txBody>
        </p:sp>
      </p:grpSp>
      <p:grpSp>
        <p:nvGrpSpPr>
          <p:cNvPr id="437" name="Google Shape;437;p25"/>
          <p:cNvGrpSpPr/>
          <p:nvPr/>
        </p:nvGrpSpPr>
        <p:grpSpPr>
          <a:xfrm>
            <a:off x="5902074" y="6647746"/>
            <a:ext cx="2519999" cy="3780001"/>
            <a:chOff x="1727710" y="1601470"/>
            <a:chExt cx="2790340" cy="2404905"/>
          </a:xfrm>
        </p:grpSpPr>
        <p:sp>
          <p:nvSpPr>
            <p:cNvPr id="438" name="Google Shape;438;p25"/>
            <p:cNvSpPr/>
            <p:nvPr/>
          </p:nvSpPr>
          <p:spPr>
            <a:xfrm>
              <a:off x="1727710" y="1601470"/>
              <a:ext cx="2790340" cy="2404905"/>
            </a:xfrm>
            <a:prstGeom prst="roundRect">
              <a:avLst>
                <a:gd name="adj" fmla="val 16667"/>
              </a:avLst>
            </a:prstGeom>
            <a:solidFill>
              <a:schemeClr val="lt1">
                <a:alpha val="80784"/>
              </a:schemeClr>
            </a:solidFill>
            <a:ln w="9525" cap="flat" cmpd="sng">
              <a:solidFill>
                <a:srgbClr val="C5811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99"/>
                <a:buFont typeface="Arial"/>
                <a:buNone/>
              </a:pPr>
              <a:endParaRPr sz="1499">
                <a:solidFill>
                  <a:srgbClr val="000000"/>
                </a:solidFill>
                <a:latin typeface="Calibri"/>
                <a:ea typeface="Calibri"/>
                <a:cs typeface="Calibri"/>
                <a:sym typeface="Calibri"/>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Ulusal Ajans Hibeleri</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Hareketliliklere Ait Raporlar ve Diğer Dokümanlar</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Faaliyet Kayıtları ve Basın Haberleri</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Bilgi Paketi</a:t>
              </a:r>
              <a:endParaRPr/>
            </a:p>
          </p:txBody>
        </p:sp>
        <p:sp>
          <p:nvSpPr>
            <p:cNvPr id="439" name="Google Shape;439;p25"/>
            <p:cNvSpPr txBox="1"/>
            <p:nvPr/>
          </p:nvSpPr>
          <p:spPr>
            <a:xfrm flipH="1">
              <a:off x="2604457" y="1645320"/>
              <a:ext cx="947519" cy="2055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99" b="1">
                  <a:solidFill>
                    <a:srgbClr val="000000"/>
                  </a:solidFill>
                  <a:latin typeface="Calibri"/>
                  <a:ea typeface="Calibri"/>
                  <a:cs typeface="Calibri"/>
                  <a:sym typeface="Calibri"/>
                </a:rPr>
                <a:t>Kanıtlar</a:t>
              </a:r>
              <a:endParaRPr/>
            </a:p>
          </p:txBody>
        </p:sp>
      </p:grpSp>
      <p:grpSp>
        <p:nvGrpSpPr>
          <p:cNvPr id="440" name="Google Shape;440;p25"/>
          <p:cNvGrpSpPr/>
          <p:nvPr/>
        </p:nvGrpSpPr>
        <p:grpSpPr>
          <a:xfrm>
            <a:off x="11467236" y="6691026"/>
            <a:ext cx="2519999" cy="3729783"/>
            <a:chOff x="1698380" y="9142360"/>
            <a:chExt cx="3353704" cy="1986410"/>
          </a:xfrm>
        </p:grpSpPr>
        <p:sp>
          <p:nvSpPr>
            <p:cNvPr id="441" name="Google Shape;441;p25"/>
            <p:cNvSpPr/>
            <p:nvPr/>
          </p:nvSpPr>
          <p:spPr>
            <a:xfrm>
              <a:off x="1698380" y="9142360"/>
              <a:ext cx="3353704" cy="1986410"/>
            </a:xfrm>
            <a:prstGeom prst="roundRect">
              <a:avLst>
                <a:gd name="adj" fmla="val 16667"/>
              </a:avLst>
            </a:prstGeom>
            <a:solidFill>
              <a:schemeClr val="lt1">
                <a:alpha val="80784"/>
              </a:schemeClr>
            </a:solidFill>
            <a:ln w="9525"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99"/>
                <a:buFont typeface="Arial"/>
                <a:buNone/>
              </a:pPr>
              <a:endParaRPr sz="1499">
                <a:solidFill>
                  <a:srgbClr val="000000"/>
                </a:solidFill>
                <a:latin typeface="Calibri"/>
                <a:ea typeface="Calibri"/>
                <a:cs typeface="Calibri"/>
                <a:sym typeface="Calibri"/>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İyileştirme Planları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İyileştirme Raporları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Performans Değerlendirme Raporu</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Anket Değerlendirme Raporları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Süreç İyileştirme Kayıtları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Yönetim Toplantı Kayıtları</a:t>
              </a:r>
              <a:endParaRPr/>
            </a:p>
          </p:txBody>
        </p:sp>
        <p:sp>
          <p:nvSpPr>
            <p:cNvPr id="442" name="Google Shape;442;p25"/>
            <p:cNvSpPr txBox="1"/>
            <p:nvPr/>
          </p:nvSpPr>
          <p:spPr>
            <a:xfrm flipH="1">
              <a:off x="2674055" y="9169147"/>
              <a:ext cx="1402352" cy="1720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99" b="1">
                  <a:solidFill>
                    <a:srgbClr val="000000"/>
                  </a:solidFill>
                  <a:latin typeface="Calibri"/>
                  <a:ea typeface="Calibri"/>
                  <a:cs typeface="Calibri"/>
                  <a:sym typeface="Calibri"/>
                </a:rPr>
                <a:t>Kanıtlar</a:t>
              </a:r>
              <a:endParaRPr/>
            </a:p>
          </p:txBody>
        </p:sp>
      </p:grpSp>
      <p:grpSp>
        <p:nvGrpSpPr>
          <p:cNvPr id="443" name="Google Shape;443;p25"/>
          <p:cNvGrpSpPr/>
          <p:nvPr/>
        </p:nvGrpSpPr>
        <p:grpSpPr>
          <a:xfrm>
            <a:off x="8663619" y="6647746"/>
            <a:ext cx="2519999" cy="3780001"/>
            <a:chOff x="6073539" y="8814601"/>
            <a:chExt cx="4272766" cy="2088643"/>
          </a:xfrm>
        </p:grpSpPr>
        <p:sp>
          <p:nvSpPr>
            <p:cNvPr id="444" name="Google Shape;444;p25"/>
            <p:cNvSpPr/>
            <p:nvPr/>
          </p:nvSpPr>
          <p:spPr>
            <a:xfrm>
              <a:off x="6073539" y="8814601"/>
              <a:ext cx="4272766" cy="2088643"/>
            </a:xfrm>
            <a:prstGeom prst="roundRect">
              <a:avLst>
                <a:gd name="adj" fmla="val 16667"/>
              </a:avLst>
            </a:prstGeom>
            <a:solidFill>
              <a:schemeClr val="lt1">
                <a:alpha val="80784"/>
              </a:schemeClr>
            </a:solidFill>
            <a:ln w="9525" cap="flat" cmpd="sng">
              <a:solidFill>
                <a:srgbClr val="FFC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99"/>
                <a:buFont typeface="Arial"/>
                <a:buNone/>
              </a:pPr>
              <a:endParaRPr sz="1499">
                <a:solidFill>
                  <a:srgbClr val="000000"/>
                </a:solidFill>
                <a:latin typeface="Calibri"/>
                <a:ea typeface="Calibri"/>
                <a:cs typeface="Calibri"/>
                <a:sym typeface="Calibri"/>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Toplantı Tutanakları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Memnuniyet Anketleri Analiz ve Değerlendirme Raporları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İç ve Dış Performans Göstergeleri Gerçekleşme Raporları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Risk Değerlendirmesi</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Paydaş görüşleri geri bildirimleri</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İç ve Dış Tetkik Raporları</a:t>
              </a:r>
              <a:endParaRPr/>
            </a:p>
          </p:txBody>
        </p:sp>
        <p:sp>
          <p:nvSpPr>
            <p:cNvPr id="445" name="Google Shape;445;p25"/>
            <p:cNvSpPr txBox="1"/>
            <p:nvPr/>
          </p:nvSpPr>
          <p:spPr>
            <a:xfrm flipH="1">
              <a:off x="7006528" y="8844728"/>
              <a:ext cx="2204273" cy="1784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99" b="1">
                  <a:solidFill>
                    <a:srgbClr val="000000"/>
                  </a:solidFill>
                  <a:latin typeface="Calibri"/>
                  <a:ea typeface="Calibri"/>
                  <a:cs typeface="Calibri"/>
                  <a:sym typeface="Calibri"/>
                </a:rPr>
                <a:t>Kanıtlar</a:t>
              </a:r>
              <a:endParaRPr/>
            </a:p>
          </p:txBody>
        </p:sp>
      </p:grpSp>
      <p:grpSp>
        <p:nvGrpSpPr>
          <p:cNvPr id="446" name="Google Shape;446;p25"/>
          <p:cNvGrpSpPr/>
          <p:nvPr/>
        </p:nvGrpSpPr>
        <p:grpSpPr>
          <a:xfrm>
            <a:off x="3325841" y="5367197"/>
            <a:ext cx="11002051" cy="1189410"/>
            <a:chOff x="5108" y="2285019"/>
            <a:chExt cx="11002051" cy="1189410"/>
          </a:xfrm>
        </p:grpSpPr>
        <p:sp>
          <p:nvSpPr>
            <p:cNvPr id="447" name="Google Shape;447;p25"/>
            <p:cNvSpPr/>
            <p:nvPr/>
          </p:nvSpPr>
          <p:spPr>
            <a:xfrm>
              <a:off x="5108" y="2285019"/>
              <a:ext cx="2973527" cy="1189410"/>
            </a:xfrm>
            <a:prstGeom prst="chevron">
              <a:avLst>
                <a:gd name="adj" fmla="val 50000"/>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txBox="1"/>
            <p:nvPr/>
          </p:nvSpPr>
          <p:spPr>
            <a:xfrm>
              <a:off x="599813"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P</a:t>
              </a:r>
              <a:endParaRPr/>
            </a:p>
          </p:txBody>
        </p:sp>
        <p:sp>
          <p:nvSpPr>
            <p:cNvPr id="449" name="Google Shape;449;p25"/>
            <p:cNvSpPr/>
            <p:nvPr/>
          </p:nvSpPr>
          <p:spPr>
            <a:xfrm>
              <a:off x="2681282" y="2285019"/>
              <a:ext cx="2973527" cy="1189410"/>
            </a:xfrm>
            <a:prstGeom prst="chevron">
              <a:avLst>
                <a:gd name="adj" fmla="val 50000"/>
              </a:avLst>
            </a:prstGeom>
            <a:solidFill>
              <a:srgbClr val="C581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txBox="1"/>
            <p:nvPr/>
          </p:nvSpPr>
          <p:spPr>
            <a:xfrm>
              <a:off x="3275987"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U</a:t>
              </a:r>
              <a:endParaRPr/>
            </a:p>
          </p:txBody>
        </p:sp>
        <p:sp>
          <p:nvSpPr>
            <p:cNvPr id="451" name="Google Shape;451;p25"/>
            <p:cNvSpPr/>
            <p:nvPr/>
          </p:nvSpPr>
          <p:spPr>
            <a:xfrm>
              <a:off x="5357457" y="2285019"/>
              <a:ext cx="2973527" cy="1189410"/>
            </a:xfrm>
            <a:prstGeom prst="chevron">
              <a:avLst>
                <a:gd name="adj" fmla="val 50000"/>
              </a:avLst>
            </a:prstGeom>
            <a:solidFill>
              <a:srgbClr val="548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txBox="1"/>
            <p:nvPr/>
          </p:nvSpPr>
          <p:spPr>
            <a:xfrm>
              <a:off x="5952162"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K</a:t>
              </a:r>
              <a:endParaRPr/>
            </a:p>
          </p:txBody>
        </p:sp>
        <p:sp>
          <p:nvSpPr>
            <p:cNvPr id="453" name="Google Shape;453;p25"/>
            <p:cNvSpPr/>
            <p:nvPr/>
          </p:nvSpPr>
          <p:spPr>
            <a:xfrm>
              <a:off x="8033632" y="2285019"/>
              <a:ext cx="2973527" cy="1189410"/>
            </a:xfrm>
            <a:prstGeom prst="chevron">
              <a:avLst>
                <a:gd name="adj" fmla="val 50000"/>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txBox="1"/>
            <p:nvPr/>
          </p:nvSpPr>
          <p:spPr>
            <a:xfrm>
              <a:off x="8628337"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Ö</a:t>
              </a:r>
              <a:endParaRPr/>
            </a:p>
          </p:txBody>
        </p:sp>
      </p:grpSp>
      <p:sp>
        <p:nvSpPr>
          <p:cNvPr id="455" name="Google Shape;455;p25"/>
          <p:cNvSpPr txBox="1"/>
          <p:nvPr/>
        </p:nvSpPr>
        <p:spPr>
          <a:xfrm flipH="1">
            <a:off x="6147152" y="1411033"/>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sp>
        <p:nvSpPr>
          <p:cNvPr id="456" name="Google Shape;456;p25"/>
          <p:cNvSpPr txBox="1"/>
          <p:nvPr/>
        </p:nvSpPr>
        <p:spPr>
          <a:xfrm flipH="1">
            <a:off x="8889315" y="1405553"/>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sp>
        <p:nvSpPr>
          <p:cNvPr id="457" name="Google Shape;457;p25"/>
          <p:cNvSpPr txBox="1"/>
          <p:nvPr/>
        </p:nvSpPr>
        <p:spPr>
          <a:xfrm flipH="1">
            <a:off x="11752649" y="1416150"/>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sp>
        <p:nvSpPr>
          <p:cNvPr id="458" name="Google Shape;458;p25"/>
          <p:cNvSpPr txBox="1"/>
          <p:nvPr/>
        </p:nvSpPr>
        <p:spPr>
          <a:xfrm flipH="1">
            <a:off x="3463731" y="1412488"/>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sp>
        <p:nvSpPr>
          <p:cNvPr id="459" name="Google Shape;459;p25"/>
          <p:cNvSpPr/>
          <p:nvPr/>
        </p:nvSpPr>
        <p:spPr>
          <a:xfrm>
            <a:off x="199369" y="2893657"/>
            <a:ext cx="2685879" cy="6315657"/>
          </a:xfrm>
          <a:prstGeom prst="roundRect">
            <a:avLst>
              <a:gd name="adj" fmla="val 6737"/>
            </a:avLst>
          </a:prstGeom>
          <a:noFill/>
          <a:ln w="9525"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None/>
            </a:pPr>
            <a:r>
              <a:rPr lang="tr-TR" sz="2501" b="1">
                <a:solidFill>
                  <a:srgbClr val="0C0C0C"/>
                </a:solidFill>
                <a:latin typeface="Calibri"/>
                <a:ea typeface="Calibri"/>
                <a:cs typeface="Calibri"/>
                <a:sym typeface="Calibri"/>
              </a:rPr>
              <a:t>Ölçüt Beklentisi</a:t>
            </a:r>
            <a:endParaRPr sz="2501">
              <a:solidFill>
                <a:srgbClr val="0C0C0C"/>
              </a:solidFill>
              <a:latin typeface="Calibri"/>
              <a:ea typeface="Calibri"/>
              <a:cs typeface="Calibri"/>
              <a:sym typeface="Calibri"/>
            </a:endParaRPr>
          </a:p>
          <a:p>
            <a:pPr marL="0" marR="0" lvl="0" indent="0" algn="l" rtl="0">
              <a:lnSpc>
                <a:spcPct val="120000"/>
              </a:lnSpc>
              <a:spcBef>
                <a:spcPts val="0"/>
              </a:spcBef>
              <a:spcAft>
                <a:spcPts val="0"/>
              </a:spcAft>
              <a:buNone/>
            </a:pPr>
            <a:r>
              <a:rPr lang="tr-TR" sz="2400">
                <a:solidFill>
                  <a:srgbClr val="0C0C0C"/>
                </a:solidFill>
                <a:latin typeface="Calibri"/>
                <a:ea typeface="Calibri"/>
                <a:cs typeface="Calibri"/>
                <a:sym typeface="Calibri"/>
              </a:rPr>
              <a:t>Uluslararasılaşma stratejisi ve hedefleri doğrultusunda süreçlerin yönetilmesi, organizasyonel yapılanmanın oluşturması ve sonuçların periyodik olarak izlenerek değerlendirilmesi.</a:t>
            </a:r>
            <a:endParaRPr/>
          </a:p>
        </p:txBody>
      </p:sp>
      <p:sp>
        <p:nvSpPr>
          <p:cNvPr id="460" name="Google Shape;460;p25"/>
          <p:cNvSpPr txBox="1"/>
          <p:nvPr/>
        </p:nvSpPr>
        <p:spPr>
          <a:xfrm>
            <a:off x="-120714" y="10152679"/>
            <a:ext cx="3560503" cy="3165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57">
                <a:solidFill>
                  <a:schemeClr val="dk1"/>
                </a:solidFill>
                <a:latin typeface="Calibri"/>
                <a:ea typeface="Calibri"/>
                <a:cs typeface="Calibri"/>
                <a:sym typeface="Calibri"/>
              </a:rPr>
              <a:t>Kalite Koordinatörlüğü 2023</a:t>
            </a:r>
            <a:endParaRPr sz="729">
              <a:solidFill>
                <a:schemeClr val="dk1"/>
              </a:solidFill>
              <a:latin typeface="Calibri"/>
              <a:ea typeface="Calibri"/>
              <a:cs typeface="Calibri"/>
              <a:sym typeface="Calibri"/>
            </a:endParaRPr>
          </a:p>
        </p:txBody>
      </p:sp>
      <p:pic>
        <p:nvPicPr>
          <p:cNvPr id="461" name="Google Shape;461;p25"/>
          <p:cNvPicPr preferRelativeResize="0"/>
          <p:nvPr/>
        </p:nvPicPr>
        <p:blipFill rotWithShape="1">
          <a:blip r:embed="rId3">
            <a:alphaModFix/>
          </a:blip>
          <a:srcRect/>
          <a:stretch/>
        </p:blipFill>
        <p:spPr>
          <a:xfrm>
            <a:off x="775338" y="561527"/>
            <a:ext cx="1616361" cy="1616361"/>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6"/>
          <p:cNvSpPr txBox="1">
            <a:spLocks noGrp="1"/>
          </p:cNvSpPr>
          <p:nvPr>
            <p:ph type="title"/>
          </p:nvPr>
        </p:nvSpPr>
        <p:spPr>
          <a:xfrm>
            <a:off x="990018" y="1781079"/>
            <a:ext cx="12420183" cy="1565811"/>
          </a:xfrm>
          <a:prstGeom prst="rect">
            <a:avLst/>
          </a:prstGeom>
          <a:noFill/>
          <a:ln>
            <a:noFill/>
          </a:ln>
        </p:spPr>
        <p:txBody>
          <a:bodyPr spcFirstLastPara="1" wrap="square" lIns="107975" tIns="53975" rIns="107975" bIns="53975" anchor="ctr" anchorCtr="0">
            <a:normAutofit/>
          </a:bodyPr>
          <a:lstStyle/>
          <a:p>
            <a:pPr marL="0" lvl="0" indent="0" algn="l" rtl="0">
              <a:lnSpc>
                <a:spcPct val="90000"/>
              </a:lnSpc>
              <a:spcBef>
                <a:spcPts val="0"/>
              </a:spcBef>
              <a:spcAft>
                <a:spcPts val="0"/>
              </a:spcAft>
              <a:buClr>
                <a:schemeClr val="dk1"/>
              </a:buClr>
              <a:buSzPts val="6929"/>
              <a:buFont typeface="Calibri"/>
              <a:buNone/>
            </a:pPr>
            <a:endParaRPr/>
          </a:p>
        </p:txBody>
      </p:sp>
      <p:sp>
        <p:nvSpPr>
          <p:cNvPr id="467" name="Google Shape;467;p26"/>
          <p:cNvSpPr txBox="1">
            <a:spLocks noGrp="1"/>
          </p:cNvSpPr>
          <p:nvPr>
            <p:ph type="body" idx="1"/>
          </p:nvPr>
        </p:nvSpPr>
        <p:spPr>
          <a:xfrm>
            <a:off x="990018" y="3506103"/>
            <a:ext cx="12420183" cy="5139289"/>
          </a:xfrm>
          <a:prstGeom prst="rect">
            <a:avLst/>
          </a:prstGeom>
          <a:noFill/>
          <a:ln>
            <a:noFill/>
          </a:ln>
        </p:spPr>
        <p:txBody>
          <a:bodyPr spcFirstLastPara="1" wrap="square" lIns="107975" tIns="53975" rIns="107975" bIns="53975" anchor="t" anchorCtr="0">
            <a:normAutofit/>
          </a:bodyPr>
          <a:lstStyle/>
          <a:p>
            <a:pPr marL="0" lvl="0" indent="0" algn="l" rtl="0">
              <a:lnSpc>
                <a:spcPct val="90000"/>
              </a:lnSpc>
              <a:spcBef>
                <a:spcPts val="1182"/>
              </a:spcBef>
              <a:spcAft>
                <a:spcPts val="0"/>
              </a:spcAft>
              <a:buClr>
                <a:schemeClr val="dk1"/>
              </a:buClr>
              <a:buSzPts val="4409"/>
              <a:buNone/>
            </a:pPr>
            <a:endParaRPr/>
          </a:p>
        </p:txBody>
      </p:sp>
      <p:pic>
        <p:nvPicPr>
          <p:cNvPr id="468" name="Google Shape;468;p26"/>
          <p:cNvPicPr preferRelativeResize="0"/>
          <p:nvPr/>
        </p:nvPicPr>
        <p:blipFill rotWithShape="1">
          <a:blip r:embed="rId3">
            <a:alphaModFix/>
          </a:blip>
          <a:srcRect/>
          <a:stretch/>
        </p:blipFill>
        <p:spPr>
          <a:xfrm>
            <a:off x="234602" y="552091"/>
            <a:ext cx="13894311" cy="9368286"/>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EFBF1"/>
            </a:gs>
            <a:gs pos="14000">
              <a:srgbClr val="FEFBF1"/>
            </a:gs>
            <a:gs pos="74000">
              <a:srgbClr val="FFE28B"/>
            </a:gs>
            <a:gs pos="83000">
              <a:srgbClr val="FFE28B"/>
            </a:gs>
            <a:gs pos="100000">
              <a:srgbClr val="FEEBB2"/>
            </a:gs>
          </a:gsLst>
          <a:lin ang="5400000" scaled="0"/>
        </a:gradFill>
        <a:effectLst/>
      </p:bgPr>
    </p:bg>
    <p:spTree>
      <p:nvGrpSpPr>
        <p:cNvPr id="1" name="Shape 472"/>
        <p:cNvGrpSpPr/>
        <p:nvPr/>
      </p:nvGrpSpPr>
      <p:grpSpPr>
        <a:xfrm>
          <a:off x="0" y="0"/>
          <a:ext cx="0" cy="0"/>
          <a:chOff x="0" y="0"/>
          <a:chExt cx="0" cy="0"/>
        </a:xfrm>
      </p:grpSpPr>
      <p:sp>
        <p:nvSpPr>
          <p:cNvPr id="473" name="Google Shape;473;p27"/>
          <p:cNvSpPr txBox="1"/>
          <p:nvPr/>
        </p:nvSpPr>
        <p:spPr>
          <a:xfrm>
            <a:off x="-120714" y="10152679"/>
            <a:ext cx="3560503" cy="3165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57">
                <a:solidFill>
                  <a:schemeClr val="dk1"/>
                </a:solidFill>
                <a:latin typeface="Calibri"/>
                <a:ea typeface="Calibri"/>
                <a:cs typeface="Calibri"/>
                <a:sym typeface="Calibri"/>
              </a:rPr>
              <a:t>Kalite Koordinatörlüğü 2023</a:t>
            </a:r>
            <a:endParaRPr sz="729">
              <a:solidFill>
                <a:schemeClr val="dk1"/>
              </a:solidFill>
              <a:latin typeface="Calibri"/>
              <a:ea typeface="Calibri"/>
              <a:cs typeface="Calibri"/>
              <a:sym typeface="Calibri"/>
            </a:endParaRPr>
          </a:p>
        </p:txBody>
      </p:sp>
      <p:pic>
        <p:nvPicPr>
          <p:cNvPr id="474" name="Google Shape;474;p27"/>
          <p:cNvPicPr preferRelativeResize="0"/>
          <p:nvPr/>
        </p:nvPicPr>
        <p:blipFill rotWithShape="1">
          <a:blip r:embed="rId3">
            <a:alphaModFix/>
          </a:blip>
          <a:srcRect/>
          <a:stretch/>
        </p:blipFill>
        <p:spPr>
          <a:xfrm>
            <a:off x="775338" y="561527"/>
            <a:ext cx="1616361" cy="1616361"/>
          </a:xfrm>
          <a:prstGeom prst="rect">
            <a:avLst/>
          </a:prstGeom>
          <a:noFill/>
          <a:ln>
            <a:noFill/>
          </a:ln>
        </p:spPr>
      </p:pic>
      <p:sp>
        <p:nvSpPr>
          <p:cNvPr id="475" name="Google Shape;475;p27"/>
          <p:cNvSpPr/>
          <p:nvPr/>
        </p:nvSpPr>
        <p:spPr>
          <a:xfrm>
            <a:off x="3218404" y="1502053"/>
            <a:ext cx="2519999" cy="3600001"/>
          </a:xfrm>
          <a:prstGeom prst="wedgeRoundRectCallout">
            <a:avLst>
              <a:gd name="adj1" fmla="val -7252"/>
              <a:gd name="adj2" fmla="val 57664"/>
              <a:gd name="adj3" fmla="val 16667"/>
            </a:avLst>
          </a:prstGeom>
          <a:solidFill>
            <a:schemeClr val="lt1">
              <a:alpha val="80784"/>
            </a:schemeClr>
          </a:solidFill>
          <a:ln w="9525"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901"/>
              <a:buFont typeface="Arial"/>
              <a:buNone/>
            </a:pPr>
            <a:endParaRPr sz="901" i="1">
              <a:solidFill>
                <a:srgbClr val="000000"/>
              </a:solidFill>
              <a:latin typeface="Calibri"/>
              <a:ea typeface="Calibri"/>
              <a:cs typeface="Calibri"/>
              <a:sym typeface="Calibri"/>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Eğitim Politikası</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Eğitim-Öğretimin Planlanması Süreci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Eğitim-Öğretimin  Amaç ve Hedefleri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Program Yeterlilikleri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Program Öğrenme Çıktıları</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Kurul ve Komisyon Kararları </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Mevzuat ve Standart Metinler</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Kaynak Planlama (Fizikî, Teknolojik ve İnsan Kaynağı)</a:t>
            </a:r>
            <a:endParaRPr/>
          </a:p>
        </p:txBody>
      </p:sp>
      <p:sp>
        <p:nvSpPr>
          <p:cNvPr id="476" name="Google Shape;476;p27"/>
          <p:cNvSpPr/>
          <p:nvPr/>
        </p:nvSpPr>
        <p:spPr>
          <a:xfrm>
            <a:off x="5940110" y="1424041"/>
            <a:ext cx="2519999" cy="3600001"/>
          </a:xfrm>
          <a:prstGeom prst="wedgeRoundRectCallout">
            <a:avLst>
              <a:gd name="adj1" fmla="val 20785"/>
              <a:gd name="adj2" fmla="val 57476"/>
              <a:gd name="adj3" fmla="val 16667"/>
            </a:avLst>
          </a:prstGeom>
          <a:solidFill>
            <a:schemeClr val="lt1">
              <a:alpha val="80784"/>
            </a:schemeClr>
          </a:solidFill>
          <a:ln w="9525" cap="flat" cmpd="sng">
            <a:solidFill>
              <a:srgbClr val="C5811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i="1">
              <a:solidFill>
                <a:srgbClr val="000000"/>
              </a:solidFill>
              <a:latin typeface="Calibri"/>
              <a:ea typeface="Calibri"/>
              <a:cs typeface="Calibri"/>
              <a:sym typeface="Calibri"/>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Eğitim Öğretimin Gerçekleştirilmesi Süreci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Kaynak Kullanımı (Fizikî, Teknolojik ve İnsan Kaynağı)</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Eğitim-Öğretim Formları ve Diğer Dokümantasyon</a:t>
            </a:r>
            <a:endParaRPr/>
          </a:p>
        </p:txBody>
      </p:sp>
      <p:sp>
        <p:nvSpPr>
          <p:cNvPr id="477" name="Google Shape;477;p27"/>
          <p:cNvSpPr/>
          <p:nvPr/>
        </p:nvSpPr>
        <p:spPr>
          <a:xfrm>
            <a:off x="8724538" y="1481154"/>
            <a:ext cx="2519999" cy="3600001"/>
          </a:xfrm>
          <a:prstGeom prst="wedgeRoundRectCallout">
            <a:avLst>
              <a:gd name="adj1" fmla="val 21701"/>
              <a:gd name="adj2" fmla="val 58261"/>
              <a:gd name="adj3" fmla="val 16667"/>
            </a:avLst>
          </a:prstGeom>
          <a:solidFill>
            <a:schemeClr val="lt1">
              <a:alpha val="80784"/>
            </a:schemeClr>
          </a:solidFill>
          <a:ln w="9525" cap="flat" cmpd="sng">
            <a:solidFill>
              <a:srgbClr val="FFC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050"/>
              <a:buFont typeface="Arial"/>
              <a:buNone/>
            </a:pPr>
            <a:endParaRPr sz="1050" i="1">
              <a:solidFill>
                <a:srgbClr val="000000"/>
              </a:solidFill>
              <a:latin typeface="Calibri"/>
              <a:ea typeface="Calibri"/>
              <a:cs typeface="Calibri"/>
              <a:sym typeface="Calibri"/>
            </a:endParaRPr>
          </a:p>
          <a:p>
            <a:pPr marL="0" marR="0" lvl="0" indent="-85725" algn="l" rtl="0">
              <a:spcBef>
                <a:spcPts val="0"/>
              </a:spcBef>
              <a:spcAft>
                <a:spcPts val="0"/>
              </a:spcAft>
              <a:buClr>
                <a:srgbClr val="000000"/>
              </a:buClr>
              <a:buSzPts val="1350"/>
              <a:buFont typeface="Arial"/>
              <a:buChar char="•"/>
            </a:pPr>
            <a:r>
              <a:rPr lang="tr-TR" sz="1350" i="1">
                <a:solidFill>
                  <a:srgbClr val="000000"/>
                </a:solidFill>
                <a:latin typeface="Calibri"/>
                <a:ea typeface="Calibri"/>
                <a:cs typeface="Calibri"/>
                <a:sym typeface="Calibri"/>
              </a:rPr>
              <a:t>Eğitim-Öğretimin Değerlendirmesi süreci</a:t>
            </a:r>
            <a:endParaRPr/>
          </a:p>
          <a:p>
            <a:pPr marL="0" marR="0" lvl="0" indent="-85725" algn="l" rtl="0">
              <a:spcBef>
                <a:spcPts val="0"/>
              </a:spcBef>
              <a:spcAft>
                <a:spcPts val="0"/>
              </a:spcAft>
              <a:buClr>
                <a:srgbClr val="000000"/>
              </a:buClr>
              <a:buSzPts val="1350"/>
              <a:buFont typeface="Arial"/>
              <a:buChar char="•"/>
            </a:pPr>
            <a:r>
              <a:rPr lang="tr-TR" sz="1350" i="1">
                <a:solidFill>
                  <a:srgbClr val="000000"/>
                </a:solidFill>
                <a:latin typeface="Calibri"/>
                <a:ea typeface="Calibri"/>
                <a:cs typeface="Calibri"/>
                <a:sym typeface="Calibri"/>
              </a:rPr>
              <a:t>Program çıktılarının ölçülmesi </a:t>
            </a:r>
            <a:endParaRPr/>
          </a:p>
          <a:p>
            <a:pPr marL="0" marR="0" lvl="0" indent="-85725" algn="l" rtl="0">
              <a:spcBef>
                <a:spcPts val="0"/>
              </a:spcBef>
              <a:spcAft>
                <a:spcPts val="0"/>
              </a:spcAft>
              <a:buClr>
                <a:srgbClr val="000000"/>
              </a:buClr>
              <a:buSzPts val="1350"/>
              <a:buFont typeface="Arial"/>
              <a:buChar char="•"/>
            </a:pPr>
            <a:r>
              <a:rPr lang="tr-TR" sz="1350" i="1">
                <a:solidFill>
                  <a:srgbClr val="000000"/>
                </a:solidFill>
                <a:latin typeface="Calibri"/>
                <a:ea typeface="Calibri"/>
                <a:cs typeface="Calibri"/>
                <a:sym typeface="Calibri"/>
              </a:rPr>
              <a:t>Program akran değerlendirmesi </a:t>
            </a:r>
            <a:endParaRPr/>
          </a:p>
          <a:p>
            <a:pPr marL="0" marR="0" lvl="0" indent="-85725" algn="l" rtl="0">
              <a:spcBef>
                <a:spcPts val="0"/>
              </a:spcBef>
              <a:spcAft>
                <a:spcPts val="0"/>
              </a:spcAft>
              <a:buClr>
                <a:srgbClr val="000000"/>
              </a:buClr>
              <a:buSzPts val="1350"/>
              <a:buFont typeface="Arial"/>
              <a:buChar char="•"/>
            </a:pPr>
            <a:r>
              <a:rPr lang="tr-TR" sz="1350" i="1">
                <a:solidFill>
                  <a:srgbClr val="000000"/>
                </a:solidFill>
                <a:latin typeface="Calibri"/>
                <a:ea typeface="Calibri"/>
                <a:cs typeface="Calibri"/>
                <a:sym typeface="Calibri"/>
              </a:rPr>
              <a:t>Program akreditasyonları </a:t>
            </a:r>
            <a:endParaRPr/>
          </a:p>
          <a:p>
            <a:pPr marL="0" marR="0" lvl="0" indent="-85725" algn="l" rtl="0">
              <a:spcBef>
                <a:spcPts val="0"/>
              </a:spcBef>
              <a:spcAft>
                <a:spcPts val="0"/>
              </a:spcAft>
              <a:buClr>
                <a:srgbClr val="000000"/>
              </a:buClr>
              <a:buSzPts val="1350"/>
              <a:buFont typeface="Arial"/>
              <a:buChar char="•"/>
            </a:pPr>
            <a:r>
              <a:rPr lang="tr-TR" sz="1350" i="1">
                <a:solidFill>
                  <a:srgbClr val="000000"/>
                </a:solidFill>
                <a:latin typeface="Calibri"/>
                <a:ea typeface="Calibri"/>
                <a:cs typeface="Calibri"/>
                <a:sym typeface="Calibri"/>
              </a:rPr>
              <a:t>Paydaş değerlendirmeleri </a:t>
            </a:r>
            <a:endParaRPr/>
          </a:p>
          <a:p>
            <a:pPr marL="0" marR="0" lvl="0" indent="-85725" algn="l" rtl="0">
              <a:spcBef>
                <a:spcPts val="0"/>
              </a:spcBef>
              <a:spcAft>
                <a:spcPts val="0"/>
              </a:spcAft>
              <a:buClr>
                <a:srgbClr val="000000"/>
              </a:buClr>
              <a:buSzPts val="1350"/>
              <a:buFont typeface="Arial"/>
              <a:buChar char="•"/>
            </a:pPr>
            <a:r>
              <a:rPr lang="tr-TR" sz="1350" i="1">
                <a:solidFill>
                  <a:srgbClr val="000000"/>
                </a:solidFill>
                <a:latin typeface="Calibri"/>
                <a:ea typeface="Calibri"/>
                <a:cs typeface="Calibri"/>
                <a:sym typeface="Calibri"/>
              </a:rPr>
              <a:t>Öğretim elemanı değerlendirme anketleri </a:t>
            </a:r>
            <a:endParaRPr/>
          </a:p>
          <a:p>
            <a:pPr marL="0" marR="0" lvl="0" indent="-85725" algn="l" rtl="0">
              <a:spcBef>
                <a:spcPts val="0"/>
              </a:spcBef>
              <a:spcAft>
                <a:spcPts val="0"/>
              </a:spcAft>
              <a:buClr>
                <a:srgbClr val="000000"/>
              </a:buClr>
              <a:buSzPts val="1350"/>
              <a:buFont typeface="Arial"/>
              <a:buChar char="•"/>
            </a:pPr>
            <a:r>
              <a:rPr lang="tr-TR" sz="1350" i="1">
                <a:solidFill>
                  <a:srgbClr val="000000"/>
                </a:solidFill>
                <a:latin typeface="Calibri"/>
                <a:ea typeface="Calibri"/>
                <a:cs typeface="Calibri"/>
                <a:sym typeface="Calibri"/>
              </a:rPr>
              <a:t>Öğrenci memnuniyeti anketleri</a:t>
            </a:r>
            <a:endParaRPr/>
          </a:p>
          <a:p>
            <a:pPr marL="0" marR="0" lvl="0" indent="-85725" algn="l" rtl="0">
              <a:spcBef>
                <a:spcPts val="0"/>
              </a:spcBef>
              <a:spcAft>
                <a:spcPts val="0"/>
              </a:spcAft>
              <a:buClr>
                <a:srgbClr val="000000"/>
              </a:buClr>
              <a:buSzPts val="1350"/>
              <a:buFont typeface="Arial"/>
              <a:buChar char="•"/>
            </a:pPr>
            <a:r>
              <a:rPr lang="tr-TR" sz="1350" i="1">
                <a:solidFill>
                  <a:srgbClr val="000000"/>
                </a:solidFill>
                <a:latin typeface="Calibri"/>
                <a:ea typeface="Calibri"/>
                <a:cs typeface="Calibri"/>
                <a:sym typeface="Calibri"/>
              </a:rPr>
              <a:t>Stratejik plan göstergelerinin değerlendirmesi</a:t>
            </a:r>
            <a:endParaRPr/>
          </a:p>
          <a:p>
            <a:pPr marL="0" marR="0" lvl="0" indent="-85725" algn="l" rtl="0">
              <a:spcBef>
                <a:spcPts val="0"/>
              </a:spcBef>
              <a:spcAft>
                <a:spcPts val="0"/>
              </a:spcAft>
              <a:buClr>
                <a:srgbClr val="000000"/>
              </a:buClr>
              <a:buSzPts val="1350"/>
              <a:buFont typeface="Arial"/>
              <a:buChar char="•"/>
            </a:pPr>
            <a:r>
              <a:rPr lang="tr-TR" sz="1350" i="1">
                <a:solidFill>
                  <a:srgbClr val="000000"/>
                </a:solidFill>
                <a:latin typeface="Calibri"/>
                <a:ea typeface="Calibri"/>
                <a:cs typeface="Calibri"/>
                <a:sym typeface="Calibri"/>
              </a:rPr>
              <a:t>İç ve Dış Tetkik Faaliyetleri</a:t>
            </a:r>
            <a:endParaRPr/>
          </a:p>
        </p:txBody>
      </p:sp>
      <p:sp>
        <p:nvSpPr>
          <p:cNvPr id="478" name="Google Shape;478;p27"/>
          <p:cNvSpPr/>
          <p:nvPr/>
        </p:nvSpPr>
        <p:spPr>
          <a:xfrm>
            <a:off x="11508966" y="1481154"/>
            <a:ext cx="2519999" cy="3600001"/>
          </a:xfrm>
          <a:prstGeom prst="wedgeRoundRectCallout">
            <a:avLst>
              <a:gd name="adj1" fmla="val 7557"/>
              <a:gd name="adj2" fmla="val 57104"/>
              <a:gd name="adj3" fmla="val 16667"/>
            </a:avLst>
          </a:prstGeom>
          <a:solidFill>
            <a:schemeClr val="lt1">
              <a:alpha val="80784"/>
            </a:schemeClr>
          </a:solidFill>
          <a:ln w="9525"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99"/>
              <a:buFont typeface="Arial"/>
              <a:buNone/>
            </a:pPr>
            <a:endParaRPr sz="1499" i="1">
              <a:solidFill>
                <a:srgbClr val="000000"/>
              </a:solidFill>
              <a:latin typeface="Calibri"/>
              <a:ea typeface="Calibri"/>
              <a:cs typeface="Calibri"/>
              <a:sym typeface="Calibri"/>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Program güncellenmesi süreci</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Eğitim politikasının güncellenmesi </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Öğretme ve ölçme yöntemlerinin değerlendirilmesi ve güncellenmesi </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Kaynakların iyileştirilmesi</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Eğitimde İnovasyon ve Etkileşim Programı</a:t>
            </a:r>
            <a:endParaRPr/>
          </a:p>
        </p:txBody>
      </p:sp>
      <p:sp>
        <p:nvSpPr>
          <p:cNvPr id="479" name="Google Shape;479;p27"/>
          <p:cNvSpPr txBox="1"/>
          <p:nvPr/>
        </p:nvSpPr>
        <p:spPr>
          <a:xfrm>
            <a:off x="2940900" y="359292"/>
            <a:ext cx="899202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4000">
                <a:solidFill>
                  <a:srgbClr val="000000"/>
                </a:solidFill>
                <a:latin typeface="Calibri"/>
                <a:ea typeface="Calibri"/>
                <a:cs typeface="Calibri"/>
                <a:sym typeface="Calibri"/>
              </a:rPr>
              <a:t>B. Eğitim Öğretim Döngüsü</a:t>
            </a:r>
            <a:endParaRPr/>
          </a:p>
        </p:txBody>
      </p:sp>
      <p:grpSp>
        <p:nvGrpSpPr>
          <p:cNvPr id="480" name="Google Shape;480;p27"/>
          <p:cNvGrpSpPr/>
          <p:nvPr/>
        </p:nvGrpSpPr>
        <p:grpSpPr>
          <a:xfrm>
            <a:off x="3218404" y="6734774"/>
            <a:ext cx="2519999" cy="3780001"/>
            <a:chOff x="7044564" y="1068354"/>
            <a:chExt cx="4284578" cy="3037716"/>
          </a:xfrm>
        </p:grpSpPr>
        <p:sp>
          <p:nvSpPr>
            <p:cNvPr id="481" name="Google Shape;481;p27"/>
            <p:cNvSpPr/>
            <p:nvPr/>
          </p:nvSpPr>
          <p:spPr>
            <a:xfrm>
              <a:off x="7044564" y="1073928"/>
              <a:ext cx="4284578" cy="3032142"/>
            </a:xfrm>
            <a:prstGeom prst="roundRect">
              <a:avLst>
                <a:gd name="adj" fmla="val 16667"/>
              </a:avLst>
            </a:prstGeom>
            <a:solidFill>
              <a:schemeClr val="lt1">
                <a:alpha val="80784"/>
              </a:schemeClr>
            </a:solidFill>
            <a:ln w="9525"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99"/>
                <a:buFont typeface="Arial"/>
                <a:buNone/>
              </a:pPr>
              <a:endParaRPr sz="1499">
                <a:solidFill>
                  <a:srgbClr val="000000"/>
                </a:solidFill>
                <a:latin typeface="Calibri"/>
                <a:ea typeface="Calibri"/>
                <a:cs typeface="Calibri"/>
                <a:sym typeface="Calibri"/>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Politika ve Stratejiler</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Toplantı Tutanakları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Akademik Takvim</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Akademik Personel Ders Görevlendirmeleri </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Ders Programları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Ders Planları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Bilgi Paketi</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Risk Değerlendirmeleri</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Eğitim-Öğretim Süreci ve Kullanılan Formlar</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Kanun, yönetmelik ve yönergeler</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TYÇÇ</a:t>
              </a:r>
              <a:endParaRPr/>
            </a:p>
          </p:txBody>
        </p:sp>
        <p:sp>
          <p:nvSpPr>
            <p:cNvPr id="482" name="Google Shape;482;p27"/>
            <p:cNvSpPr txBox="1"/>
            <p:nvPr/>
          </p:nvSpPr>
          <p:spPr>
            <a:xfrm flipH="1">
              <a:off x="8136765" y="1068354"/>
              <a:ext cx="1987249" cy="2596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99" b="1">
                  <a:solidFill>
                    <a:srgbClr val="000000"/>
                  </a:solidFill>
                  <a:latin typeface="Calibri"/>
                  <a:ea typeface="Calibri"/>
                  <a:cs typeface="Calibri"/>
                  <a:sym typeface="Calibri"/>
                </a:rPr>
                <a:t>Kanıtlar</a:t>
              </a:r>
              <a:endParaRPr/>
            </a:p>
          </p:txBody>
        </p:sp>
      </p:grpSp>
      <p:grpSp>
        <p:nvGrpSpPr>
          <p:cNvPr id="483" name="Google Shape;483;p27"/>
          <p:cNvGrpSpPr/>
          <p:nvPr/>
        </p:nvGrpSpPr>
        <p:grpSpPr>
          <a:xfrm>
            <a:off x="5902078" y="6741710"/>
            <a:ext cx="2519999" cy="3780001"/>
            <a:chOff x="1727710" y="1601470"/>
            <a:chExt cx="2790340" cy="2404905"/>
          </a:xfrm>
        </p:grpSpPr>
        <p:sp>
          <p:nvSpPr>
            <p:cNvPr id="484" name="Google Shape;484;p27"/>
            <p:cNvSpPr/>
            <p:nvPr/>
          </p:nvSpPr>
          <p:spPr>
            <a:xfrm>
              <a:off x="1727710" y="1601470"/>
              <a:ext cx="2790340" cy="2404905"/>
            </a:xfrm>
            <a:prstGeom prst="roundRect">
              <a:avLst>
                <a:gd name="adj" fmla="val 16667"/>
              </a:avLst>
            </a:prstGeom>
            <a:solidFill>
              <a:schemeClr val="lt1">
                <a:alpha val="80784"/>
              </a:schemeClr>
            </a:solidFill>
            <a:ln w="9525" cap="flat" cmpd="sng">
              <a:solidFill>
                <a:srgbClr val="C5811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99"/>
                <a:buFont typeface="Arial"/>
                <a:buNone/>
              </a:pPr>
              <a:endParaRPr sz="1499">
                <a:solidFill>
                  <a:srgbClr val="000000"/>
                </a:solidFill>
                <a:latin typeface="Calibri"/>
                <a:ea typeface="Calibri"/>
                <a:cs typeface="Calibri"/>
                <a:sym typeface="Calibri"/>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Ders Listeleri ve Devam Çizelgeleri</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Resmi Yazılar</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Ders Dokümanları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Sınav Dokümanları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Uygulamalı Eğitim Dokümanları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Toplantı Tutanakları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Mezuniyet Belgeleri (Diploma, ekleri vb.)</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Kurul Toplantı Tutanakları</a:t>
              </a:r>
              <a:endParaRPr/>
            </a:p>
          </p:txBody>
        </p:sp>
        <p:sp>
          <p:nvSpPr>
            <p:cNvPr id="485" name="Google Shape;485;p27"/>
            <p:cNvSpPr txBox="1"/>
            <p:nvPr/>
          </p:nvSpPr>
          <p:spPr>
            <a:xfrm flipH="1">
              <a:off x="2604457" y="1645320"/>
              <a:ext cx="947519" cy="2055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99" b="1">
                  <a:solidFill>
                    <a:srgbClr val="000000"/>
                  </a:solidFill>
                  <a:latin typeface="Calibri"/>
                  <a:ea typeface="Calibri"/>
                  <a:cs typeface="Calibri"/>
                  <a:sym typeface="Calibri"/>
                </a:rPr>
                <a:t>Kanıtlar</a:t>
              </a:r>
              <a:endParaRPr/>
            </a:p>
          </p:txBody>
        </p:sp>
      </p:grpSp>
      <p:grpSp>
        <p:nvGrpSpPr>
          <p:cNvPr id="486" name="Google Shape;486;p27"/>
          <p:cNvGrpSpPr/>
          <p:nvPr/>
        </p:nvGrpSpPr>
        <p:grpSpPr>
          <a:xfrm>
            <a:off x="11467241" y="6784989"/>
            <a:ext cx="2519999" cy="3729783"/>
            <a:chOff x="1698380" y="9142360"/>
            <a:chExt cx="3353704" cy="1986410"/>
          </a:xfrm>
        </p:grpSpPr>
        <p:sp>
          <p:nvSpPr>
            <p:cNvPr id="487" name="Google Shape;487;p27"/>
            <p:cNvSpPr/>
            <p:nvPr/>
          </p:nvSpPr>
          <p:spPr>
            <a:xfrm>
              <a:off x="1698380" y="9142360"/>
              <a:ext cx="3353704" cy="1986410"/>
            </a:xfrm>
            <a:prstGeom prst="roundRect">
              <a:avLst>
                <a:gd name="adj" fmla="val 16667"/>
              </a:avLst>
            </a:prstGeom>
            <a:solidFill>
              <a:schemeClr val="lt1">
                <a:alpha val="80784"/>
              </a:schemeClr>
            </a:solidFill>
            <a:ln w="9525"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99"/>
                <a:buFont typeface="Arial"/>
                <a:buNone/>
              </a:pPr>
              <a:endParaRPr sz="1499">
                <a:solidFill>
                  <a:srgbClr val="000000"/>
                </a:solidFill>
                <a:latin typeface="Calibri"/>
                <a:ea typeface="Calibri"/>
                <a:cs typeface="Calibri"/>
                <a:sym typeface="Calibri"/>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Paydaş görüşleri</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İyileştirme Planları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İyileştirme Raporları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Performans Değerlendirme Raporu</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Anket Değerlendirme Raporları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Süreç İyileştirme Kayıtları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Yönetim Toplantı Kayıtları</a:t>
              </a:r>
              <a:endParaRPr/>
            </a:p>
          </p:txBody>
        </p:sp>
        <p:sp>
          <p:nvSpPr>
            <p:cNvPr id="488" name="Google Shape;488;p27"/>
            <p:cNvSpPr txBox="1"/>
            <p:nvPr/>
          </p:nvSpPr>
          <p:spPr>
            <a:xfrm flipH="1">
              <a:off x="2674055" y="9169147"/>
              <a:ext cx="1402352" cy="1720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99" b="1">
                  <a:solidFill>
                    <a:srgbClr val="000000"/>
                  </a:solidFill>
                  <a:latin typeface="Calibri"/>
                  <a:ea typeface="Calibri"/>
                  <a:cs typeface="Calibri"/>
                  <a:sym typeface="Calibri"/>
                </a:rPr>
                <a:t>Kanıtlar</a:t>
              </a:r>
              <a:endParaRPr/>
            </a:p>
          </p:txBody>
        </p:sp>
      </p:grpSp>
      <p:grpSp>
        <p:nvGrpSpPr>
          <p:cNvPr id="489" name="Google Shape;489;p27"/>
          <p:cNvGrpSpPr/>
          <p:nvPr/>
        </p:nvGrpSpPr>
        <p:grpSpPr>
          <a:xfrm>
            <a:off x="8663623" y="6741710"/>
            <a:ext cx="2519999" cy="3780001"/>
            <a:chOff x="6073539" y="8814601"/>
            <a:chExt cx="4272766" cy="2088643"/>
          </a:xfrm>
        </p:grpSpPr>
        <p:sp>
          <p:nvSpPr>
            <p:cNvPr id="490" name="Google Shape;490;p27"/>
            <p:cNvSpPr/>
            <p:nvPr/>
          </p:nvSpPr>
          <p:spPr>
            <a:xfrm>
              <a:off x="6073539" y="8814601"/>
              <a:ext cx="4272766" cy="2088643"/>
            </a:xfrm>
            <a:prstGeom prst="roundRect">
              <a:avLst>
                <a:gd name="adj" fmla="val 16667"/>
              </a:avLst>
            </a:prstGeom>
            <a:solidFill>
              <a:schemeClr val="lt1">
                <a:alpha val="80784"/>
              </a:schemeClr>
            </a:solidFill>
            <a:ln w="9525" cap="flat" cmpd="sng">
              <a:solidFill>
                <a:srgbClr val="FFC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a:solidFill>
                  <a:srgbClr val="000000"/>
                </a:solidFill>
                <a:latin typeface="Calibri"/>
                <a:ea typeface="Calibri"/>
                <a:cs typeface="Calibri"/>
                <a:sym typeface="Calibri"/>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Ders Başarı İstatistikleri </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Memnuniyet Anketi Birim Analizleri ve Birim Değerlendirme Raporları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Ders Değerlendirme Anketi Raporu </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Kurul Kararları ve Toplantı Tutanakları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Uygulamalı Eğitim Öğrenci Değerlendirme Formu</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Birim İç Değerlendirme Raporu</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Birim Faaliyet Raporu</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Risk Değerlendirmesi</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İç ve Dış Tetkik Raporları</a:t>
              </a:r>
              <a:endParaRPr/>
            </a:p>
          </p:txBody>
        </p:sp>
        <p:sp>
          <p:nvSpPr>
            <p:cNvPr id="491" name="Google Shape;491;p27"/>
            <p:cNvSpPr txBox="1"/>
            <p:nvPr/>
          </p:nvSpPr>
          <p:spPr>
            <a:xfrm flipH="1">
              <a:off x="7006528" y="8844728"/>
              <a:ext cx="2204273" cy="1784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99" b="1">
                  <a:solidFill>
                    <a:srgbClr val="000000"/>
                  </a:solidFill>
                  <a:latin typeface="Calibri"/>
                  <a:ea typeface="Calibri"/>
                  <a:cs typeface="Calibri"/>
                  <a:sym typeface="Calibri"/>
                </a:rPr>
                <a:t>Kanıtlar</a:t>
              </a:r>
              <a:endParaRPr/>
            </a:p>
          </p:txBody>
        </p:sp>
      </p:grpSp>
      <p:grpSp>
        <p:nvGrpSpPr>
          <p:cNvPr id="492" name="Google Shape;492;p27"/>
          <p:cNvGrpSpPr/>
          <p:nvPr/>
        </p:nvGrpSpPr>
        <p:grpSpPr>
          <a:xfrm>
            <a:off x="3266852" y="5461160"/>
            <a:ext cx="11002051" cy="1189410"/>
            <a:chOff x="5108" y="2285019"/>
            <a:chExt cx="11002051" cy="1189410"/>
          </a:xfrm>
        </p:grpSpPr>
        <p:sp>
          <p:nvSpPr>
            <p:cNvPr id="493" name="Google Shape;493;p27"/>
            <p:cNvSpPr/>
            <p:nvPr/>
          </p:nvSpPr>
          <p:spPr>
            <a:xfrm>
              <a:off x="5108" y="2285019"/>
              <a:ext cx="2973527" cy="1189410"/>
            </a:xfrm>
            <a:prstGeom prst="chevron">
              <a:avLst>
                <a:gd name="adj" fmla="val 50000"/>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7"/>
            <p:cNvSpPr txBox="1"/>
            <p:nvPr/>
          </p:nvSpPr>
          <p:spPr>
            <a:xfrm>
              <a:off x="599813"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P</a:t>
              </a:r>
              <a:endParaRPr/>
            </a:p>
          </p:txBody>
        </p:sp>
        <p:sp>
          <p:nvSpPr>
            <p:cNvPr id="495" name="Google Shape;495;p27"/>
            <p:cNvSpPr/>
            <p:nvPr/>
          </p:nvSpPr>
          <p:spPr>
            <a:xfrm>
              <a:off x="2681282" y="2285019"/>
              <a:ext cx="2973527" cy="1189410"/>
            </a:xfrm>
            <a:prstGeom prst="chevron">
              <a:avLst>
                <a:gd name="adj" fmla="val 50000"/>
              </a:avLst>
            </a:prstGeom>
            <a:solidFill>
              <a:srgbClr val="C581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7"/>
            <p:cNvSpPr txBox="1"/>
            <p:nvPr/>
          </p:nvSpPr>
          <p:spPr>
            <a:xfrm>
              <a:off x="3275987"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U</a:t>
              </a:r>
              <a:endParaRPr/>
            </a:p>
          </p:txBody>
        </p:sp>
        <p:sp>
          <p:nvSpPr>
            <p:cNvPr id="497" name="Google Shape;497;p27"/>
            <p:cNvSpPr/>
            <p:nvPr/>
          </p:nvSpPr>
          <p:spPr>
            <a:xfrm>
              <a:off x="5357457" y="2285019"/>
              <a:ext cx="2973527" cy="1189410"/>
            </a:xfrm>
            <a:prstGeom prst="chevron">
              <a:avLst>
                <a:gd name="adj" fmla="val 50000"/>
              </a:avLst>
            </a:prstGeom>
            <a:solidFill>
              <a:srgbClr val="548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7"/>
            <p:cNvSpPr txBox="1"/>
            <p:nvPr/>
          </p:nvSpPr>
          <p:spPr>
            <a:xfrm>
              <a:off x="5952162"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K</a:t>
              </a:r>
              <a:endParaRPr/>
            </a:p>
          </p:txBody>
        </p:sp>
        <p:sp>
          <p:nvSpPr>
            <p:cNvPr id="499" name="Google Shape;499;p27"/>
            <p:cNvSpPr/>
            <p:nvPr/>
          </p:nvSpPr>
          <p:spPr>
            <a:xfrm>
              <a:off x="8033632" y="2285019"/>
              <a:ext cx="2973527" cy="1189410"/>
            </a:xfrm>
            <a:prstGeom prst="chevron">
              <a:avLst>
                <a:gd name="adj" fmla="val 50000"/>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7"/>
            <p:cNvSpPr txBox="1"/>
            <p:nvPr/>
          </p:nvSpPr>
          <p:spPr>
            <a:xfrm>
              <a:off x="8628337"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Ö</a:t>
              </a:r>
              <a:endParaRPr/>
            </a:p>
          </p:txBody>
        </p:sp>
      </p:grpSp>
      <p:sp>
        <p:nvSpPr>
          <p:cNvPr id="501" name="Google Shape;501;p27"/>
          <p:cNvSpPr txBox="1"/>
          <p:nvPr/>
        </p:nvSpPr>
        <p:spPr>
          <a:xfrm flipH="1">
            <a:off x="6147156" y="1504997"/>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sp>
        <p:nvSpPr>
          <p:cNvPr id="502" name="Google Shape;502;p27"/>
          <p:cNvSpPr txBox="1"/>
          <p:nvPr/>
        </p:nvSpPr>
        <p:spPr>
          <a:xfrm flipH="1">
            <a:off x="8889317" y="1499514"/>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sp>
        <p:nvSpPr>
          <p:cNvPr id="503" name="Google Shape;503;p27"/>
          <p:cNvSpPr txBox="1"/>
          <p:nvPr/>
        </p:nvSpPr>
        <p:spPr>
          <a:xfrm flipH="1">
            <a:off x="11752654" y="1510111"/>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sp>
        <p:nvSpPr>
          <p:cNvPr id="504" name="Google Shape;504;p27"/>
          <p:cNvSpPr txBox="1"/>
          <p:nvPr/>
        </p:nvSpPr>
        <p:spPr>
          <a:xfrm flipH="1">
            <a:off x="3463733" y="1506452"/>
            <a:ext cx="1949173" cy="288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277" b="1">
                <a:solidFill>
                  <a:schemeClr val="dk1"/>
                </a:solidFill>
                <a:latin typeface="Calibri"/>
                <a:ea typeface="Calibri"/>
                <a:cs typeface="Calibri"/>
                <a:sym typeface="Calibri"/>
              </a:rPr>
              <a:t>Faaliyetler ve Girdiler</a:t>
            </a:r>
            <a:endParaRPr/>
          </a:p>
        </p:txBody>
      </p:sp>
      <p:sp>
        <p:nvSpPr>
          <p:cNvPr id="505" name="Google Shape;505;p27"/>
          <p:cNvSpPr/>
          <p:nvPr/>
        </p:nvSpPr>
        <p:spPr>
          <a:xfrm>
            <a:off x="199370" y="2612573"/>
            <a:ext cx="2855362" cy="6857999"/>
          </a:xfrm>
          <a:prstGeom prst="roundRect">
            <a:avLst>
              <a:gd name="adj" fmla="val 6737"/>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None/>
            </a:pPr>
            <a:r>
              <a:rPr lang="tr-TR" sz="2501" b="1">
                <a:solidFill>
                  <a:srgbClr val="0C0C0C"/>
                </a:solidFill>
                <a:latin typeface="Calibri"/>
                <a:ea typeface="Calibri"/>
                <a:cs typeface="Calibri"/>
                <a:sym typeface="Calibri"/>
              </a:rPr>
              <a:t>Ölçüt Beklentisi</a:t>
            </a:r>
            <a:endParaRPr sz="2501">
              <a:solidFill>
                <a:srgbClr val="0C0C0C"/>
              </a:solidFill>
              <a:latin typeface="Calibri"/>
              <a:ea typeface="Calibri"/>
              <a:cs typeface="Calibri"/>
              <a:sym typeface="Calibri"/>
            </a:endParaRPr>
          </a:p>
          <a:p>
            <a:pPr marL="0" marR="0" lvl="0" indent="0" algn="l" rtl="0">
              <a:lnSpc>
                <a:spcPct val="120000"/>
              </a:lnSpc>
              <a:spcBef>
                <a:spcPts val="0"/>
              </a:spcBef>
              <a:spcAft>
                <a:spcPts val="0"/>
              </a:spcAft>
              <a:buNone/>
            </a:pPr>
            <a:r>
              <a:rPr lang="tr-TR" sz="2400">
                <a:solidFill>
                  <a:srgbClr val="0C0C0C"/>
                </a:solidFill>
                <a:latin typeface="Calibri"/>
                <a:ea typeface="Calibri"/>
                <a:cs typeface="Calibri"/>
                <a:sym typeface="Calibri"/>
              </a:rPr>
              <a:t>•	TYYÇ ile uyumlu ve kapsamlı bir eğitim öğretim süreci,</a:t>
            </a:r>
            <a:endParaRPr/>
          </a:p>
          <a:p>
            <a:pPr marL="0" marR="0" lvl="0" indent="0" algn="l" rtl="0">
              <a:lnSpc>
                <a:spcPct val="120000"/>
              </a:lnSpc>
              <a:spcBef>
                <a:spcPts val="0"/>
              </a:spcBef>
              <a:spcAft>
                <a:spcPts val="0"/>
              </a:spcAft>
              <a:buNone/>
            </a:pPr>
            <a:r>
              <a:rPr lang="tr-TR" sz="2400">
                <a:solidFill>
                  <a:srgbClr val="0C0C0C"/>
                </a:solidFill>
                <a:latin typeface="Calibri"/>
                <a:ea typeface="Calibri"/>
                <a:cs typeface="Calibri"/>
                <a:sym typeface="Calibri"/>
              </a:rPr>
              <a:t>•	Herkesi kapsayan sosyal, kültürel ve sportif faaliyetler,</a:t>
            </a:r>
            <a:endParaRPr/>
          </a:p>
          <a:p>
            <a:pPr marL="0" marR="0" lvl="0" indent="0" algn="l" rtl="0">
              <a:lnSpc>
                <a:spcPct val="120000"/>
              </a:lnSpc>
              <a:spcBef>
                <a:spcPts val="0"/>
              </a:spcBef>
              <a:spcAft>
                <a:spcPts val="0"/>
              </a:spcAft>
              <a:buNone/>
            </a:pPr>
            <a:r>
              <a:rPr lang="tr-TR" sz="2400">
                <a:solidFill>
                  <a:srgbClr val="0C0C0C"/>
                </a:solidFill>
                <a:latin typeface="Calibri"/>
                <a:ea typeface="Calibri"/>
                <a:cs typeface="Calibri"/>
                <a:sym typeface="Calibri"/>
              </a:rPr>
              <a:t>•	Önceki öğrenmelerin tanınması ve sertifikalandırılması,</a:t>
            </a:r>
            <a:endParaRPr/>
          </a:p>
          <a:p>
            <a:pPr marL="0" marR="0" lvl="0" indent="0" algn="l" rtl="0">
              <a:lnSpc>
                <a:spcPct val="120000"/>
              </a:lnSpc>
              <a:spcBef>
                <a:spcPts val="0"/>
              </a:spcBef>
              <a:spcAft>
                <a:spcPts val="0"/>
              </a:spcAft>
              <a:buNone/>
            </a:pPr>
            <a:r>
              <a:rPr lang="tr-TR" sz="2400">
                <a:solidFill>
                  <a:srgbClr val="0C0C0C"/>
                </a:solidFill>
                <a:latin typeface="Calibri"/>
                <a:ea typeface="Calibri"/>
                <a:cs typeface="Calibri"/>
                <a:sym typeface="Calibri"/>
              </a:rPr>
              <a:t>•	İyileştirmelerde paydaş katılımı.</a:t>
            </a: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28"/>
          <p:cNvSpPr txBox="1">
            <a:spLocks noGrp="1"/>
          </p:cNvSpPr>
          <p:nvPr>
            <p:ph type="title"/>
          </p:nvPr>
        </p:nvSpPr>
        <p:spPr>
          <a:xfrm>
            <a:off x="990018" y="1781079"/>
            <a:ext cx="12420183" cy="1565811"/>
          </a:xfrm>
          <a:prstGeom prst="rect">
            <a:avLst/>
          </a:prstGeom>
          <a:noFill/>
          <a:ln>
            <a:noFill/>
          </a:ln>
        </p:spPr>
        <p:txBody>
          <a:bodyPr spcFirstLastPara="1" wrap="square" lIns="107975" tIns="53975" rIns="107975" bIns="53975" anchor="ctr" anchorCtr="0">
            <a:normAutofit/>
          </a:bodyPr>
          <a:lstStyle/>
          <a:p>
            <a:pPr marL="0" lvl="0" indent="0" algn="l" rtl="0">
              <a:lnSpc>
                <a:spcPct val="90000"/>
              </a:lnSpc>
              <a:spcBef>
                <a:spcPts val="0"/>
              </a:spcBef>
              <a:spcAft>
                <a:spcPts val="0"/>
              </a:spcAft>
              <a:buClr>
                <a:schemeClr val="dk1"/>
              </a:buClr>
              <a:buSzPts val="6929"/>
              <a:buFont typeface="Calibri"/>
              <a:buNone/>
            </a:pPr>
            <a:endParaRPr/>
          </a:p>
        </p:txBody>
      </p:sp>
      <p:sp>
        <p:nvSpPr>
          <p:cNvPr id="511" name="Google Shape;511;p28"/>
          <p:cNvSpPr txBox="1">
            <a:spLocks noGrp="1"/>
          </p:cNvSpPr>
          <p:nvPr>
            <p:ph type="body" idx="1"/>
          </p:nvPr>
        </p:nvSpPr>
        <p:spPr>
          <a:xfrm>
            <a:off x="990018" y="3506103"/>
            <a:ext cx="12420183" cy="5139289"/>
          </a:xfrm>
          <a:prstGeom prst="rect">
            <a:avLst/>
          </a:prstGeom>
          <a:noFill/>
          <a:ln>
            <a:noFill/>
          </a:ln>
        </p:spPr>
        <p:txBody>
          <a:bodyPr spcFirstLastPara="1" wrap="square" lIns="107975" tIns="53975" rIns="107975" bIns="53975" anchor="t" anchorCtr="0">
            <a:normAutofit/>
          </a:bodyPr>
          <a:lstStyle/>
          <a:p>
            <a:pPr marL="0" lvl="0" indent="0" algn="l" rtl="0">
              <a:lnSpc>
                <a:spcPct val="90000"/>
              </a:lnSpc>
              <a:spcBef>
                <a:spcPts val="1182"/>
              </a:spcBef>
              <a:spcAft>
                <a:spcPts val="0"/>
              </a:spcAft>
              <a:buClr>
                <a:schemeClr val="dk1"/>
              </a:buClr>
              <a:buSzPts val="4409"/>
              <a:buNone/>
            </a:pPr>
            <a:endParaRPr/>
          </a:p>
        </p:txBody>
      </p:sp>
      <p:pic>
        <p:nvPicPr>
          <p:cNvPr id="512" name="Google Shape;512;p28"/>
          <p:cNvPicPr preferRelativeResize="0"/>
          <p:nvPr/>
        </p:nvPicPr>
        <p:blipFill rotWithShape="1">
          <a:blip r:embed="rId3">
            <a:alphaModFix/>
          </a:blip>
          <a:srcRect/>
          <a:stretch/>
        </p:blipFill>
        <p:spPr>
          <a:xfrm>
            <a:off x="342109" y="866676"/>
            <a:ext cx="13716000" cy="93600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28000">
              <a:srgbClr val="FFFFFF"/>
            </a:gs>
            <a:gs pos="51000">
              <a:srgbClr val="FFFFFF"/>
            </a:gs>
            <a:gs pos="100000">
              <a:schemeClr val="accent2"/>
            </a:gs>
          </a:gsLst>
          <a:path path="circle">
            <a:fillToRect l="50000" t="50000" r="50000" b="50000"/>
          </a:path>
          <a:tileRect/>
        </a:gradFill>
        <a:effectLst/>
      </p:bgPr>
    </p:bg>
    <p:spTree>
      <p:nvGrpSpPr>
        <p:cNvPr id="1" name="Shape 516"/>
        <p:cNvGrpSpPr/>
        <p:nvPr/>
      </p:nvGrpSpPr>
      <p:grpSpPr>
        <a:xfrm>
          <a:off x="0" y="0"/>
          <a:ext cx="0" cy="0"/>
          <a:chOff x="0" y="0"/>
          <a:chExt cx="0" cy="0"/>
        </a:xfrm>
      </p:grpSpPr>
      <p:sp>
        <p:nvSpPr>
          <p:cNvPr id="517" name="Google Shape;517;p29"/>
          <p:cNvSpPr txBox="1"/>
          <p:nvPr/>
        </p:nvSpPr>
        <p:spPr>
          <a:xfrm>
            <a:off x="-120714" y="10152679"/>
            <a:ext cx="3560503" cy="3165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57">
                <a:solidFill>
                  <a:schemeClr val="dk1"/>
                </a:solidFill>
                <a:latin typeface="Calibri"/>
                <a:ea typeface="Calibri"/>
                <a:cs typeface="Calibri"/>
                <a:sym typeface="Calibri"/>
              </a:rPr>
              <a:t>Kalite Koordinatörlüğü 2023</a:t>
            </a:r>
            <a:endParaRPr sz="729">
              <a:solidFill>
                <a:schemeClr val="dk1"/>
              </a:solidFill>
              <a:latin typeface="Calibri"/>
              <a:ea typeface="Calibri"/>
              <a:cs typeface="Calibri"/>
              <a:sym typeface="Calibri"/>
            </a:endParaRPr>
          </a:p>
        </p:txBody>
      </p:sp>
      <p:pic>
        <p:nvPicPr>
          <p:cNvPr id="518" name="Google Shape;518;p29"/>
          <p:cNvPicPr preferRelativeResize="0"/>
          <p:nvPr/>
        </p:nvPicPr>
        <p:blipFill rotWithShape="1">
          <a:blip r:embed="rId3">
            <a:alphaModFix/>
          </a:blip>
          <a:srcRect/>
          <a:stretch/>
        </p:blipFill>
        <p:spPr>
          <a:xfrm>
            <a:off x="775338" y="561527"/>
            <a:ext cx="1616361" cy="1616361"/>
          </a:xfrm>
          <a:prstGeom prst="rect">
            <a:avLst/>
          </a:prstGeom>
          <a:noFill/>
          <a:ln>
            <a:noFill/>
          </a:ln>
        </p:spPr>
      </p:pic>
      <p:sp>
        <p:nvSpPr>
          <p:cNvPr id="519" name="Google Shape;519;p29"/>
          <p:cNvSpPr/>
          <p:nvPr/>
        </p:nvSpPr>
        <p:spPr>
          <a:xfrm>
            <a:off x="3218404" y="1622367"/>
            <a:ext cx="2519999" cy="3600001"/>
          </a:xfrm>
          <a:prstGeom prst="wedgeRoundRectCallout">
            <a:avLst>
              <a:gd name="adj1" fmla="val -7252"/>
              <a:gd name="adj2" fmla="val 57664"/>
              <a:gd name="adj3" fmla="val 16667"/>
            </a:avLst>
          </a:prstGeom>
          <a:solidFill>
            <a:schemeClr val="lt1">
              <a:alpha val="80784"/>
            </a:schemeClr>
          </a:solidFill>
          <a:ln w="9525"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99"/>
              <a:buFont typeface="Arial"/>
              <a:buNone/>
            </a:pPr>
            <a:endParaRPr sz="1499" i="1">
              <a:solidFill>
                <a:srgbClr val="000000"/>
              </a:solidFill>
              <a:latin typeface="Calibri"/>
              <a:ea typeface="Calibri"/>
              <a:cs typeface="Calibri"/>
              <a:sym typeface="Calibri"/>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Araştırma Politikası</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Ar-Ge Süreci</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Stratejik Planda Yer Alan Ar-Ge Stratejik Amaç, Hedef ve Göstergeler</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Mevzuat </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Belirlenen Öncelikli Alanlar</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BAPSİS, DAPSİS, MYS</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Birim Ar-Ge Faaliyetleri Değerlendirme Komisyonu </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ULUTEK Teknopark</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BUÜ TTO AŞ.</a:t>
            </a:r>
            <a:endParaRPr/>
          </a:p>
        </p:txBody>
      </p:sp>
      <p:sp>
        <p:nvSpPr>
          <p:cNvPr id="520" name="Google Shape;520;p29"/>
          <p:cNvSpPr/>
          <p:nvPr/>
        </p:nvSpPr>
        <p:spPr>
          <a:xfrm>
            <a:off x="5940110" y="1568418"/>
            <a:ext cx="2519999" cy="3600001"/>
          </a:xfrm>
          <a:prstGeom prst="wedgeRoundRectCallout">
            <a:avLst>
              <a:gd name="adj1" fmla="val 20785"/>
              <a:gd name="adj2" fmla="val 57476"/>
              <a:gd name="adj3" fmla="val 16667"/>
            </a:avLst>
          </a:prstGeom>
          <a:solidFill>
            <a:schemeClr val="lt1">
              <a:alpha val="80784"/>
            </a:schemeClr>
          </a:solidFill>
          <a:ln w="9525" cap="flat" cmpd="sng">
            <a:solidFill>
              <a:srgbClr val="C5811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endParaRPr sz="1600" i="1">
              <a:solidFill>
                <a:srgbClr val="000000"/>
              </a:solidFill>
              <a:latin typeface="Calibri"/>
              <a:ea typeface="Calibri"/>
              <a:cs typeface="Calibri"/>
              <a:sym typeface="Calibri"/>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Dilekçeler</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Proje Formları</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Resmi Yazılar</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Toplantı Kararları </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Tutanaklar</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Proje Ara ve Sonuç Raporları</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Yayınlar (Tez, makale, bildiri vb.)</a:t>
            </a:r>
            <a:endParaRPr/>
          </a:p>
        </p:txBody>
      </p:sp>
      <p:sp>
        <p:nvSpPr>
          <p:cNvPr id="521" name="Google Shape;521;p29"/>
          <p:cNvSpPr/>
          <p:nvPr/>
        </p:nvSpPr>
        <p:spPr>
          <a:xfrm>
            <a:off x="8724538" y="1601469"/>
            <a:ext cx="2519999" cy="3600001"/>
          </a:xfrm>
          <a:prstGeom prst="wedgeRoundRectCallout">
            <a:avLst>
              <a:gd name="adj1" fmla="val 21701"/>
              <a:gd name="adj2" fmla="val 58261"/>
              <a:gd name="adj3" fmla="val 16667"/>
            </a:avLst>
          </a:prstGeom>
          <a:solidFill>
            <a:schemeClr val="lt1">
              <a:alpha val="80784"/>
            </a:schemeClr>
          </a:solidFill>
          <a:ln w="9525" cap="flat" cmpd="sng">
            <a:solidFill>
              <a:srgbClr val="FFC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endParaRPr sz="1600" i="1">
              <a:solidFill>
                <a:srgbClr val="000000"/>
              </a:solidFill>
              <a:latin typeface="Calibri"/>
              <a:ea typeface="Calibri"/>
              <a:cs typeface="Calibri"/>
              <a:sym typeface="Calibri"/>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Ulusal ve Uluslararası Sıralamalar</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Stratejik Plan Göstergeleri</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Akademik Personel Memnuniyet Anketleri</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Performans Programı</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Dış Paydaş Görüşmeleri </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İç ve Dış Tetkik Faaliyetleri</a:t>
            </a:r>
            <a:endParaRPr/>
          </a:p>
        </p:txBody>
      </p:sp>
      <p:sp>
        <p:nvSpPr>
          <p:cNvPr id="522" name="Google Shape;522;p29"/>
          <p:cNvSpPr/>
          <p:nvPr/>
        </p:nvSpPr>
        <p:spPr>
          <a:xfrm>
            <a:off x="11508966" y="1601469"/>
            <a:ext cx="2519999" cy="3600001"/>
          </a:xfrm>
          <a:prstGeom prst="wedgeRoundRectCallout">
            <a:avLst>
              <a:gd name="adj1" fmla="val 7557"/>
              <a:gd name="adj2" fmla="val 57104"/>
              <a:gd name="adj3" fmla="val 16667"/>
            </a:avLst>
          </a:prstGeom>
          <a:solidFill>
            <a:schemeClr val="lt1">
              <a:alpha val="80784"/>
            </a:schemeClr>
          </a:solidFill>
          <a:ln w="9525"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endParaRPr sz="1600" i="1">
              <a:solidFill>
                <a:srgbClr val="000000"/>
              </a:solidFill>
              <a:latin typeface="Calibri"/>
              <a:ea typeface="Calibri"/>
              <a:cs typeface="Calibri"/>
              <a:sym typeface="Calibri"/>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Performans göstergeleri güncellemeler</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Güçlendirilmesi gereken hususların iyileştirilmesi</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Ar-Ge Süreci ve alt süreçlerin gözden geçirilmesi</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Fırsatların gözden geçirilmesi</a:t>
            </a:r>
            <a:endParaRPr/>
          </a:p>
        </p:txBody>
      </p:sp>
      <p:sp>
        <p:nvSpPr>
          <p:cNvPr id="523" name="Google Shape;523;p29"/>
          <p:cNvSpPr txBox="1"/>
          <p:nvPr/>
        </p:nvSpPr>
        <p:spPr>
          <a:xfrm>
            <a:off x="2940900" y="359292"/>
            <a:ext cx="899202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4000">
                <a:solidFill>
                  <a:srgbClr val="000000"/>
                </a:solidFill>
                <a:latin typeface="Calibri"/>
                <a:ea typeface="Calibri"/>
                <a:cs typeface="Calibri"/>
                <a:sym typeface="Calibri"/>
              </a:rPr>
              <a:t>C. Araştırma ve Geliştirme Döngüsü</a:t>
            </a:r>
            <a:endParaRPr sz="857">
              <a:solidFill>
                <a:srgbClr val="000000"/>
              </a:solidFill>
              <a:latin typeface="Calibri"/>
              <a:ea typeface="Calibri"/>
              <a:cs typeface="Calibri"/>
              <a:sym typeface="Calibri"/>
            </a:endParaRPr>
          </a:p>
        </p:txBody>
      </p:sp>
      <p:grpSp>
        <p:nvGrpSpPr>
          <p:cNvPr id="524" name="Google Shape;524;p29"/>
          <p:cNvGrpSpPr/>
          <p:nvPr/>
        </p:nvGrpSpPr>
        <p:grpSpPr>
          <a:xfrm>
            <a:off x="3218404" y="6855089"/>
            <a:ext cx="2519999" cy="3780001"/>
            <a:chOff x="7044564" y="1068354"/>
            <a:chExt cx="4284578" cy="3037716"/>
          </a:xfrm>
        </p:grpSpPr>
        <p:sp>
          <p:nvSpPr>
            <p:cNvPr id="525" name="Google Shape;525;p29"/>
            <p:cNvSpPr/>
            <p:nvPr/>
          </p:nvSpPr>
          <p:spPr>
            <a:xfrm>
              <a:off x="7044564" y="1073928"/>
              <a:ext cx="4284578" cy="3032142"/>
            </a:xfrm>
            <a:prstGeom prst="roundRect">
              <a:avLst>
                <a:gd name="adj" fmla="val 16667"/>
              </a:avLst>
            </a:prstGeom>
            <a:solidFill>
              <a:schemeClr val="lt1">
                <a:alpha val="80784"/>
              </a:schemeClr>
            </a:solidFill>
            <a:ln w="9525"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99"/>
                <a:buFont typeface="Arial"/>
                <a:buNone/>
              </a:pPr>
              <a:endParaRPr sz="1499">
                <a:solidFill>
                  <a:srgbClr val="000000"/>
                </a:solidFill>
                <a:latin typeface="Calibri"/>
                <a:ea typeface="Calibri"/>
                <a:cs typeface="Calibri"/>
                <a:sym typeface="Calibri"/>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Stratejik Plan</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Ar-Ge Süreci ve Kullanılan Formlar </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Proje Sözleşmeleri</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Değerlendirme Komisyonu Kararları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ULUTEK Teknopark Eğitim Planları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TTO Eğitim Planları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Risk Değerlendirmesi</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Kanun, Yönetmelik, Yönerge, Kılavuz vb.</a:t>
              </a:r>
              <a:endParaRPr/>
            </a:p>
          </p:txBody>
        </p:sp>
        <p:sp>
          <p:nvSpPr>
            <p:cNvPr id="526" name="Google Shape;526;p29"/>
            <p:cNvSpPr txBox="1"/>
            <p:nvPr/>
          </p:nvSpPr>
          <p:spPr>
            <a:xfrm flipH="1">
              <a:off x="8136765" y="1068354"/>
              <a:ext cx="1987249" cy="2596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99" b="1">
                  <a:solidFill>
                    <a:srgbClr val="000000"/>
                  </a:solidFill>
                  <a:latin typeface="Calibri"/>
                  <a:ea typeface="Calibri"/>
                  <a:cs typeface="Calibri"/>
                  <a:sym typeface="Calibri"/>
                </a:rPr>
                <a:t>Kanıtlar</a:t>
              </a:r>
              <a:endParaRPr/>
            </a:p>
          </p:txBody>
        </p:sp>
      </p:grpSp>
      <p:grpSp>
        <p:nvGrpSpPr>
          <p:cNvPr id="527" name="Google Shape;527;p29"/>
          <p:cNvGrpSpPr/>
          <p:nvPr/>
        </p:nvGrpSpPr>
        <p:grpSpPr>
          <a:xfrm>
            <a:off x="5902078" y="6862024"/>
            <a:ext cx="2519999" cy="3780001"/>
            <a:chOff x="1727710" y="1601470"/>
            <a:chExt cx="2790340" cy="2404905"/>
          </a:xfrm>
        </p:grpSpPr>
        <p:sp>
          <p:nvSpPr>
            <p:cNvPr id="528" name="Google Shape;528;p29"/>
            <p:cNvSpPr/>
            <p:nvPr/>
          </p:nvSpPr>
          <p:spPr>
            <a:xfrm>
              <a:off x="1727710" y="1601470"/>
              <a:ext cx="2790340" cy="2404905"/>
            </a:xfrm>
            <a:prstGeom prst="roundRect">
              <a:avLst>
                <a:gd name="adj" fmla="val 16667"/>
              </a:avLst>
            </a:prstGeom>
            <a:solidFill>
              <a:schemeClr val="lt1">
                <a:alpha val="80784"/>
              </a:schemeClr>
            </a:solidFill>
            <a:ln w="9525" cap="flat" cmpd="sng">
              <a:solidFill>
                <a:srgbClr val="C5811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601"/>
                <a:buFont typeface="Arial"/>
                <a:buNone/>
              </a:pPr>
              <a:endParaRPr sz="601">
                <a:solidFill>
                  <a:srgbClr val="000000"/>
                </a:solidFill>
                <a:latin typeface="Calibri"/>
                <a:ea typeface="Calibri"/>
                <a:cs typeface="Calibri"/>
                <a:sym typeface="Calibri"/>
              </a:endParaRPr>
            </a:p>
            <a:p>
              <a:pPr marL="0" marR="0" lvl="0" indent="-92138" algn="l" rtl="0">
                <a:spcBef>
                  <a:spcPts val="0"/>
                </a:spcBef>
                <a:spcAft>
                  <a:spcPts val="0"/>
                </a:spcAft>
                <a:buClr>
                  <a:srgbClr val="000000"/>
                </a:buClr>
                <a:buSzPts val="1451"/>
                <a:buFont typeface="Arial"/>
                <a:buChar char="•"/>
              </a:pPr>
              <a:r>
                <a:rPr lang="tr-TR" sz="1451">
                  <a:solidFill>
                    <a:srgbClr val="000000"/>
                  </a:solidFill>
                  <a:latin typeface="Calibri"/>
                  <a:ea typeface="Calibri"/>
                  <a:cs typeface="Calibri"/>
                  <a:sym typeface="Calibri"/>
                </a:rPr>
                <a:t>Protokoller, sözleşmeler</a:t>
              </a:r>
              <a:endParaRPr/>
            </a:p>
            <a:p>
              <a:pPr marL="0" marR="0" lvl="0" indent="-92138" algn="l" rtl="0">
                <a:spcBef>
                  <a:spcPts val="0"/>
                </a:spcBef>
                <a:spcAft>
                  <a:spcPts val="0"/>
                </a:spcAft>
                <a:buClr>
                  <a:srgbClr val="000000"/>
                </a:buClr>
                <a:buSzPts val="1451"/>
                <a:buFont typeface="Arial"/>
                <a:buChar char="•"/>
              </a:pPr>
              <a:r>
                <a:rPr lang="tr-TR" sz="1451">
                  <a:solidFill>
                    <a:srgbClr val="000000"/>
                  </a:solidFill>
                  <a:latin typeface="Calibri"/>
                  <a:ea typeface="Calibri"/>
                  <a:cs typeface="Calibri"/>
                  <a:sym typeface="Calibri"/>
                </a:rPr>
                <a:t>Yaşam boyu öğrenme, meslek edinmeye ve geliştirmeye yönelik verilen eğitim sertifikaları</a:t>
              </a:r>
              <a:endParaRPr/>
            </a:p>
            <a:p>
              <a:pPr marL="0" marR="0" lvl="0" indent="-92138" algn="l" rtl="0">
                <a:spcBef>
                  <a:spcPts val="0"/>
                </a:spcBef>
                <a:spcAft>
                  <a:spcPts val="0"/>
                </a:spcAft>
                <a:buClr>
                  <a:srgbClr val="000000"/>
                </a:buClr>
                <a:buSzPts val="1451"/>
                <a:buFont typeface="Arial"/>
                <a:buChar char="•"/>
              </a:pPr>
              <a:r>
                <a:rPr lang="tr-TR" sz="1451">
                  <a:solidFill>
                    <a:srgbClr val="000000"/>
                  </a:solidFill>
                  <a:latin typeface="Calibri"/>
                  <a:ea typeface="Calibri"/>
                  <a:cs typeface="Calibri"/>
                  <a:sym typeface="Calibri"/>
                </a:rPr>
                <a:t>Seminer, Kongre, Sempozyum, Çalıştay, Konferans vb.  faaliyet raporları, bildiri kitapları, makaleler</a:t>
              </a:r>
              <a:endParaRPr/>
            </a:p>
            <a:p>
              <a:pPr marL="0" marR="0" lvl="0" indent="-92138" algn="l" rtl="0">
                <a:spcBef>
                  <a:spcPts val="0"/>
                </a:spcBef>
                <a:spcAft>
                  <a:spcPts val="0"/>
                </a:spcAft>
                <a:buClr>
                  <a:srgbClr val="000000"/>
                </a:buClr>
                <a:buSzPts val="1451"/>
                <a:buFont typeface="Arial"/>
                <a:buChar char="•"/>
              </a:pPr>
              <a:r>
                <a:rPr lang="tr-TR" sz="1451">
                  <a:solidFill>
                    <a:srgbClr val="000000"/>
                  </a:solidFill>
                  <a:latin typeface="Calibri"/>
                  <a:ea typeface="Calibri"/>
                  <a:cs typeface="Calibri"/>
                  <a:sym typeface="Calibri"/>
                </a:rPr>
                <a:t>Toplumsal Katkı Dersi öğrenci raporları ve notları</a:t>
              </a:r>
              <a:endParaRPr/>
            </a:p>
            <a:p>
              <a:pPr marL="0" marR="0" lvl="0" indent="-92138" algn="l" rtl="0">
                <a:spcBef>
                  <a:spcPts val="0"/>
                </a:spcBef>
                <a:spcAft>
                  <a:spcPts val="0"/>
                </a:spcAft>
                <a:buClr>
                  <a:srgbClr val="000000"/>
                </a:buClr>
                <a:buSzPts val="1451"/>
                <a:buFont typeface="Arial"/>
                <a:buChar char="•"/>
              </a:pPr>
              <a:r>
                <a:rPr lang="tr-TR" sz="1451">
                  <a:solidFill>
                    <a:srgbClr val="000000"/>
                  </a:solidFill>
                  <a:latin typeface="Calibri"/>
                  <a:ea typeface="Calibri"/>
                  <a:cs typeface="Calibri"/>
                  <a:sym typeface="Calibri"/>
                </a:rPr>
                <a:t>Tahlil ve görüntüleme sonuçları</a:t>
              </a:r>
              <a:endParaRPr/>
            </a:p>
            <a:p>
              <a:pPr marL="0" marR="0" lvl="0" indent="-92138" algn="l" rtl="0">
                <a:spcBef>
                  <a:spcPts val="0"/>
                </a:spcBef>
                <a:spcAft>
                  <a:spcPts val="0"/>
                </a:spcAft>
                <a:buClr>
                  <a:srgbClr val="000000"/>
                </a:buClr>
                <a:buSzPts val="1451"/>
                <a:buFont typeface="Arial"/>
                <a:buChar char="•"/>
              </a:pPr>
              <a:r>
                <a:rPr lang="tr-TR" sz="1451">
                  <a:solidFill>
                    <a:srgbClr val="000000"/>
                  </a:solidFill>
                  <a:latin typeface="Calibri"/>
                  <a:ea typeface="Calibri"/>
                  <a:cs typeface="Calibri"/>
                  <a:sym typeface="Calibri"/>
                </a:rPr>
                <a:t>Laboratuvar Test ve Analiz Raporları</a:t>
              </a:r>
              <a:endParaRPr/>
            </a:p>
          </p:txBody>
        </p:sp>
        <p:sp>
          <p:nvSpPr>
            <p:cNvPr id="529" name="Google Shape;529;p29"/>
            <p:cNvSpPr txBox="1"/>
            <p:nvPr/>
          </p:nvSpPr>
          <p:spPr>
            <a:xfrm flipH="1">
              <a:off x="2604457" y="1604919"/>
              <a:ext cx="947519" cy="2055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99" b="1">
                  <a:solidFill>
                    <a:srgbClr val="000000"/>
                  </a:solidFill>
                  <a:latin typeface="Calibri"/>
                  <a:ea typeface="Calibri"/>
                  <a:cs typeface="Calibri"/>
                  <a:sym typeface="Calibri"/>
                </a:rPr>
                <a:t>Kanıtlar</a:t>
              </a:r>
              <a:endParaRPr/>
            </a:p>
          </p:txBody>
        </p:sp>
      </p:grpSp>
      <p:grpSp>
        <p:nvGrpSpPr>
          <p:cNvPr id="530" name="Google Shape;530;p29"/>
          <p:cNvGrpSpPr/>
          <p:nvPr/>
        </p:nvGrpSpPr>
        <p:grpSpPr>
          <a:xfrm>
            <a:off x="11467241" y="6905304"/>
            <a:ext cx="2519999" cy="3729783"/>
            <a:chOff x="1698380" y="9142360"/>
            <a:chExt cx="3353704" cy="1986410"/>
          </a:xfrm>
        </p:grpSpPr>
        <p:sp>
          <p:nvSpPr>
            <p:cNvPr id="531" name="Google Shape;531;p29"/>
            <p:cNvSpPr/>
            <p:nvPr/>
          </p:nvSpPr>
          <p:spPr>
            <a:xfrm>
              <a:off x="1698380" y="9142360"/>
              <a:ext cx="3353704" cy="1986410"/>
            </a:xfrm>
            <a:prstGeom prst="roundRect">
              <a:avLst>
                <a:gd name="adj" fmla="val 16667"/>
              </a:avLst>
            </a:prstGeom>
            <a:solidFill>
              <a:schemeClr val="lt1">
                <a:alpha val="80784"/>
              </a:schemeClr>
            </a:solidFill>
            <a:ln w="9525"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endParaRPr sz="1600">
                <a:solidFill>
                  <a:srgbClr val="000000"/>
                </a:solidFill>
                <a:latin typeface="Calibri"/>
                <a:ea typeface="Calibri"/>
                <a:cs typeface="Calibri"/>
                <a:sym typeface="Calibri"/>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İyileştirme Planları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İyileştirme Raporları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Performans Değerlendirme Raporu</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Anket Değerlendirme Raporları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Süreç İyileştirme Kayıtları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Yönetim Toplantı Kayıtları</a:t>
              </a:r>
              <a:endParaRPr/>
            </a:p>
            <a:p>
              <a:pPr marL="0" marR="0" lvl="0" indent="-101600" algn="l" rtl="0">
                <a:spcBef>
                  <a:spcPts val="0"/>
                </a:spcBef>
                <a:spcAft>
                  <a:spcPts val="0"/>
                </a:spcAft>
                <a:buClr>
                  <a:srgbClr val="000000"/>
                </a:buClr>
                <a:buSzPts val="1600"/>
                <a:buFont typeface="Arial"/>
                <a:buChar char="•"/>
              </a:pPr>
              <a:r>
                <a:rPr lang="tr-TR" sz="1600">
                  <a:solidFill>
                    <a:srgbClr val="000000"/>
                  </a:solidFill>
                  <a:latin typeface="Calibri"/>
                  <a:ea typeface="Calibri"/>
                  <a:cs typeface="Calibri"/>
                  <a:sym typeface="Calibri"/>
                </a:rPr>
                <a:t>Dış Değerlendirme Raporları</a:t>
              </a:r>
              <a:endParaRPr/>
            </a:p>
          </p:txBody>
        </p:sp>
        <p:sp>
          <p:nvSpPr>
            <p:cNvPr id="532" name="Google Shape;532;p29"/>
            <p:cNvSpPr txBox="1"/>
            <p:nvPr/>
          </p:nvSpPr>
          <p:spPr>
            <a:xfrm flipH="1">
              <a:off x="2674055" y="9169147"/>
              <a:ext cx="1402352" cy="1803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600" b="1">
                  <a:solidFill>
                    <a:srgbClr val="000000"/>
                  </a:solidFill>
                  <a:latin typeface="Calibri"/>
                  <a:ea typeface="Calibri"/>
                  <a:cs typeface="Calibri"/>
                  <a:sym typeface="Calibri"/>
                </a:rPr>
                <a:t>Kanıtlar</a:t>
              </a:r>
              <a:endParaRPr/>
            </a:p>
          </p:txBody>
        </p:sp>
      </p:grpSp>
      <p:grpSp>
        <p:nvGrpSpPr>
          <p:cNvPr id="533" name="Google Shape;533;p29"/>
          <p:cNvGrpSpPr/>
          <p:nvPr/>
        </p:nvGrpSpPr>
        <p:grpSpPr>
          <a:xfrm>
            <a:off x="8663623" y="6862024"/>
            <a:ext cx="2519999" cy="3780001"/>
            <a:chOff x="6073539" y="8814601"/>
            <a:chExt cx="4272766" cy="2088643"/>
          </a:xfrm>
        </p:grpSpPr>
        <p:sp>
          <p:nvSpPr>
            <p:cNvPr id="534" name="Google Shape;534;p29"/>
            <p:cNvSpPr/>
            <p:nvPr/>
          </p:nvSpPr>
          <p:spPr>
            <a:xfrm>
              <a:off x="6073539" y="8814601"/>
              <a:ext cx="4272766" cy="2088643"/>
            </a:xfrm>
            <a:prstGeom prst="roundRect">
              <a:avLst>
                <a:gd name="adj" fmla="val 16667"/>
              </a:avLst>
            </a:prstGeom>
            <a:solidFill>
              <a:schemeClr val="lt1">
                <a:alpha val="80784"/>
              </a:schemeClr>
            </a:solidFill>
            <a:ln w="9525" cap="flat" cmpd="sng">
              <a:solidFill>
                <a:srgbClr val="FFC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a:solidFill>
                  <a:srgbClr val="000000"/>
                </a:solidFill>
                <a:latin typeface="Calibri"/>
                <a:ea typeface="Calibri"/>
                <a:cs typeface="Calibri"/>
                <a:sym typeface="Calibri"/>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Akademik Personel Memnuniyet Anketi Analiz Raporları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Faaliyet Raporları</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Üniversite Sıralama Sonuç Bilgileri</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Stratejik Plan Performans Raporu</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ULUTEK ve TTO Faaliyet Raporu</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Sürekli İyileştirme Formu</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Dış Paydaş Görüşme Tutanakları </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Risk Değerlendirmesi </a:t>
              </a:r>
              <a:endParaRPr/>
            </a:p>
            <a:p>
              <a:pPr marL="0" marR="0" lvl="0" indent="-88900" algn="l" rtl="0">
                <a:spcBef>
                  <a:spcPts val="0"/>
                </a:spcBef>
                <a:spcAft>
                  <a:spcPts val="0"/>
                </a:spcAft>
                <a:buClr>
                  <a:srgbClr val="000000"/>
                </a:buClr>
                <a:buSzPts val="1400"/>
                <a:buFont typeface="Arial"/>
                <a:buChar char="•"/>
              </a:pPr>
              <a:r>
                <a:rPr lang="tr-TR" sz="1400">
                  <a:solidFill>
                    <a:srgbClr val="000000"/>
                  </a:solidFill>
                  <a:latin typeface="Calibri"/>
                  <a:ea typeface="Calibri"/>
                  <a:cs typeface="Calibri"/>
                  <a:sym typeface="Calibri"/>
                </a:rPr>
                <a:t>İç ve Dış Tetkik Raporları</a:t>
              </a:r>
              <a:endParaRPr/>
            </a:p>
          </p:txBody>
        </p:sp>
        <p:sp>
          <p:nvSpPr>
            <p:cNvPr id="535" name="Google Shape;535;p29"/>
            <p:cNvSpPr txBox="1"/>
            <p:nvPr/>
          </p:nvSpPr>
          <p:spPr>
            <a:xfrm flipH="1">
              <a:off x="7006528" y="8844728"/>
              <a:ext cx="2204273" cy="1784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99" b="1">
                  <a:solidFill>
                    <a:srgbClr val="000000"/>
                  </a:solidFill>
                  <a:latin typeface="Calibri"/>
                  <a:ea typeface="Calibri"/>
                  <a:cs typeface="Calibri"/>
                  <a:sym typeface="Calibri"/>
                </a:rPr>
                <a:t>Kanıtlar</a:t>
              </a:r>
              <a:endParaRPr/>
            </a:p>
          </p:txBody>
        </p:sp>
      </p:grpSp>
      <p:grpSp>
        <p:nvGrpSpPr>
          <p:cNvPr id="536" name="Google Shape;536;p29"/>
          <p:cNvGrpSpPr/>
          <p:nvPr/>
        </p:nvGrpSpPr>
        <p:grpSpPr>
          <a:xfrm>
            <a:off x="3270550" y="5535754"/>
            <a:ext cx="11002051" cy="1189410"/>
            <a:chOff x="5108" y="2285019"/>
            <a:chExt cx="11002051" cy="1189410"/>
          </a:xfrm>
        </p:grpSpPr>
        <p:sp>
          <p:nvSpPr>
            <p:cNvPr id="537" name="Google Shape;537;p29"/>
            <p:cNvSpPr/>
            <p:nvPr/>
          </p:nvSpPr>
          <p:spPr>
            <a:xfrm>
              <a:off x="5108" y="2285019"/>
              <a:ext cx="2973527" cy="1189410"/>
            </a:xfrm>
            <a:prstGeom prst="chevron">
              <a:avLst>
                <a:gd name="adj" fmla="val 50000"/>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9"/>
            <p:cNvSpPr txBox="1"/>
            <p:nvPr/>
          </p:nvSpPr>
          <p:spPr>
            <a:xfrm>
              <a:off x="599813"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P</a:t>
              </a:r>
              <a:endParaRPr/>
            </a:p>
          </p:txBody>
        </p:sp>
        <p:sp>
          <p:nvSpPr>
            <p:cNvPr id="539" name="Google Shape;539;p29"/>
            <p:cNvSpPr/>
            <p:nvPr/>
          </p:nvSpPr>
          <p:spPr>
            <a:xfrm>
              <a:off x="2681282" y="2285019"/>
              <a:ext cx="2973527" cy="1189410"/>
            </a:xfrm>
            <a:prstGeom prst="chevron">
              <a:avLst>
                <a:gd name="adj" fmla="val 50000"/>
              </a:avLst>
            </a:prstGeom>
            <a:solidFill>
              <a:srgbClr val="C581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9"/>
            <p:cNvSpPr txBox="1"/>
            <p:nvPr/>
          </p:nvSpPr>
          <p:spPr>
            <a:xfrm>
              <a:off x="3275987"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U</a:t>
              </a:r>
              <a:endParaRPr/>
            </a:p>
          </p:txBody>
        </p:sp>
        <p:sp>
          <p:nvSpPr>
            <p:cNvPr id="541" name="Google Shape;541;p29"/>
            <p:cNvSpPr/>
            <p:nvPr/>
          </p:nvSpPr>
          <p:spPr>
            <a:xfrm>
              <a:off x="5357457" y="2285019"/>
              <a:ext cx="2973527" cy="1189410"/>
            </a:xfrm>
            <a:prstGeom prst="chevron">
              <a:avLst>
                <a:gd name="adj" fmla="val 50000"/>
              </a:avLst>
            </a:prstGeom>
            <a:solidFill>
              <a:srgbClr val="548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9"/>
            <p:cNvSpPr txBox="1"/>
            <p:nvPr/>
          </p:nvSpPr>
          <p:spPr>
            <a:xfrm>
              <a:off x="5952162"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K</a:t>
              </a:r>
              <a:endParaRPr/>
            </a:p>
          </p:txBody>
        </p:sp>
        <p:sp>
          <p:nvSpPr>
            <p:cNvPr id="543" name="Google Shape;543;p29"/>
            <p:cNvSpPr/>
            <p:nvPr/>
          </p:nvSpPr>
          <p:spPr>
            <a:xfrm>
              <a:off x="8033632" y="2285019"/>
              <a:ext cx="2973527" cy="1189410"/>
            </a:xfrm>
            <a:prstGeom prst="chevron">
              <a:avLst>
                <a:gd name="adj" fmla="val 50000"/>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9"/>
            <p:cNvSpPr txBox="1"/>
            <p:nvPr/>
          </p:nvSpPr>
          <p:spPr>
            <a:xfrm>
              <a:off x="8628337"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Ö</a:t>
              </a:r>
              <a:endParaRPr/>
            </a:p>
          </p:txBody>
        </p:sp>
      </p:grpSp>
      <p:sp>
        <p:nvSpPr>
          <p:cNvPr id="545" name="Google Shape;545;p29"/>
          <p:cNvSpPr txBox="1"/>
          <p:nvPr/>
        </p:nvSpPr>
        <p:spPr>
          <a:xfrm flipH="1">
            <a:off x="6147156" y="1625313"/>
            <a:ext cx="1949173"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00" b="1">
                <a:solidFill>
                  <a:schemeClr val="dk1"/>
                </a:solidFill>
                <a:latin typeface="Calibri"/>
                <a:ea typeface="Calibri"/>
                <a:cs typeface="Calibri"/>
                <a:sym typeface="Calibri"/>
              </a:rPr>
              <a:t>Faaliyetler ve Girdiler</a:t>
            </a:r>
            <a:endParaRPr/>
          </a:p>
        </p:txBody>
      </p:sp>
      <p:sp>
        <p:nvSpPr>
          <p:cNvPr id="546" name="Google Shape;546;p29"/>
          <p:cNvSpPr txBox="1"/>
          <p:nvPr/>
        </p:nvSpPr>
        <p:spPr>
          <a:xfrm flipH="1">
            <a:off x="8889317" y="1619831"/>
            <a:ext cx="1949173"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00" b="1">
                <a:solidFill>
                  <a:schemeClr val="dk1"/>
                </a:solidFill>
                <a:latin typeface="Calibri"/>
                <a:ea typeface="Calibri"/>
                <a:cs typeface="Calibri"/>
                <a:sym typeface="Calibri"/>
              </a:rPr>
              <a:t>Faaliyetler ve Girdiler</a:t>
            </a:r>
            <a:endParaRPr/>
          </a:p>
        </p:txBody>
      </p:sp>
      <p:sp>
        <p:nvSpPr>
          <p:cNvPr id="547" name="Google Shape;547;p29"/>
          <p:cNvSpPr txBox="1"/>
          <p:nvPr/>
        </p:nvSpPr>
        <p:spPr>
          <a:xfrm flipH="1">
            <a:off x="11752654" y="1630428"/>
            <a:ext cx="1949173"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00" b="1">
                <a:solidFill>
                  <a:schemeClr val="dk1"/>
                </a:solidFill>
                <a:latin typeface="Calibri"/>
                <a:ea typeface="Calibri"/>
                <a:cs typeface="Calibri"/>
                <a:sym typeface="Calibri"/>
              </a:rPr>
              <a:t>Faaliyetler ve Girdiler</a:t>
            </a:r>
            <a:endParaRPr/>
          </a:p>
        </p:txBody>
      </p:sp>
      <p:sp>
        <p:nvSpPr>
          <p:cNvPr id="548" name="Google Shape;548;p29"/>
          <p:cNvSpPr txBox="1"/>
          <p:nvPr/>
        </p:nvSpPr>
        <p:spPr>
          <a:xfrm flipH="1">
            <a:off x="3463733" y="1626766"/>
            <a:ext cx="1949173"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00" b="1">
                <a:solidFill>
                  <a:schemeClr val="dk1"/>
                </a:solidFill>
                <a:latin typeface="Calibri"/>
                <a:ea typeface="Calibri"/>
                <a:cs typeface="Calibri"/>
                <a:sym typeface="Calibri"/>
              </a:rPr>
              <a:t>Faaliyetler ve Girdiler</a:t>
            </a:r>
            <a:endParaRPr/>
          </a:p>
        </p:txBody>
      </p:sp>
      <p:sp>
        <p:nvSpPr>
          <p:cNvPr id="549" name="Google Shape;549;p29"/>
          <p:cNvSpPr/>
          <p:nvPr/>
        </p:nvSpPr>
        <p:spPr>
          <a:xfrm>
            <a:off x="226766" y="3259454"/>
            <a:ext cx="2855362" cy="5429512"/>
          </a:xfrm>
          <a:prstGeom prst="roundRect">
            <a:avLst>
              <a:gd name="adj" fmla="val 6737"/>
            </a:avLst>
          </a:prstGeom>
          <a:noFill/>
          <a:ln w="9525" cap="flat" cmpd="sng">
            <a:solidFill>
              <a:srgbClr val="C581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tr-TR" sz="2501" b="1">
                <a:solidFill>
                  <a:srgbClr val="0C0C0C"/>
                </a:solidFill>
                <a:latin typeface="Calibri"/>
                <a:ea typeface="Calibri"/>
                <a:cs typeface="Calibri"/>
                <a:sym typeface="Calibri"/>
              </a:rPr>
              <a:t>Ölçüt Beklentisi</a:t>
            </a:r>
            <a:endParaRPr sz="2501">
              <a:solidFill>
                <a:srgbClr val="0C0C0C"/>
              </a:solidFill>
              <a:latin typeface="Calibri"/>
              <a:ea typeface="Calibri"/>
              <a:cs typeface="Calibri"/>
              <a:sym typeface="Calibri"/>
            </a:endParaRPr>
          </a:p>
          <a:p>
            <a:pPr marL="0" marR="0" lvl="0" indent="0" algn="l" rtl="0">
              <a:lnSpc>
                <a:spcPct val="150000"/>
              </a:lnSpc>
              <a:spcBef>
                <a:spcPts val="0"/>
              </a:spcBef>
              <a:spcAft>
                <a:spcPts val="0"/>
              </a:spcAft>
              <a:buNone/>
            </a:pPr>
            <a:r>
              <a:rPr lang="tr-TR" sz="2400">
                <a:solidFill>
                  <a:srgbClr val="0C0C0C"/>
                </a:solidFill>
                <a:latin typeface="Calibri"/>
                <a:ea typeface="Calibri"/>
                <a:cs typeface="Calibri"/>
                <a:sym typeface="Calibri"/>
              </a:rPr>
              <a:t>•		Araştırma süreçlerinde etkin kaynak ve işbirliği kullanımı,</a:t>
            </a:r>
            <a:endParaRPr/>
          </a:p>
          <a:p>
            <a:pPr marL="0" marR="0" lvl="0" indent="0" algn="l" rtl="0">
              <a:lnSpc>
                <a:spcPct val="150000"/>
              </a:lnSpc>
              <a:spcBef>
                <a:spcPts val="0"/>
              </a:spcBef>
              <a:spcAft>
                <a:spcPts val="0"/>
              </a:spcAft>
              <a:buNone/>
            </a:pPr>
            <a:r>
              <a:rPr lang="tr-TR" sz="2400">
                <a:solidFill>
                  <a:srgbClr val="0C0C0C"/>
                </a:solidFill>
                <a:latin typeface="Calibri"/>
                <a:ea typeface="Calibri"/>
                <a:cs typeface="Calibri"/>
                <a:sym typeface="Calibri"/>
              </a:rPr>
              <a:t>•	Elde edilen sonuçlar gözden geçirilerek sürekli iyileştirilmede kullanılması.</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
          <p:cNvSpPr txBox="1">
            <a:spLocks noGrp="1"/>
          </p:cNvSpPr>
          <p:nvPr>
            <p:ph type="body" idx="1"/>
          </p:nvPr>
        </p:nvSpPr>
        <p:spPr>
          <a:xfrm>
            <a:off x="990018" y="2223585"/>
            <a:ext cx="12420183" cy="6421986"/>
          </a:xfrm>
          <a:prstGeom prst="rect">
            <a:avLst/>
          </a:prstGeom>
          <a:noFill/>
          <a:ln>
            <a:noFill/>
          </a:ln>
        </p:spPr>
        <p:txBody>
          <a:bodyPr spcFirstLastPara="1" wrap="square" lIns="107975" tIns="53975" rIns="107975" bIns="53975" anchor="t" anchorCtr="0">
            <a:normAutofit/>
          </a:bodyPr>
          <a:lstStyle/>
          <a:p>
            <a:pPr marL="270024" lvl="0" indent="0" algn="just" rtl="0">
              <a:lnSpc>
                <a:spcPct val="250000"/>
              </a:lnSpc>
              <a:spcBef>
                <a:spcPts val="0"/>
              </a:spcBef>
              <a:spcAft>
                <a:spcPts val="0"/>
              </a:spcAft>
              <a:buClr>
                <a:schemeClr val="dk1"/>
              </a:buClr>
              <a:buSzPts val="2835"/>
              <a:buNone/>
            </a:pPr>
            <a:r>
              <a:rPr lang="tr-TR" sz="2835" b="1"/>
              <a:t>Amaç:</a:t>
            </a:r>
            <a:r>
              <a:rPr lang="tr-TR" sz="2835"/>
              <a:t> BİDR ile birimin kendi güçlü ve gelişmeye açık yönlerini tanımasına ve iyileştirme süreçlerine katkı sağlamaktır. </a:t>
            </a:r>
            <a:endParaRPr sz="2835"/>
          </a:p>
          <a:p>
            <a:pPr marL="270024" lvl="0" indent="-240021" algn="just" rtl="0">
              <a:lnSpc>
                <a:spcPct val="250000"/>
              </a:lnSpc>
              <a:spcBef>
                <a:spcPts val="1182"/>
              </a:spcBef>
              <a:spcAft>
                <a:spcPts val="0"/>
              </a:spcAft>
              <a:buClr>
                <a:schemeClr val="dk1"/>
              </a:buClr>
              <a:buSzPts val="2400"/>
              <a:buChar char="•"/>
            </a:pPr>
            <a:r>
              <a:rPr lang="tr-TR" sz="2835"/>
              <a:t>Olgunluk düzeyi yüksek bir BİDR ancak yıl içerisinde iç kalite güvencesi sistemi ve iç değerlendirme çalışmalarının etkin ve etkili gerçekleştirilmesi ile mümkündür.</a:t>
            </a:r>
            <a:endParaRPr sz="2835"/>
          </a:p>
        </p:txBody>
      </p:sp>
      <p:pic>
        <p:nvPicPr>
          <p:cNvPr id="2" name="Resim 1"/>
          <p:cNvPicPr>
            <a:picLocks noChangeAspect="1"/>
          </p:cNvPicPr>
          <p:nvPr/>
        </p:nvPicPr>
        <p:blipFill>
          <a:blip r:embed="rId3"/>
          <a:stretch>
            <a:fillRect/>
          </a:stretch>
        </p:blipFill>
        <p:spPr>
          <a:xfrm>
            <a:off x="288917" y="274264"/>
            <a:ext cx="1402202" cy="140220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30"/>
          <p:cNvSpPr txBox="1">
            <a:spLocks noGrp="1"/>
          </p:cNvSpPr>
          <p:nvPr>
            <p:ph type="title"/>
          </p:nvPr>
        </p:nvSpPr>
        <p:spPr>
          <a:xfrm>
            <a:off x="990018" y="1781079"/>
            <a:ext cx="12420183" cy="1565811"/>
          </a:xfrm>
          <a:prstGeom prst="rect">
            <a:avLst/>
          </a:prstGeom>
          <a:noFill/>
          <a:ln>
            <a:noFill/>
          </a:ln>
        </p:spPr>
        <p:txBody>
          <a:bodyPr spcFirstLastPara="1" wrap="square" lIns="107975" tIns="53975" rIns="107975" bIns="53975" anchor="ctr" anchorCtr="0">
            <a:normAutofit/>
          </a:bodyPr>
          <a:lstStyle/>
          <a:p>
            <a:pPr marL="0" lvl="0" indent="0" algn="l" rtl="0">
              <a:lnSpc>
                <a:spcPct val="90000"/>
              </a:lnSpc>
              <a:spcBef>
                <a:spcPts val="0"/>
              </a:spcBef>
              <a:spcAft>
                <a:spcPts val="0"/>
              </a:spcAft>
              <a:buClr>
                <a:schemeClr val="dk1"/>
              </a:buClr>
              <a:buSzPts val="6929"/>
              <a:buFont typeface="Calibri"/>
              <a:buNone/>
            </a:pPr>
            <a:endParaRPr/>
          </a:p>
        </p:txBody>
      </p:sp>
      <p:sp>
        <p:nvSpPr>
          <p:cNvPr id="555" name="Google Shape;555;p30"/>
          <p:cNvSpPr txBox="1">
            <a:spLocks noGrp="1"/>
          </p:cNvSpPr>
          <p:nvPr>
            <p:ph type="body" idx="1"/>
          </p:nvPr>
        </p:nvSpPr>
        <p:spPr>
          <a:xfrm>
            <a:off x="990018" y="3506103"/>
            <a:ext cx="12420183" cy="5139289"/>
          </a:xfrm>
          <a:prstGeom prst="rect">
            <a:avLst/>
          </a:prstGeom>
          <a:noFill/>
          <a:ln>
            <a:noFill/>
          </a:ln>
        </p:spPr>
        <p:txBody>
          <a:bodyPr spcFirstLastPara="1" wrap="square" lIns="107975" tIns="53975" rIns="107975" bIns="53975" anchor="t" anchorCtr="0">
            <a:normAutofit/>
          </a:bodyPr>
          <a:lstStyle/>
          <a:p>
            <a:pPr marL="0" lvl="0" indent="0" algn="l" rtl="0">
              <a:lnSpc>
                <a:spcPct val="90000"/>
              </a:lnSpc>
              <a:spcBef>
                <a:spcPts val="1182"/>
              </a:spcBef>
              <a:spcAft>
                <a:spcPts val="0"/>
              </a:spcAft>
              <a:buClr>
                <a:schemeClr val="dk1"/>
              </a:buClr>
              <a:buSzPts val="4409"/>
              <a:buNone/>
            </a:pPr>
            <a:endParaRPr/>
          </a:p>
        </p:txBody>
      </p:sp>
      <p:pic>
        <p:nvPicPr>
          <p:cNvPr id="556" name="Google Shape;556;p30"/>
          <p:cNvPicPr preferRelativeResize="0"/>
          <p:nvPr/>
        </p:nvPicPr>
        <p:blipFill rotWithShape="1">
          <a:blip r:embed="rId3">
            <a:alphaModFix/>
          </a:blip>
          <a:srcRect/>
          <a:stretch/>
        </p:blipFill>
        <p:spPr>
          <a:xfrm>
            <a:off x="342109" y="827908"/>
            <a:ext cx="13716000" cy="936000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14000">
              <a:srgbClr val="F5F7FC"/>
            </a:gs>
            <a:gs pos="45000">
              <a:srgbClr val="A9BEE4"/>
            </a:gs>
            <a:gs pos="83000">
              <a:srgbClr val="A9BEE4"/>
            </a:gs>
            <a:gs pos="100000">
              <a:srgbClr val="C5D3ED"/>
            </a:gs>
          </a:gsLst>
          <a:lin ang="5400000" scaled="0"/>
        </a:gradFill>
        <a:effectLst/>
      </p:bgPr>
    </p:bg>
    <p:spTree>
      <p:nvGrpSpPr>
        <p:cNvPr id="1" name="Shape 560"/>
        <p:cNvGrpSpPr/>
        <p:nvPr/>
      </p:nvGrpSpPr>
      <p:grpSpPr>
        <a:xfrm>
          <a:off x="0" y="0"/>
          <a:ext cx="0" cy="0"/>
          <a:chOff x="0" y="0"/>
          <a:chExt cx="0" cy="0"/>
        </a:xfrm>
      </p:grpSpPr>
      <p:sp>
        <p:nvSpPr>
          <p:cNvPr id="561" name="Google Shape;561;p31"/>
          <p:cNvSpPr txBox="1"/>
          <p:nvPr/>
        </p:nvSpPr>
        <p:spPr>
          <a:xfrm>
            <a:off x="-120714" y="10038378"/>
            <a:ext cx="3560503" cy="3165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57">
                <a:solidFill>
                  <a:schemeClr val="dk1"/>
                </a:solidFill>
                <a:latin typeface="Calibri"/>
                <a:ea typeface="Calibri"/>
                <a:cs typeface="Calibri"/>
                <a:sym typeface="Calibri"/>
              </a:rPr>
              <a:t>Kalite Koordinatörlüğü 2023</a:t>
            </a:r>
            <a:endParaRPr sz="729">
              <a:solidFill>
                <a:schemeClr val="dk1"/>
              </a:solidFill>
              <a:latin typeface="Calibri"/>
              <a:ea typeface="Calibri"/>
              <a:cs typeface="Calibri"/>
              <a:sym typeface="Calibri"/>
            </a:endParaRPr>
          </a:p>
        </p:txBody>
      </p:sp>
      <p:pic>
        <p:nvPicPr>
          <p:cNvPr id="562" name="Google Shape;562;p31" descr="daire, simge, sembol, logo, meneviş mavisi içeren bir resim&#10;&#10;Açıklama otomatik olarak oluşturuldu"/>
          <p:cNvPicPr preferRelativeResize="0"/>
          <p:nvPr/>
        </p:nvPicPr>
        <p:blipFill rotWithShape="1">
          <a:blip r:embed="rId3">
            <a:alphaModFix/>
          </a:blip>
          <a:srcRect/>
          <a:stretch/>
        </p:blipFill>
        <p:spPr>
          <a:xfrm>
            <a:off x="775338" y="447228"/>
            <a:ext cx="1616361" cy="1616361"/>
          </a:xfrm>
          <a:prstGeom prst="rect">
            <a:avLst/>
          </a:prstGeom>
          <a:noFill/>
          <a:ln>
            <a:noFill/>
          </a:ln>
        </p:spPr>
      </p:pic>
      <p:sp>
        <p:nvSpPr>
          <p:cNvPr id="563" name="Google Shape;563;p31"/>
          <p:cNvSpPr/>
          <p:nvPr/>
        </p:nvSpPr>
        <p:spPr>
          <a:xfrm>
            <a:off x="3218404" y="1186760"/>
            <a:ext cx="2519999" cy="3921308"/>
          </a:xfrm>
          <a:prstGeom prst="wedgeRoundRectCallout">
            <a:avLst>
              <a:gd name="adj1" fmla="val -7252"/>
              <a:gd name="adj2" fmla="val 57664"/>
              <a:gd name="adj3" fmla="val 16667"/>
            </a:avLst>
          </a:prstGeom>
          <a:solidFill>
            <a:schemeClr val="lt1">
              <a:alpha val="80784"/>
            </a:schemeClr>
          </a:solidFill>
          <a:ln w="9525"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99"/>
              <a:buFont typeface="Arial"/>
              <a:buNone/>
            </a:pPr>
            <a:endParaRPr sz="1499" i="1">
              <a:solidFill>
                <a:srgbClr val="000000"/>
              </a:solidFill>
              <a:latin typeface="Calibri"/>
              <a:ea typeface="Calibri"/>
              <a:cs typeface="Calibri"/>
              <a:sym typeface="Calibri"/>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Toplumsal katkı politikası </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Toplumsal katkı süreçlerinin organizasyonel yapısı</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Fiziksel ve mali kaynaklar (bütçe vb.)</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Paydaş Talepleri</a:t>
            </a:r>
            <a:endParaRPr/>
          </a:p>
          <a:p>
            <a:pPr marL="0" marR="0" lvl="0" indent="-95186" algn="l" rtl="0">
              <a:spcBef>
                <a:spcPts val="0"/>
              </a:spcBef>
              <a:spcAft>
                <a:spcPts val="0"/>
              </a:spcAft>
              <a:buClr>
                <a:srgbClr val="000000"/>
              </a:buClr>
              <a:buSzPts val="1499"/>
              <a:buFont typeface="Arial"/>
              <a:buChar char="•"/>
            </a:pPr>
            <a:r>
              <a:rPr lang="tr-TR" sz="1499" i="1">
                <a:solidFill>
                  <a:srgbClr val="000000"/>
                </a:solidFill>
                <a:latin typeface="Calibri"/>
                <a:ea typeface="Calibri"/>
                <a:cs typeface="Calibri"/>
                <a:sym typeface="Calibri"/>
              </a:rPr>
              <a:t>BMSKA</a:t>
            </a:r>
            <a:endParaRPr/>
          </a:p>
        </p:txBody>
      </p:sp>
      <p:sp>
        <p:nvSpPr>
          <p:cNvPr id="564" name="Google Shape;564;p31"/>
          <p:cNvSpPr/>
          <p:nvPr/>
        </p:nvSpPr>
        <p:spPr>
          <a:xfrm>
            <a:off x="5940110" y="1132811"/>
            <a:ext cx="2519999" cy="3921308"/>
          </a:xfrm>
          <a:prstGeom prst="wedgeRoundRectCallout">
            <a:avLst>
              <a:gd name="adj1" fmla="val 20785"/>
              <a:gd name="adj2" fmla="val 57476"/>
              <a:gd name="adj3" fmla="val 16667"/>
            </a:avLst>
          </a:prstGeom>
          <a:solidFill>
            <a:schemeClr val="lt1">
              <a:alpha val="80784"/>
            </a:schemeClr>
          </a:solidFill>
          <a:ln w="9525" cap="flat" cmpd="sng">
            <a:solidFill>
              <a:srgbClr val="C5811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999"/>
              <a:buFont typeface="Arial"/>
              <a:buNone/>
            </a:pPr>
            <a:endParaRPr sz="999" i="1">
              <a:solidFill>
                <a:srgbClr val="000000"/>
              </a:solidFill>
              <a:latin typeface="Calibri"/>
              <a:ea typeface="Calibri"/>
              <a:cs typeface="Calibri"/>
              <a:sym typeface="Calibri"/>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Sağlık için gerçekleştirilen muayene ve tetkikler</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Seminer, Kongre, Sempozyum, Çalıştay, Konferans vb.</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Toplumsal Katkı Dersi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Laboratuvar Test, Analiz vb. hizmetleri </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Atölye faaliyeti, workshop</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Yaşam boyu öğrenme, meslek edinme ve mesleki gelişim amaçlı verilen eğitimler </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2244 ve 2209 Tübitak proje faaliyetleri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Öğrenci toplulukları faaliyetleri </a:t>
            </a:r>
            <a:endParaRPr/>
          </a:p>
        </p:txBody>
      </p:sp>
      <p:sp>
        <p:nvSpPr>
          <p:cNvPr id="565" name="Google Shape;565;p31"/>
          <p:cNvSpPr/>
          <p:nvPr/>
        </p:nvSpPr>
        <p:spPr>
          <a:xfrm>
            <a:off x="8724538" y="1165860"/>
            <a:ext cx="2519999" cy="3921308"/>
          </a:xfrm>
          <a:prstGeom prst="wedgeRoundRectCallout">
            <a:avLst>
              <a:gd name="adj1" fmla="val 21701"/>
              <a:gd name="adj2" fmla="val 58261"/>
              <a:gd name="adj3" fmla="val 16667"/>
            </a:avLst>
          </a:prstGeom>
          <a:solidFill>
            <a:schemeClr val="lt1">
              <a:alpha val="80784"/>
            </a:schemeClr>
          </a:solidFill>
          <a:ln w="9525" cap="flat" cmpd="sng">
            <a:solidFill>
              <a:srgbClr val="FFC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050"/>
              <a:buFont typeface="Arial"/>
              <a:buNone/>
            </a:pPr>
            <a:endParaRPr sz="1050" i="1">
              <a:solidFill>
                <a:srgbClr val="000000"/>
              </a:solidFill>
              <a:latin typeface="Calibri"/>
              <a:ea typeface="Calibri"/>
              <a:cs typeface="Calibri"/>
              <a:sym typeface="Calibri"/>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BUÜ Kalite Komisyonu ve YGG Toplantıları</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Birim Kalite Komisyonu Toplantıları </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Seminer, Kongre, Sempozyum, Çalıştay, Konferans vb. faaliyet sonuç toplantıları </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Şikayetler ve Öneriler</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Paydaş Görüşleri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Birim Kalite Komisyonu</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Yaşam Boyu Eğitimlerin ve diğer Hizmetlerin Değerlendirme Anketleri</a:t>
            </a:r>
            <a:endParaRPr/>
          </a:p>
          <a:p>
            <a:pPr marL="0" marR="0" lvl="0" indent="-88900" algn="l" rtl="0">
              <a:spcBef>
                <a:spcPts val="0"/>
              </a:spcBef>
              <a:spcAft>
                <a:spcPts val="0"/>
              </a:spcAft>
              <a:buClr>
                <a:srgbClr val="000000"/>
              </a:buClr>
              <a:buSzPts val="1400"/>
              <a:buFont typeface="Arial"/>
              <a:buChar char="•"/>
            </a:pPr>
            <a:r>
              <a:rPr lang="tr-TR" sz="1400" i="1">
                <a:solidFill>
                  <a:srgbClr val="000000"/>
                </a:solidFill>
                <a:latin typeface="Calibri"/>
                <a:ea typeface="Calibri"/>
                <a:cs typeface="Calibri"/>
                <a:sym typeface="Calibri"/>
              </a:rPr>
              <a:t>İç ve Dış Tetkik Faaliyetleri</a:t>
            </a:r>
            <a:endParaRPr/>
          </a:p>
        </p:txBody>
      </p:sp>
      <p:sp>
        <p:nvSpPr>
          <p:cNvPr id="566" name="Google Shape;566;p31"/>
          <p:cNvSpPr/>
          <p:nvPr/>
        </p:nvSpPr>
        <p:spPr>
          <a:xfrm>
            <a:off x="11508966" y="1165860"/>
            <a:ext cx="2519999" cy="3921308"/>
          </a:xfrm>
          <a:prstGeom prst="wedgeRoundRectCallout">
            <a:avLst>
              <a:gd name="adj1" fmla="val 7557"/>
              <a:gd name="adj2" fmla="val 57104"/>
              <a:gd name="adj3" fmla="val 16667"/>
            </a:avLst>
          </a:prstGeom>
          <a:solidFill>
            <a:schemeClr val="lt1">
              <a:alpha val="80784"/>
            </a:schemeClr>
          </a:solidFill>
          <a:ln w="9525"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endParaRPr sz="1600" i="1">
              <a:solidFill>
                <a:srgbClr val="000000"/>
              </a:solidFill>
              <a:latin typeface="Calibri"/>
              <a:ea typeface="Calibri"/>
              <a:cs typeface="Calibri"/>
              <a:sym typeface="Calibri"/>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Toplumsal katkı süreçlerinin gözden geçirilmesi</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Kurumun toplumsal katkı politikasının gözden geçirilmesi</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Fırsatların Gözden Geçirilmesi</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Performans göstergelerinde yapılacak güncellemeler</a:t>
            </a:r>
            <a:endParaRPr/>
          </a:p>
          <a:p>
            <a:pPr marL="0" marR="0" lvl="0" indent="-101600" algn="l" rtl="0">
              <a:spcBef>
                <a:spcPts val="0"/>
              </a:spcBef>
              <a:spcAft>
                <a:spcPts val="0"/>
              </a:spcAft>
              <a:buClr>
                <a:srgbClr val="000000"/>
              </a:buClr>
              <a:buSzPts val="1600"/>
              <a:buFont typeface="Arial"/>
              <a:buChar char="•"/>
            </a:pPr>
            <a:r>
              <a:rPr lang="tr-TR" sz="1600" i="1">
                <a:solidFill>
                  <a:srgbClr val="000000"/>
                </a:solidFill>
                <a:latin typeface="Calibri"/>
                <a:ea typeface="Calibri"/>
                <a:cs typeface="Calibri"/>
                <a:sym typeface="Calibri"/>
              </a:rPr>
              <a:t>Güçlendirilmesi gereken hususları iyileştirme faaliyetleri</a:t>
            </a:r>
            <a:endParaRPr/>
          </a:p>
        </p:txBody>
      </p:sp>
      <p:sp>
        <p:nvSpPr>
          <p:cNvPr id="567" name="Google Shape;567;p31"/>
          <p:cNvSpPr txBox="1"/>
          <p:nvPr/>
        </p:nvSpPr>
        <p:spPr>
          <a:xfrm>
            <a:off x="2940900" y="244991"/>
            <a:ext cx="899202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4000">
                <a:solidFill>
                  <a:srgbClr val="000000"/>
                </a:solidFill>
                <a:latin typeface="Calibri"/>
                <a:ea typeface="Calibri"/>
                <a:cs typeface="Calibri"/>
                <a:sym typeface="Calibri"/>
              </a:rPr>
              <a:t>D. Toplumsal Katkı Döngüsü</a:t>
            </a:r>
            <a:endParaRPr/>
          </a:p>
        </p:txBody>
      </p:sp>
      <p:grpSp>
        <p:nvGrpSpPr>
          <p:cNvPr id="568" name="Google Shape;568;p31"/>
          <p:cNvGrpSpPr/>
          <p:nvPr/>
        </p:nvGrpSpPr>
        <p:grpSpPr>
          <a:xfrm>
            <a:off x="3218404" y="6638874"/>
            <a:ext cx="2519999" cy="4043642"/>
            <a:chOff x="7044564" y="1068354"/>
            <a:chExt cx="4284578" cy="2954170"/>
          </a:xfrm>
        </p:grpSpPr>
        <p:sp>
          <p:nvSpPr>
            <p:cNvPr id="569" name="Google Shape;569;p31"/>
            <p:cNvSpPr/>
            <p:nvPr/>
          </p:nvSpPr>
          <p:spPr>
            <a:xfrm>
              <a:off x="7044564" y="1073928"/>
              <a:ext cx="4284578" cy="2948596"/>
            </a:xfrm>
            <a:prstGeom prst="roundRect">
              <a:avLst>
                <a:gd name="adj" fmla="val 16667"/>
              </a:avLst>
            </a:prstGeom>
            <a:solidFill>
              <a:schemeClr val="lt1">
                <a:alpha val="80784"/>
              </a:schemeClr>
            </a:solidFill>
            <a:ln w="9525"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300"/>
                <a:buFont typeface="Arial"/>
                <a:buNone/>
              </a:pPr>
              <a:endParaRPr sz="1300">
                <a:solidFill>
                  <a:srgbClr val="000000"/>
                </a:solidFill>
                <a:latin typeface="Calibri"/>
                <a:ea typeface="Calibri"/>
                <a:cs typeface="Calibri"/>
                <a:sym typeface="Calibri"/>
              </a:endParaRPr>
            </a:p>
            <a:p>
              <a:pPr marL="0" marR="0" lvl="0" indent="-84391" algn="l" rtl="0">
                <a:spcBef>
                  <a:spcPts val="0"/>
                </a:spcBef>
                <a:spcAft>
                  <a:spcPts val="0"/>
                </a:spcAft>
                <a:buClr>
                  <a:srgbClr val="000000"/>
                </a:buClr>
                <a:buSzPts val="1329"/>
                <a:buFont typeface="Arial"/>
                <a:buChar char="•"/>
              </a:pPr>
              <a:r>
                <a:rPr lang="tr-TR" sz="1329">
                  <a:solidFill>
                    <a:srgbClr val="000000"/>
                  </a:solidFill>
                  <a:latin typeface="Calibri"/>
                  <a:ea typeface="Calibri"/>
                  <a:cs typeface="Calibri"/>
                  <a:sym typeface="Calibri"/>
                </a:rPr>
                <a:t>Stratejik Plan</a:t>
              </a:r>
              <a:endParaRPr/>
            </a:p>
            <a:p>
              <a:pPr marL="0" marR="0" lvl="0" indent="-84391" algn="l" rtl="0">
                <a:spcBef>
                  <a:spcPts val="0"/>
                </a:spcBef>
                <a:spcAft>
                  <a:spcPts val="0"/>
                </a:spcAft>
                <a:buClr>
                  <a:srgbClr val="000000"/>
                </a:buClr>
                <a:buSzPts val="1329"/>
                <a:buFont typeface="Arial"/>
                <a:buChar char="•"/>
              </a:pPr>
              <a:r>
                <a:rPr lang="tr-TR" sz="1329">
                  <a:solidFill>
                    <a:srgbClr val="000000"/>
                  </a:solidFill>
                  <a:latin typeface="Calibri"/>
                  <a:ea typeface="Calibri"/>
                  <a:cs typeface="Calibri"/>
                  <a:sym typeface="Calibri"/>
                </a:rPr>
                <a:t>Toplumsal Katkı Politika İfadesi</a:t>
              </a:r>
              <a:endParaRPr/>
            </a:p>
            <a:p>
              <a:pPr marL="0" marR="0" lvl="0" indent="-84391" algn="l" rtl="0">
                <a:spcBef>
                  <a:spcPts val="0"/>
                </a:spcBef>
                <a:spcAft>
                  <a:spcPts val="0"/>
                </a:spcAft>
                <a:buClr>
                  <a:srgbClr val="000000"/>
                </a:buClr>
                <a:buSzPts val="1329"/>
                <a:buFont typeface="Arial"/>
                <a:buChar char="•"/>
              </a:pPr>
              <a:r>
                <a:rPr lang="tr-TR" sz="1329">
                  <a:solidFill>
                    <a:srgbClr val="000000"/>
                  </a:solidFill>
                  <a:latin typeface="Calibri"/>
                  <a:ea typeface="Calibri"/>
                  <a:cs typeface="Calibri"/>
                  <a:sym typeface="Calibri"/>
                </a:rPr>
                <a:t>Toplumsal Katkı Faaliyet Adımları</a:t>
              </a:r>
              <a:endParaRPr/>
            </a:p>
            <a:p>
              <a:pPr marL="0" marR="0" lvl="0" indent="-84391" algn="l" rtl="0">
                <a:spcBef>
                  <a:spcPts val="0"/>
                </a:spcBef>
                <a:spcAft>
                  <a:spcPts val="0"/>
                </a:spcAft>
                <a:buClr>
                  <a:srgbClr val="000000"/>
                </a:buClr>
                <a:buSzPts val="1329"/>
                <a:buFont typeface="Arial"/>
                <a:buChar char="•"/>
              </a:pPr>
              <a:r>
                <a:rPr lang="tr-TR" sz="1329">
                  <a:solidFill>
                    <a:srgbClr val="000000"/>
                  </a:solidFill>
                  <a:latin typeface="Calibri"/>
                  <a:ea typeface="Calibri"/>
                  <a:cs typeface="Calibri"/>
                  <a:sym typeface="Calibri"/>
                </a:rPr>
                <a:t>Protokol Metinleri</a:t>
              </a:r>
              <a:endParaRPr/>
            </a:p>
            <a:p>
              <a:pPr marL="0" marR="0" lvl="0" indent="-84391" algn="l" rtl="0">
                <a:spcBef>
                  <a:spcPts val="0"/>
                </a:spcBef>
                <a:spcAft>
                  <a:spcPts val="0"/>
                </a:spcAft>
                <a:buClr>
                  <a:srgbClr val="000000"/>
                </a:buClr>
                <a:buSzPts val="1329"/>
                <a:buFont typeface="Arial"/>
                <a:buChar char="•"/>
              </a:pPr>
              <a:r>
                <a:rPr lang="tr-TR" sz="1329">
                  <a:solidFill>
                    <a:srgbClr val="000000"/>
                  </a:solidFill>
                  <a:latin typeface="Calibri"/>
                  <a:ea typeface="Calibri"/>
                  <a:cs typeface="Calibri"/>
                  <a:sym typeface="Calibri"/>
                </a:rPr>
                <a:t>Proje Sözleşmeleri</a:t>
              </a:r>
              <a:endParaRPr/>
            </a:p>
            <a:p>
              <a:pPr marL="0" marR="0" lvl="0" indent="-84391" algn="l" rtl="0">
                <a:spcBef>
                  <a:spcPts val="0"/>
                </a:spcBef>
                <a:spcAft>
                  <a:spcPts val="0"/>
                </a:spcAft>
                <a:buClr>
                  <a:srgbClr val="000000"/>
                </a:buClr>
                <a:buSzPts val="1329"/>
                <a:buFont typeface="Arial"/>
                <a:buChar char="•"/>
              </a:pPr>
              <a:r>
                <a:rPr lang="tr-TR" sz="1329">
                  <a:solidFill>
                    <a:srgbClr val="000000"/>
                  </a:solidFill>
                  <a:latin typeface="Calibri"/>
                  <a:ea typeface="Calibri"/>
                  <a:cs typeface="Calibri"/>
                  <a:sym typeface="Calibri"/>
                </a:rPr>
                <a:t>Toplumsal Katkı Dersi Planları</a:t>
              </a:r>
              <a:endParaRPr/>
            </a:p>
            <a:p>
              <a:pPr marL="0" marR="0" lvl="0" indent="-84391" algn="l" rtl="0">
                <a:spcBef>
                  <a:spcPts val="0"/>
                </a:spcBef>
                <a:spcAft>
                  <a:spcPts val="0"/>
                </a:spcAft>
                <a:buClr>
                  <a:srgbClr val="000000"/>
                </a:buClr>
                <a:buSzPts val="1329"/>
                <a:buFont typeface="Arial"/>
                <a:buChar char="•"/>
              </a:pPr>
              <a:r>
                <a:rPr lang="tr-TR" sz="1329">
                  <a:solidFill>
                    <a:srgbClr val="000000"/>
                  </a:solidFill>
                  <a:latin typeface="Calibri"/>
                  <a:ea typeface="Calibri"/>
                  <a:cs typeface="Calibri"/>
                  <a:sym typeface="Calibri"/>
                </a:rPr>
                <a:t>Toplantı Tutanakları</a:t>
              </a:r>
              <a:endParaRPr/>
            </a:p>
            <a:p>
              <a:pPr marL="0" marR="0" lvl="0" indent="-84391" algn="l" rtl="0">
                <a:spcBef>
                  <a:spcPts val="0"/>
                </a:spcBef>
                <a:spcAft>
                  <a:spcPts val="0"/>
                </a:spcAft>
                <a:buClr>
                  <a:srgbClr val="000000"/>
                </a:buClr>
                <a:buSzPts val="1329"/>
                <a:buFont typeface="Arial"/>
                <a:buChar char="•"/>
              </a:pPr>
              <a:r>
                <a:rPr lang="tr-TR" sz="1329">
                  <a:solidFill>
                    <a:srgbClr val="000000"/>
                  </a:solidFill>
                  <a:latin typeface="Calibri"/>
                  <a:ea typeface="Calibri"/>
                  <a:cs typeface="Calibri"/>
                  <a:sym typeface="Calibri"/>
                </a:rPr>
                <a:t>Mevzuat Belgeleri</a:t>
              </a:r>
              <a:endParaRPr/>
            </a:p>
            <a:p>
              <a:pPr marL="0" marR="0" lvl="0" indent="-84391" algn="l" rtl="0">
                <a:spcBef>
                  <a:spcPts val="0"/>
                </a:spcBef>
                <a:spcAft>
                  <a:spcPts val="0"/>
                </a:spcAft>
                <a:buClr>
                  <a:srgbClr val="000000"/>
                </a:buClr>
                <a:buSzPts val="1329"/>
                <a:buFont typeface="Arial"/>
                <a:buChar char="•"/>
              </a:pPr>
              <a:r>
                <a:rPr lang="tr-TR" sz="1329">
                  <a:solidFill>
                    <a:srgbClr val="000000"/>
                  </a:solidFill>
                  <a:latin typeface="Calibri"/>
                  <a:ea typeface="Calibri"/>
                  <a:cs typeface="Calibri"/>
                  <a:sym typeface="Calibri"/>
                </a:rPr>
                <a:t>Etkinlik Plan Formu</a:t>
              </a:r>
              <a:endParaRPr/>
            </a:p>
            <a:p>
              <a:pPr marL="0" marR="0" lvl="0" indent="-84391" algn="l" rtl="0">
                <a:spcBef>
                  <a:spcPts val="0"/>
                </a:spcBef>
                <a:spcAft>
                  <a:spcPts val="0"/>
                </a:spcAft>
                <a:buClr>
                  <a:srgbClr val="000000"/>
                </a:buClr>
                <a:buSzPts val="1329"/>
                <a:buFont typeface="Arial"/>
                <a:buChar char="•"/>
              </a:pPr>
              <a:r>
                <a:rPr lang="tr-TR" sz="1329">
                  <a:solidFill>
                    <a:srgbClr val="000000"/>
                  </a:solidFill>
                  <a:latin typeface="Calibri"/>
                  <a:ea typeface="Calibri"/>
                  <a:cs typeface="Calibri"/>
                  <a:sym typeface="Calibri"/>
                </a:rPr>
                <a:t>Etkinlik Proje Önerisi ve İstek Formu</a:t>
              </a:r>
              <a:endParaRPr/>
            </a:p>
            <a:p>
              <a:pPr marL="0" marR="0" lvl="0" indent="-84391" algn="l" rtl="0">
                <a:spcBef>
                  <a:spcPts val="0"/>
                </a:spcBef>
                <a:spcAft>
                  <a:spcPts val="0"/>
                </a:spcAft>
                <a:buClr>
                  <a:srgbClr val="000000"/>
                </a:buClr>
                <a:buSzPts val="1329"/>
                <a:buFont typeface="Arial"/>
                <a:buChar char="•"/>
              </a:pPr>
              <a:r>
                <a:rPr lang="tr-TR" sz="1329">
                  <a:solidFill>
                    <a:srgbClr val="000000"/>
                  </a:solidFill>
                  <a:latin typeface="Calibri"/>
                  <a:ea typeface="Calibri"/>
                  <a:cs typeface="Calibri"/>
                  <a:sym typeface="Calibri"/>
                </a:rPr>
                <a:t>Yaşam Boyu Eğitim Planları ve Programları</a:t>
              </a:r>
              <a:endParaRPr/>
            </a:p>
            <a:p>
              <a:pPr marL="0" marR="0" lvl="0" indent="-84391" algn="l" rtl="0">
                <a:spcBef>
                  <a:spcPts val="0"/>
                </a:spcBef>
                <a:spcAft>
                  <a:spcPts val="0"/>
                </a:spcAft>
                <a:buClr>
                  <a:srgbClr val="000000"/>
                </a:buClr>
                <a:buSzPts val="1329"/>
                <a:buFont typeface="Arial"/>
                <a:buChar char="•"/>
              </a:pPr>
              <a:r>
                <a:rPr lang="tr-TR" sz="1329">
                  <a:solidFill>
                    <a:srgbClr val="000000"/>
                  </a:solidFill>
                  <a:latin typeface="Calibri"/>
                  <a:ea typeface="Calibri"/>
                  <a:cs typeface="Calibri"/>
                  <a:sym typeface="Calibri"/>
                </a:rPr>
                <a:t>Görev Tanımları</a:t>
              </a:r>
              <a:endParaRPr/>
            </a:p>
            <a:p>
              <a:pPr marL="0" marR="0" lvl="0" indent="-84391" algn="l" rtl="0">
                <a:spcBef>
                  <a:spcPts val="0"/>
                </a:spcBef>
                <a:spcAft>
                  <a:spcPts val="0"/>
                </a:spcAft>
                <a:buClr>
                  <a:srgbClr val="000000"/>
                </a:buClr>
                <a:buSzPts val="1329"/>
                <a:buFont typeface="Arial"/>
                <a:buChar char="•"/>
              </a:pPr>
              <a:r>
                <a:rPr lang="tr-TR" sz="1329">
                  <a:solidFill>
                    <a:srgbClr val="000000"/>
                  </a:solidFill>
                  <a:latin typeface="Calibri"/>
                  <a:ea typeface="Calibri"/>
                  <a:cs typeface="Calibri"/>
                  <a:sym typeface="Calibri"/>
                </a:rPr>
                <a:t>Risk Değerlendirmesi</a:t>
              </a:r>
              <a:endParaRPr/>
            </a:p>
            <a:p>
              <a:pPr marL="0" marR="0" lvl="0" indent="0" algn="l" rtl="0">
                <a:spcBef>
                  <a:spcPts val="0"/>
                </a:spcBef>
                <a:spcAft>
                  <a:spcPts val="0"/>
                </a:spcAft>
                <a:buClr>
                  <a:schemeClr val="dk1"/>
                </a:buClr>
                <a:buSzPts val="1300"/>
                <a:buFont typeface="Arial"/>
                <a:buNone/>
              </a:pPr>
              <a:endParaRPr sz="1300">
                <a:solidFill>
                  <a:srgbClr val="000000"/>
                </a:solidFill>
                <a:latin typeface="Calibri"/>
                <a:ea typeface="Calibri"/>
                <a:cs typeface="Calibri"/>
                <a:sym typeface="Calibri"/>
              </a:endParaRPr>
            </a:p>
          </p:txBody>
        </p:sp>
        <p:sp>
          <p:nvSpPr>
            <p:cNvPr id="570" name="Google Shape;570;p31"/>
            <p:cNvSpPr txBox="1"/>
            <p:nvPr/>
          </p:nvSpPr>
          <p:spPr>
            <a:xfrm flipH="1">
              <a:off x="8136765" y="1068354"/>
              <a:ext cx="1987249" cy="2360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99" b="1">
                  <a:solidFill>
                    <a:srgbClr val="000000"/>
                  </a:solidFill>
                  <a:latin typeface="Calibri"/>
                  <a:ea typeface="Calibri"/>
                  <a:cs typeface="Calibri"/>
                  <a:sym typeface="Calibri"/>
                </a:rPr>
                <a:t>Kanıtlar</a:t>
              </a:r>
              <a:endParaRPr/>
            </a:p>
          </p:txBody>
        </p:sp>
      </p:grpSp>
      <p:grpSp>
        <p:nvGrpSpPr>
          <p:cNvPr id="571" name="Google Shape;571;p31"/>
          <p:cNvGrpSpPr/>
          <p:nvPr/>
        </p:nvGrpSpPr>
        <p:grpSpPr>
          <a:xfrm>
            <a:off x="5902078" y="6645809"/>
            <a:ext cx="2519999" cy="4036014"/>
            <a:chOff x="1727710" y="1601470"/>
            <a:chExt cx="2790340" cy="2404905"/>
          </a:xfrm>
        </p:grpSpPr>
        <p:sp>
          <p:nvSpPr>
            <p:cNvPr id="572" name="Google Shape;572;p31"/>
            <p:cNvSpPr/>
            <p:nvPr/>
          </p:nvSpPr>
          <p:spPr>
            <a:xfrm>
              <a:off x="1727710" y="1601470"/>
              <a:ext cx="2790340" cy="2404905"/>
            </a:xfrm>
            <a:prstGeom prst="roundRect">
              <a:avLst>
                <a:gd name="adj" fmla="val 16667"/>
              </a:avLst>
            </a:prstGeom>
            <a:solidFill>
              <a:schemeClr val="lt1">
                <a:alpha val="80784"/>
              </a:schemeClr>
            </a:solidFill>
            <a:ln w="9525" cap="flat" cmpd="sng">
              <a:solidFill>
                <a:srgbClr val="C5811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601"/>
                <a:buFont typeface="Arial"/>
                <a:buNone/>
              </a:pPr>
              <a:endParaRPr sz="601">
                <a:solidFill>
                  <a:srgbClr val="000000"/>
                </a:solidFill>
                <a:latin typeface="Calibri"/>
                <a:ea typeface="Calibri"/>
                <a:cs typeface="Calibri"/>
                <a:sym typeface="Calibri"/>
              </a:endParaRPr>
            </a:p>
            <a:p>
              <a:pPr marL="0" marR="0" lvl="0" indent="-92138" algn="l" rtl="0">
                <a:spcBef>
                  <a:spcPts val="0"/>
                </a:spcBef>
                <a:spcAft>
                  <a:spcPts val="0"/>
                </a:spcAft>
                <a:buClr>
                  <a:srgbClr val="000000"/>
                </a:buClr>
                <a:buSzPts val="1451"/>
                <a:buFont typeface="Arial"/>
                <a:buChar char="•"/>
              </a:pPr>
              <a:r>
                <a:rPr lang="tr-TR" sz="1451">
                  <a:solidFill>
                    <a:srgbClr val="000000"/>
                  </a:solidFill>
                  <a:latin typeface="Calibri"/>
                  <a:ea typeface="Calibri"/>
                  <a:cs typeface="Calibri"/>
                  <a:sym typeface="Calibri"/>
                </a:rPr>
                <a:t>Protokoller, sözleşmeler</a:t>
              </a:r>
              <a:endParaRPr/>
            </a:p>
            <a:p>
              <a:pPr marL="0" marR="0" lvl="0" indent="-92138" algn="l" rtl="0">
                <a:spcBef>
                  <a:spcPts val="0"/>
                </a:spcBef>
                <a:spcAft>
                  <a:spcPts val="0"/>
                </a:spcAft>
                <a:buClr>
                  <a:srgbClr val="000000"/>
                </a:buClr>
                <a:buSzPts val="1451"/>
                <a:buFont typeface="Arial"/>
                <a:buChar char="•"/>
              </a:pPr>
              <a:r>
                <a:rPr lang="tr-TR" sz="1451">
                  <a:solidFill>
                    <a:srgbClr val="000000"/>
                  </a:solidFill>
                  <a:latin typeface="Calibri"/>
                  <a:ea typeface="Calibri"/>
                  <a:cs typeface="Calibri"/>
                  <a:sym typeface="Calibri"/>
                </a:rPr>
                <a:t>Yaşam boyu öğrenme, meslek edinmeye ve geliştirmeye yönelik verilen eğitim sertifikaları</a:t>
              </a:r>
              <a:endParaRPr/>
            </a:p>
            <a:p>
              <a:pPr marL="0" marR="0" lvl="0" indent="-92138" algn="l" rtl="0">
                <a:spcBef>
                  <a:spcPts val="0"/>
                </a:spcBef>
                <a:spcAft>
                  <a:spcPts val="0"/>
                </a:spcAft>
                <a:buClr>
                  <a:srgbClr val="000000"/>
                </a:buClr>
                <a:buSzPts val="1451"/>
                <a:buFont typeface="Arial"/>
                <a:buChar char="•"/>
              </a:pPr>
              <a:r>
                <a:rPr lang="tr-TR" sz="1451">
                  <a:solidFill>
                    <a:srgbClr val="000000"/>
                  </a:solidFill>
                  <a:latin typeface="Calibri"/>
                  <a:ea typeface="Calibri"/>
                  <a:cs typeface="Calibri"/>
                  <a:sym typeface="Calibri"/>
                </a:rPr>
                <a:t>Seminer, Kongre, Sempozyum, Çalıştay, Konferans vb.  faaliyet raporları, bildiri kitapları, makaleler</a:t>
              </a:r>
              <a:endParaRPr/>
            </a:p>
            <a:p>
              <a:pPr marL="0" marR="0" lvl="0" indent="-92138" algn="l" rtl="0">
                <a:spcBef>
                  <a:spcPts val="0"/>
                </a:spcBef>
                <a:spcAft>
                  <a:spcPts val="0"/>
                </a:spcAft>
                <a:buClr>
                  <a:srgbClr val="000000"/>
                </a:buClr>
                <a:buSzPts val="1451"/>
                <a:buFont typeface="Arial"/>
                <a:buChar char="•"/>
              </a:pPr>
              <a:r>
                <a:rPr lang="tr-TR" sz="1451">
                  <a:solidFill>
                    <a:srgbClr val="000000"/>
                  </a:solidFill>
                  <a:latin typeface="Calibri"/>
                  <a:ea typeface="Calibri"/>
                  <a:cs typeface="Calibri"/>
                  <a:sym typeface="Calibri"/>
                </a:rPr>
                <a:t>Toplumsal Katkı Dersi öğrenci raporları ve notları</a:t>
              </a:r>
              <a:endParaRPr/>
            </a:p>
            <a:p>
              <a:pPr marL="0" marR="0" lvl="0" indent="-92138" algn="l" rtl="0">
                <a:spcBef>
                  <a:spcPts val="0"/>
                </a:spcBef>
                <a:spcAft>
                  <a:spcPts val="0"/>
                </a:spcAft>
                <a:buClr>
                  <a:srgbClr val="000000"/>
                </a:buClr>
                <a:buSzPts val="1451"/>
                <a:buFont typeface="Arial"/>
                <a:buChar char="•"/>
              </a:pPr>
              <a:r>
                <a:rPr lang="tr-TR" sz="1451">
                  <a:solidFill>
                    <a:srgbClr val="000000"/>
                  </a:solidFill>
                  <a:latin typeface="Calibri"/>
                  <a:ea typeface="Calibri"/>
                  <a:cs typeface="Calibri"/>
                  <a:sym typeface="Calibri"/>
                </a:rPr>
                <a:t>Tahlil ve görüntüleme sonuçları</a:t>
              </a:r>
              <a:endParaRPr/>
            </a:p>
            <a:p>
              <a:pPr marL="0" marR="0" lvl="0" indent="-92138" algn="l" rtl="0">
                <a:spcBef>
                  <a:spcPts val="0"/>
                </a:spcBef>
                <a:spcAft>
                  <a:spcPts val="0"/>
                </a:spcAft>
                <a:buClr>
                  <a:srgbClr val="000000"/>
                </a:buClr>
                <a:buSzPts val="1451"/>
                <a:buFont typeface="Arial"/>
                <a:buChar char="•"/>
              </a:pPr>
              <a:r>
                <a:rPr lang="tr-TR" sz="1451">
                  <a:solidFill>
                    <a:srgbClr val="000000"/>
                  </a:solidFill>
                  <a:latin typeface="Calibri"/>
                  <a:ea typeface="Calibri"/>
                  <a:cs typeface="Calibri"/>
                  <a:sym typeface="Calibri"/>
                </a:rPr>
                <a:t>Laboratuvar Test ve Analiz Raporları</a:t>
              </a:r>
              <a:endParaRPr/>
            </a:p>
          </p:txBody>
        </p:sp>
        <p:sp>
          <p:nvSpPr>
            <p:cNvPr id="573" name="Google Shape;573;p31"/>
            <p:cNvSpPr txBox="1"/>
            <p:nvPr/>
          </p:nvSpPr>
          <p:spPr>
            <a:xfrm flipH="1">
              <a:off x="2604457" y="1604919"/>
              <a:ext cx="947519" cy="1924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99" b="1">
                  <a:solidFill>
                    <a:srgbClr val="000000"/>
                  </a:solidFill>
                  <a:latin typeface="Calibri"/>
                  <a:ea typeface="Calibri"/>
                  <a:cs typeface="Calibri"/>
                  <a:sym typeface="Calibri"/>
                </a:rPr>
                <a:t>Kanıtlar</a:t>
              </a:r>
              <a:endParaRPr/>
            </a:p>
          </p:txBody>
        </p:sp>
      </p:grpSp>
      <p:grpSp>
        <p:nvGrpSpPr>
          <p:cNvPr id="574" name="Google Shape;574;p31"/>
          <p:cNvGrpSpPr/>
          <p:nvPr/>
        </p:nvGrpSpPr>
        <p:grpSpPr>
          <a:xfrm>
            <a:off x="11467241" y="6691602"/>
            <a:ext cx="2519999" cy="3990222"/>
            <a:chOff x="1698380" y="9142360"/>
            <a:chExt cx="3353704" cy="1986410"/>
          </a:xfrm>
        </p:grpSpPr>
        <p:sp>
          <p:nvSpPr>
            <p:cNvPr id="575" name="Google Shape;575;p31"/>
            <p:cNvSpPr/>
            <p:nvPr/>
          </p:nvSpPr>
          <p:spPr>
            <a:xfrm>
              <a:off x="1698380" y="9142360"/>
              <a:ext cx="3353704" cy="1986410"/>
            </a:xfrm>
            <a:prstGeom prst="roundRect">
              <a:avLst>
                <a:gd name="adj" fmla="val 16667"/>
              </a:avLst>
            </a:prstGeom>
            <a:solidFill>
              <a:schemeClr val="lt1">
                <a:alpha val="80784"/>
              </a:schemeClr>
            </a:solidFill>
            <a:ln w="9525"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050"/>
                <a:buFont typeface="Arial"/>
                <a:buNone/>
              </a:pPr>
              <a:endParaRPr sz="1050">
                <a:solidFill>
                  <a:srgbClr val="000000"/>
                </a:solidFill>
                <a:latin typeface="Calibri"/>
                <a:ea typeface="Calibri"/>
                <a:cs typeface="Calibri"/>
                <a:sym typeface="Calibri"/>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İyileştirme Planları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İyileştirme Raporları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Performans Değerlendirme Raporu</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Anket Değerlendirme Raporları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Süreç İyileştirme Kayıtları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Yönetim Toplantı Kayıtları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Dış Değerlendirme Raporları</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Beliren Yeni Toplumsal Katkı Faaliyeti</a:t>
              </a:r>
              <a:endParaRPr/>
            </a:p>
            <a:p>
              <a:pPr marL="0" marR="0" lvl="0" indent="-95186" algn="l" rtl="0">
                <a:spcBef>
                  <a:spcPts val="0"/>
                </a:spcBef>
                <a:spcAft>
                  <a:spcPts val="0"/>
                </a:spcAft>
                <a:buClr>
                  <a:srgbClr val="000000"/>
                </a:buClr>
                <a:buSzPts val="1499"/>
                <a:buFont typeface="Arial"/>
                <a:buChar char="•"/>
              </a:pPr>
              <a:r>
                <a:rPr lang="tr-TR" sz="1499">
                  <a:solidFill>
                    <a:srgbClr val="000000"/>
                  </a:solidFill>
                  <a:latin typeface="Calibri"/>
                  <a:ea typeface="Calibri"/>
                  <a:cs typeface="Calibri"/>
                  <a:sym typeface="Calibri"/>
                </a:rPr>
                <a:t>Mevzuat Güncelleme Kararları</a:t>
              </a:r>
              <a:endParaRPr/>
            </a:p>
          </p:txBody>
        </p:sp>
        <p:sp>
          <p:nvSpPr>
            <p:cNvPr id="576" name="Google Shape;576;p31"/>
            <p:cNvSpPr txBox="1"/>
            <p:nvPr/>
          </p:nvSpPr>
          <p:spPr>
            <a:xfrm flipH="1">
              <a:off x="2674055" y="9147471"/>
              <a:ext cx="1402352" cy="1685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600" b="1">
                  <a:solidFill>
                    <a:srgbClr val="000000"/>
                  </a:solidFill>
                  <a:latin typeface="Calibri"/>
                  <a:ea typeface="Calibri"/>
                  <a:cs typeface="Calibri"/>
                  <a:sym typeface="Calibri"/>
                </a:rPr>
                <a:t>Kanıtlar</a:t>
              </a:r>
              <a:endParaRPr/>
            </a:p>
          </p:txBody>
        </p:sp>
      </p:grpSp>
      <p:grpSp>
        <p:nvGrpSpPr>
          <p:cNvPr id="577" name="Google Shape;577;p31"/>
          <p:cNvGrpSpPr/>
          <p:nvPr/>
        </p:nvGrpSpPr>
        <p:grpSpPr>
          <a:xfrm>
            <a:off x="8663623" y="6632978"/>
            <a:ext cx="2519999" cy="4154525"/>
            <a:chOff x="6073539" y="8808131"/>
            <a:chExt cx="4272766" cy="2095113"/>
          </a:xfrm>
        </p:grpSpPr>
        <p:sp>
          <p:nvSpPr>
            <p:cNvPr id="578" name="Google Shape;578;p31"/>
            <p:cNvSpPr/>
            <p:nvPr/>
          </p:nvSpPr>
          <p:spPr>
            <a:xfrm>
              <a:off x="6073539" y="8814601"/>
              <a:ext cx="4272766" cy="2088643"/>
            </a:xfrm>
            <a:prstGeom prst="roundRect">
              <a:avLst>
                <a:gd name="adj" fmla="val 16667"/>
              </a:avLst>
            </a:prstGeom>
            <a:solidFill>
              <a:schemeClr val="lt1">
                <a:alpha val="80784"/>
              </a:schemeClr>
            </a:solidFill>
            <a:ln w="9525" cap="flat" cmpd="sng">
              <a:solidFill>
                <a:srgbClr val="FFC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601"/>
                <a:buFont typeface="Arial"/>
                <a:buNone/>
              </a:pPr>
              <a:endParaRPr sz="601">
                <a:solidFill>
                  <a:srgbClr val="000000"/>
                </a:solidFill>
                <a:latin typeface="Calibri"/>
                <a:ea typeface="Calibri"/>
                <a:cs typeface="Calibri"/>
                <a:sym typeface="Calibri"/>
              </a:endParaRPr>
            </a:p>
            <a:p>
              <a:pPr marL="0" marR="0" lvl="0" indent="-82550" algn="l" rtl="0">
                <a:spcBef>
                  <a:spcPts val="0"/>
                </a:spcBef>
                <a:spcAft>
                  <a:spcPts val="0"/>
                </a:spcAft>
                <a:buClr>
                  <a:srgbClr val="000000"/>
                </a:buClr>
                <a:buSzPts val="1300"/>
                <a:buFont typeface="Arial"/>
                <a:buChar char="•"/>
              </a:pPr>
              <a:r>
                <a:rPr lang="tr-TR" sz="1300">
                  <a:solidFill>
                    <a:srgbClr val="000000"/>
                  </a:solidFill>
                  <a:latin typeface="Calibri"/>
                  <a:ea typeface="Calibri"/>
                  <a:cs typeface="Calibri"/>
                  <a:sym typeface="Calibri"/>
                </a:rPr>
                <a:t>Paydaş Memnuniyet Anketi Analiz Raporu</a:t>
              </a:r>
              <a:endParaRPr/>
            </a:p>
            <a:p>
              <a:pPr marL="0" marR="0" lvl="0" indent="-82550" algn="l" rtl="0">
                <a:spcBef>
                  <a:spcPts val="0"/>
                </a:spcBef>
                <a:spcAft>
                  <a:spcPts val="0"/>
                </a:spcAft>
                <a:buClr>
                  <a:srgbClr val="000000"/>
                </a:buClr>
                <a:buSzPts val="1300"/>
                <a:buFont typeface="Arial"/>
                <a:buChar char="•"/>
              </a:pPr>
              <a:r>
                <a:rPr lang="tr-TR" sz="1300">
                  <a:solidFill>
                    <a:srgbClr val="000000"/>
                  </a:solidFill>
                  <a:latin typeface="Calibri"/>
                  <a:ea typeface="Calibri"/>
                  <a:cs typeface="Calibri"/>
                  <a:sym typeface="Calibri"/>
                </a:rPr>
                <a:t>Yıllık Faaliyet Raporu</a:t>
              </a:r>
              <a:endParaRPr/>
            </a:p>
            <a:p>
              <a:pPr marL="0" marR="0" lvl="0" indent="-82550" algn="l" rtl="0">
                <a:spcBef>
                  <a:spcPts val="0"/>
                </a:spcBef>
                <a:spcAft>
                  <a:spcPts val="0"/>
                </a:spcAft>
                <a:buClr>
                  <a:srgbClr val="000000"/>
                </a:buClr>
                <a:buSzPts val="1300"/>
                <a:buFont typeface="Arial"/>
                <a:buChar char="•"/>
              </a:pPr>
              <a:r>
                <a:rPr lang="tr-TR" sz="1300">
                  <a:solidFill>
                    <a:srgbClr val="000000"/>
                  </a:solidFill>
                  <a:latin typeface="Calibri"/>
                  <a:ea typeface="Calibri"/>
                  <a:cs typeface="Calibri"/>
                  <a:sym typeface="Calibri"/>
                </a:rPr>
                <a:t>KİDR ve BİDR</a:t>
              </a:r>
              <a:endParaRPr/>
            </a:p>
            <a:p>
              <a:pPr marL="0" marR="0" lvl="0" indent="-82550" algn="l" rtl="0">
                <a:spcBef>
                  <a:spcPts val="0"/>
                </a:spcBef>
                <a:spcAft>
                  <a:spcPts val="0"/>
                </a:spcAft>
                <a:buClr>
                  <a:srgbClr val="000000"/>
                </a:buClr>
                <a:buSzPts val="1300"/>
                <a:buFont typeface="Arial"/>
                <a:buChar char="•"/>
              </a:pPr>
              <a:r>
                <a:rPr lang="tr-TR" sz="1300">
                  <a:solidFill>
                    <a:srgbClr val="000000"/>
                  </a:solidFill>
                  <a:latin typeface="Calibri"/>
                  <a:ea typeface="Calibri"/>
                  <a:cs typeface="Calibri"/>
                  <a:sym typeface="Calibri"/>
                </a:rPr>
                <a:t>Eğitim ve/veya Hizmet Değerlendirme Anketi Analiz Raporu</a:t>
              </a:r>
              <a:endParaRPr/>
            </a:p>
            <a:p>
              <a:pPr marL="0" marR="0" lvl="0" indent="-82550" algn="l" rtl="0">
                <a:spcBef>
                  <a:spcPts val="0"/>
                </a:spcBef>
                <a:spcAft>
                  <a:spcPts val="0"/>
                </a:spcAft>
                <a:buClr>
                  <a:srgbClr val="000000"/>
                </a:buClr>
                <a:buSzPts val="1300"/>
                <a:buFont typeface="Arial"/>
                <a:buChar char="•"/>
              </a:pPr>
              <a:r>
                <a:rPr lang="tr-TR" sz="1300">
                  <a:solidFill>
                    <a:srgbClr val="000000"/>
                  </a:solidFill>
                  <a:latin typeface="Calibri"/>
                  <a:ea typeface="Calibri"/>
                  <a:cs typeface="Calibri"/>
                  <a:sym typeface="Calibri"/>
                </a:rPr>
                <a:t>BUÜ Kalite Komisyonu ve Birim Kalite Komisyonu Toplantı Tutanakları</a:t>
              </a:r>
              <a:endParaRPr/>
            </a:p>
            <a:p>
              <a:pPr marL="0" marR="0" lvl="0" indent="-82550" algn="l" rtl="0">
                <a:spcBef>
                  <a:spcPts val="0"/>
                </a:spcBef>
                <a:spcAft>
                  <a:spcPts val="0"/>
                </a:spcAft>
                <a:buClr>
                  <a:srgbClr val="000000"/>
                </a:buClr>
                <a:buSzPts val="1300"/>
                <a:buFont typeface="Arial"/>
                <a:buChar char="•"/>
              </a:pPr>
              <a:r>
                <a:rPr lang="tr-TR" sz="1300">
                  <a:solidFill>
                    <a:srgbClr val="000000"/>
                  </a:solidFill>
                  <a:latin typeface="Calibri"/>
                  <a:ea typeface="Calibri"/>
                  <a:cs typeface="Calibri"/>
                  <a:sym typeface="Calibri"/>
                </a:rPr>
                <a:t>YGG Toplantı Tutanağı</a:t>
              </a:r>
              <a:endParaRPr/>
            </a:p>
            <a:p>
              <a:pPr marL="0" marR="0" lvl="0" indent="-82550" algn="l" rtl="0">
                <a:spcBef>
                  <a:spcPts val="0"/>
                </a:spcBef>
                <a:spcAft>
                  <a:spcPts val="0"/>
                </a:spcAft>
                <a:buClr>
                  <a:srgbClr val="000000"/>
                </a:buClr>
                <a:buSzPts val="1300"/>
                <a:buFont typeface="Arial"/>
                <a:buChar char="•"/>
              </a:pPr>
              <a:r>
                <a:rPr lang="tr-TR" sz="1300">
                  <a:solidFill>
                    <a:srgbClr val="000000"/>
                  </a:solidFill>
                  <a:latin typeface="Calibri"/>
                  <a:ea typeface="Calibri"/>
                  <a:cs typeface="Calibri"/>
                  <a:sym typeface="Calibri"/>
                </a:rPr>
                <a:t>Seminer, Kongre, Sempozyum, Çalıştay, Konferans vb. faaliyet sonuç toplantıları raporları</a:t>
              </a:r>
              <a:endParaRPr/>
            </a:p>
            <a:p>
              <a:pPr marL="0" marR="0" lvl="0" indent="-82550" algn="l" rtl="0">
                <a:spcBef>
                  <a:spcPts val="0"/>
                </a:spcBef>
                <a:spcAft>
                  <a:spcPts val="0"/>
                </a:spcAft>
                <a:buClr>
                  <a:srgbClr val="000000"/>
                </a:buClr>
                <a:buSzPts val="1300"/>
                <a:buFont typeface="Arial"/>
                <a:buChar char="•"/>
              </a:pPr>
              <a:r>
                <a:rPr lang="tr-TR" sz="1300">
                  <a:solidFill>
                    <a:srgbClr val="000000"/>
                  </a:solidFill>
                  <a:latin typeface="Calibri"/>
                  <a:ea typeface="Calibri"/>
                  <a:cs typeface="Calibri"/>
                  <a:sym typeface="Calibri"/>
                </a:rPr>
                <a:t>Şikâyet ve Öneriler Hakkında Geri Bildirimler</a:t>
              </a:r>
              <a:endParaRPr/>
            </a:p>
            <a:p>
              <a:pPr marL="0" marR="0" lvl="0" indent="-82550" algn="l" rtl="0">
                <a:spcBef>
                  <a:spcPts val="0"/>
                </a:spcBef>
                <a:spcAft>
                  <a:spcPts val="0"/>
                </a:spcAft>
                <a:buClr>
                  <a:srgbClr val="000000"/>
                </a:buClr>
                <a:buSzPts val="1300"/>
                <a:buFont typeface="Arial"/>
                <a:buChar char="•"/>
              </a:pPr>
              <a:r>
                <a:rPr lang="tr-TR" sz="1300">
                  <a:solidFill>
                    <a:srgbClr val="000000"/>
                  </a:solidFill>
                  <a:latin typeface="Calibri"/>
                  <a:ea typeface="Calibri"/>
                  <a:cs typeface="Calibri"/>
                  <a:sym typeface="Calibri"/>
                </a:rPr>
                <a:t>Risk Değerlendirmesi </a:t>
              </a:r>
              <a:endParaRPr/>
            </a:p>
            <a:p>
              <a:pPr marL="0" marR="0" lvl="0" indent="-82550" algn="l" rtl="0">
                <a:spcBef>
                  <a:spcPts val="0"/>
                </a:spcBef>
                <a:spcAft>
                  <a:spcPts val="0"/>
                </a:spcAft>
                <a:buClr>
                  <a:srgbClr val="000000"/>
                </a:buClr>
                <a:buSzPts val="1300"/>
                <a:buFont typeface="Arial"/>
                <a:buChar char="•"/>
              </a:pPr>
              <a:r>
                <a:rPr lang="tr-TR" sz="1300">
                  <a:solidFill>
                    <a:srgbClr val="000000"/>
                  </a:solidFill>
                  <a:latin typeface="Calibri"/>
                  <a:ea typeface="Calibri"/>
                  <a:cs typeface="Calibri"/>
                  <a:sym typeface="Calibri"/>
                </a:rPr>
                <a:t>İç ve Dış Tetkik Raporları</a:t>
              </a:r>
              <a:endParaRPr/>
            </a:p>
          </p:txBody>
        </p:sp>
        <p:sp>
          <p:nvSpPr>
            <p:cNvPr id="579" name="Google Shape;579;p31"/>
            <p:cNvSpPr txBox="1"/>
            <p:nvPr/>
          </p:nvSpPr>
          <p:spPr>
            <a:xfrm flipH="1">
              <a:off x="7006528" y="8808131"/>
              <a:ext cx="2204273" cy="1629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99" b="1">
                  <a:solidFill>
                    <a:srgbClr val="000000"/>
                  </a:solidFill>
                  <a:latin typeface="Calibri"/>
                  <a:ea typeface="Calibri"/>
                  <a:cs typeface="Calibri"/>
                  <a:sym typeface="Calibri"/>
                </a:rPr>
                <a:t>Kanıtlar</a:t>
              </a:r>
              <a:endParaRPr/>
            </a:p>
          </p:txBody>
        </p:sp>
      </p:grpSp>
      <p:grpSp>
        <p:nvGrpSpPr>
          <p:cNvPr id="580" name="Google Shape;580;p31"/>
          <p:cNvGrpSpPr/>
          <p:nvPr/>
        </p:nvGrpSpPr>
        <p:grpSpPr>
          <a:xfrm>
            <a:off x="3199782" y="5392424"/>
            <a:ext cx="11002051" cy="1189410"/>
            <a:chOff x="5108" y="2285019"/>
            <a:chExt cx="11002051" cy="1189410"/>
          </a:xfrm>
        </p:grpSpPr>
        <p:sp>
          <p:nvSpPr>
            <p:cNvPr id="581" name="Google Shape;581;p31"/>
            <p:cNvSpPr/>
            <p:nvPr/>
          </p:nvSpPr>
          <p:spPr>
            <a:xfrm>
              <a:off x="5108" y="2285019"/>
              <a:ext cx="2973527" cy="1189410"/>
            </a:xfrm>
            <a:prstGeom prst="chevron">
              <a:avLst>
                <a:gd name="adj" fmla="val 50000"/>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txBox="1"/>
            <p:nvPr/>
          </p:nvSpPr>
          <p:spPr>
            <a:xfrm>
              <a:off x="599813"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P</a:t>
              </a:r>
              <a:endParaRPr/>
            </a:p>
          </p:txBody>
        </p:sp>
        <p:sp>
          <p:nvSpPr>
            <p:cNvPr id="583" name="Google Shape;583;p31"/>
            <p:cNvSpPr/>
            <p:nvPr/>
          </p:nvSpPr>
          <p:spPr>
            <a:xfrm>
              <a:off x="2681282" y="2285019"/>
              <a:ext cx="2973527" cy="1189410"/>
            </a:xfrm>
            <a:prstGeom prst="chevron">
              <a:avLst>
                <a:gd name="adj" fmla="val 50000"/>
              </a:avLst>
            </a:prstGeom>
            <a:solidFill>
              <a:srgbClr val="C581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1"/>
            <p:cNvSpPr txBox="1"/>
            <p:nvPr/>
          </p:nvSpPr>
          <p:spPr>
            <a:xfrm>
              <a:off x="3275987"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U</a:t>
              </a:r>
              <a:endParaRPr/>
            </a:p>
          </p:txBody>
        </p:sp>
        <p:sp>
          <p:nvSpPr>
            <p:cNvPr id="585" name="Google Shape;585;p31"/>
            <p:cNvSpPr/>
            <p:nvPr/>
          </p:nvSpPr>
          <p:spPr>
            <a:xfrm>
              <a:off x="5357457" y="2285019"/>
              <a:ext cx="2973527" cy="1189410"/>
            </a:xfrm>
            <a:prstGeom prst="chevron">
              <a:avLst>
                <a:gd name="adj" fmla="val 50000"/>
              </a:avLst>
            </a:prstGeom>
            <a:solidFill>
              <a:srgbClr val="548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1"/>
            <p:cNvSpPr txBox="1"/>
            <p:nvPr/>
          </p:nvSpPr>
          <p:spPr>
            <a:xfrm>
              <a:off x="5952162"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K</a:t>
              </a:r>
              <a:endParaRPr/>
            </a:p>
          </p:txBody>
        </p:sp>
        <p:sp>
          <p:nvSpPr>
            <p:cNvPr id="587" name="Google Shape;587;p31"/>
            <p:cNvSpPr/>
            <p:nvPr/>
          </p:nvSpPr>
          <p:spPr>
            <a:xfrm>
              <a:off x="8033632" y="2285019"/>
              <a:ext cx="2973527" cy="1189410"/>
            </a:xfrm>
            <a:prstGeom prst="chevron">
              <a:avLst>
                <a:gd name="adj" fmla="val 50000"/>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1"/>
            <p:cNvSpPr txBox="1"/>
            <p:nvPr/>
          </p:nvSpPr>
          <p:spPr>
            <a:xfrm>
              <a:off x="8628337" y="2285019"/>
              <a:ext cx="1784117" cy="1189410"/>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None/>
              </a:pPr>
              <a:r>
                <a:rPr lang="tr-TR" sz="6500">
                  <a:solidFill>
                    <a:schemeClr val="lt1"/>
                  </a:solidFill>
                  <a:latin typeface="Calibri"/>
                  <a:ea typeface="Calibri"/>
                  <a:cs typeface="Calibri"/>
                  <a:sym typeface="Calibri"/>
                </a:rPr>
                <a:t>Ö</a:t>
              </a:r>
              <a:endParaRPr/>
            </a:p>
          </p:txBody>
        </p:sp>
      </p:grpSp>
      <p:sp>
        <p:nvSpPr>
          <p:cNvPr id="589" name="Google Shape;589;p31"/>
          <p:cNvSpPr txBox="1"/>
          <p:nvPr/>
        </p:nvSpPr>
        <p:spPr>
          <a:xfrm flipH="1">
            <a:off x="6147156" y="1236692"/>
            <a:ext cx="1949173"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00" b="1">
                <a:solidFill>
                  <a:schemeClr val="dk1"/>
                </a:solidFill>
                <a:latin typeface="Calibri"/>
                <a:ea typeface="Calibri"/>
                <a:cs typeface="Calibri"/>
                <a:sym typeface="Calibri"/>
              </a:rPr>
              <a:t>Faaliyetler ve Girdiler</a:t>
            </a:r>
            <a:endParaRPr/>
          </a:p>
        </p:txBody>
      </p:sp>
      <p:sp>
        <p:nvSpPr>
          <p:cNvPr id="590" name="Google Shape;590;p31"/>
          <p:cNvSpPr txBox="1"/>
          <p:nvPr/>
        </p:nvSpPr>
        <p:spPr>
          <a:xfrm flipH="1">
            <a:off x="8889317" y="1231210"/>
            <a:ext cx="1949173"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00" b="1">
                <a:solidFill>
                  <a:schemeClr val="dk1"/>
                </a:solidFill>
                <a:latin typeface="Calibri"/>
                <a:ea typeface="Calibri"/>
                <a:cs typeface="Calibri"/>
                <a:sym typeface="Calibri"/>
              </a:rPr>
              <a:t>Faaliyetler ve Girdiler</a:t>
            </a:r>
            <a:endParaRPr/>
          </a:p>
        </p:txBody>
      </p:sp>
      <p:sp>
        <p:nvSpPr>
          <p:cNvPr id="591" name="Google Shape;591;p31"/>
          <p:cNvSpPr txBox="1"/>
          <p:nvPr/>
        </p:nvSpPr>
        <p:spPr>
          <a:xfrm flipH="1">
            <a:off x="11752654" y="1241807"/>
            <a:ext cx="1949173"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00" b="1">
                <a:solidFill>
                  <a:schemeClr val="dk1"/>
                </a:solidFill>
                <a:latin typeface="Calibri"/>
                <a:ea typeface="Calibri"/>
                <a:cs typeface="Calibri"/>
                <a:sym typeface="Calibri"/>
              </a:rPr>
              <a:t>Faaliyetler ve Girdiler</a:t>
            </a:r>
            <a:endParaRPr/>
          </a:p>
        </p:txBody>
      </p:sp>
      <p:sp>
        <p:nvSpPr>
          <p:cNvPr id="592" name="Google Shape;592;p31"/>
          <p:cNvSpPr txBox="1"/>
          <p:nvPr/>
        </p:nvSpPr>
        <p:spPr>
          <a:xfrm flipH="1">
            <a:off x="3463733" y="1238147"/>
            <a:ext cx="1949173"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400" b="1">
                <a:solidFill>
                  <a:schemeClr val="dk1"/>
                </a:solidFill>
                <a:latin typeface="Calibri"/>
                <a:ea typeface="Calibri"/>
                <a:cs typeface="Calibri"/>
                <a:sym typeface="Calibri"/>
              </a:rPr>
              <a:t>Faaliyetler ve Girdiler</a:t>
            </a:r>
            <a:endParaRPr/>
          </a:p>
        </p:txBody>
      </p:sp>
      <p:sp>
        <p:nvSpPr>
          <p:cNvPr id="593" name="Google Shape;593;p31"/>
          <p:cNvSpPr/>
          <p:nvPr/>
        </p:nvSpPr>
        <p:spPr>
          <a:xfrm>
            <a:off x="226766" y="3145155"/>
            <a:ext cx="2855362" cy="5429512"/>
          </a:xfrm>
          <a:prstGeom prst="roundRect">
            <a:avLst>
              <a:gd name="adj" fmla="val 6737"/>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tr-TR" sz="2501" b="1">
                <a:solidFill>
                  <a:srgbClr val="0C0C0C"/>
                </a:solidFill>
                <a:latin typeface="Calibri"/>
                <a:ea typeface="Calibri"/>
                <a:cs typeface="Calibri"/>
                <a:sym typeface="Calibri"/>
              </a:rPr>
              <a:t>Ölçüt Beklentisi</a:t>
            </a:r>
            <a:endParaRPr sz="2501">
              <a:solidFill>
                <a:srgbClr val="0C0C0C"/>
              </a:solidFill>
              <a:latin typeface="Calibri"/>
              <a:ea typeface="Calibri"/>
              <a:cs typeface="Calibri"/>
              <a:sym typeface="Calibri"/>
            </a:endParaRPr>
          </a:p>
          <a:p>
            <a:pPr marL="0" marR="0" lvl="0" indent="0" algn="l" rtl="0">
              <a:lnSpc>
                <a:spcPct val="150000"/>
              </a:lnSpc>
              <a:spcBef>
                <a:spcPts val="0"/>
              </a:spcBef>
              <a:spcAft>
                <a:spcPts val="0"/>
              </a:spcAft>
              <a:buNone/>
            </a:pPr>
            <a:r>
              <a:rPr lang="tr-TR" sz="2400">
                <a:solidFill>
                  <a:srgbClr val="0C0C0C"/>
                </a:solidFill>
                <a:latin typeface="Calibri"/>
                <a:ea typeface="Calibri"/>
                <a:cs typeface="Calibri"/>
                <a:sym typeface="Calibri"/>
              </a:rPr>
              <a:t>Toplumsal katkı faaliyetlerinin fiziki ve mali kaynakları da içerecek şekilde stratejiler ile uyumlu olması, periyodik olarak izlenmesi ve iyileştirilmesi.</a:t>
            </a: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266121" y="4790661"/>
            <a:ext cx="10217426" cy="1015663"/>
          </a:xfrm>
          <a:prstGeom prst="rect">
            <a:avLst/>
          </a:prstGeom>
          <a:noFill/>
        </p:spPr>
        <p:txBody>
          <a:bodyPr wrap="square" rtlCol="0">
            <a:spAutoFit/>
          </a:bodyPr>
          <a:lstStyle/>
          <a:p>
            <a:r>
              <a:rPr lang="tr-TR" sz="6000" dirty="0" smtClean="0">
                <a:latin typeface="Times New Roman" panose="02020603050405020304" pitchFamily="18" charset="0"/>
                <a:cs typeface="Times New Roman" panose="02020603050405020304" pitchFamily="18" charset="0"/>
              </a:rPr>
              <a:t>Dinlediğiniz İçin Teşekkürler </a:t>
            </a:r>
            <a:r>
              <a:rPr lang="tr-TR" sz="6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tr-TR"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856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
          <p:cNvSpPr txBox="1">
            <a:spLocks noGrp="1"/>
          </p:cNvSpPr>
          <p:nvPr>
            <p:ph type="body" idx="1"/>
          </p:nvPr>
        </p:nvSpPr>
        <p:spPr>
          <a:xfrm>
            <a:off x="990018" y="2223585"/>
            <a:ext cx="12420183" cy="6421986"/>
          </a:xfrm>
          <a:prstGeom prst="rect">
            <a:avLst/>
          </a:prstGeom>
          <a:noFill/>
          <a:ln>
            <a:noFill/>
          </a:ln>
        </p:spPr>
        <p:txBody>
          <a:bodyPr spcFirstLastPara="1" wrap="square" lIns="107975" tIns="53975" rIns="107975" bIns="53975" anchor="t" anchorCtr="0">
            <a:normAutofit/>
          </a:bodyPr>
          <a:lstStyle/>
          <a:p>
            <a:pPr marL="30003" lvl="0" indent="0" algn="just" rtl="0">
              <a:lnSpc>
                <a:spcPct val="250000"/>
              </a:lnSpc>
              <a:spcBef>
                <a:spcPts val="1182"/>
              </a:spcBef>
              <a:spcAft>
                <a:spcPts val="0"/>
              </a:spcAft>
              <a:buClr>
                <a:schemeClr val="dk1"/>
              </a:buClr>
              <a:buSzPts val="2400"/>
              <a:buNone/>
            </a:pPr>
            <a:r>
              <a:rPr lang="tr-TR" sz="2835"/>
              <a:t>Raporun hazırlanma sürecinin kuruma katkısının arttırılması amacıyla birimlerden; </a:t>
            </a:r>
            <a:endParaRPr/>
          </a:p>
          <a:p>
            <a:pPr marL="270024" lvl="0" indent="-240021" algn="just" rtl="0">
              <a:lnSpc>
                <a:spcPct val="250000"/>
              </a:lnSpc>
              <a:spcBef>
                <a:spcPts val="1182"/>
              </a:spcBef>
              <a:spcAft>
                <a:spcPts val="0"/>
              </a:spcAft>
              <a:buClr>
                <a:schemeClr val="dk1"/>
              </a:buClr>
              <a:buSzPts val="2400"/>
              <a:buChar char="•"/>
            </a:pPr>
            <a:r>
              <a:rPr lang="tr-TR" sz="2835"/>
              <a:t>Çalışmalarda kapsayıcılık ve katılımcılığın sağlanması, </a:t>
            </a:r>
            <a:endParaRPr sz="2835"/>
          </a:p>
          <a:p>
            <a:pPr marL="270024" lvl="0" indent="-240021" algn="just" rtl="0">
              <a:lnSpc>
                <a:spcPct val="250000"/>
              </a:lnSpc>
              <a:spcBef>
                <a:spcPts val="1182"/>
              </a:spcBef>
              <a:spcAft>
                <a:spcPts val="0"/>
              </a:spcAft>
              <a:buClr>
                <a:schemeClr val="dk1"/>
              </a:buClr>
              <a:buSzPts val="2400"/>
              <a:buChar char="•"/>
            </a:pPr>
            <a:r>
              <a:rPr lang="tr-TR" sz="2835"/>
              <a:t>Bürokratik veri yönetiminden ziyade süreç yönetimi yaklaşımının benimsenmesi,</a:t>
            </a:r>
            <a:endParaRPr/>
          </a:p>
          <a:p>
            <a:pPr marL="270024" lvl="0" indent="-240021" algn="just" rtl="0">
              <a:lnSpc>
                <a:spcPct val="250000"/>
              </a:lnSpc>
              <a:spcBef>
                <a:spcPts val="1182"/>
              </a:spcBef>
              <a:spcAft>
                <a:spcPts val="0"/>
              </a:spcAft>
              <a:buClr>
                <a:schemeClr val="dk1"/>
              </a:buClr>
              <a:buSzPts val="2400"/>
              <a:buChar char="•"/>
            </a:pPr>
            <a:r>
              <a:rPr lang="tr-TR" sz="2835"/>
              <a:t>Kalite komisyonu çalışmalarında şeffaflığın sağlanması ve sürekli eğitim çalışmalarıyla desteklenmesi beklenmektedir.</a:t>
            </a:r>
            <a:endParaRPr sz="2835"/>
          </a:p>
        </p:txBody>
      </p:sp>
      <p:pic>
        <p:nvPicPr>
          <p:cNvPr id="2" name="Resim 1"/>
          <p:cNvPicPr>
            <a:picLocks noChangeAspect="1"/>
          </p:cNvPicPr>
          <p:nvPr/>
        </p:nvPicPr>
        <p:blipFill>
          <a:blip r:embed="rId3"/>
          <a:stretch>
            <a:fillRect/>
          </a:stretch>
        </p:blipFill>
        <p:spPr>
          <a:xfrm>
            <a:off x="288917" y="406999"/>
            <a:ext cx="1402202" cy="140220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a:spLocks noGrp="1"/>
          </p:cNvSpPr>
          <p:nvPr>
            <p:ph type="body" idx="1"/>
          </p:nvPr>
        </p:nvSpPr>
        <p:spPr>
          <a:xfrm>
            <a:off x="990018" y="1904223"/>
            <a:ext cx="12420183" cy="6894668"/>
          </a:xfrm>
          <a:prstGeom prst="rect">
            <a:avLst/>
          </a:prstGeom>
          <a:noFill/>
          <a:ln>
            <a:noFill/>
          </a:ln>
        </p:spPr>
        <p:txBody>
          <a:bodyPr spcFirstLastPara="1" wrap="square" lIns="107975" tIns="53975" rIns="107975" bIns="53975" anchor="t" anchorCtr="0">
            <a:normAutofit/>
          </a:bodyPr>
          <a:lstStyle/>
          <a:p>
            <a:pPr marL="0" lvl="0" indent="0" algn="just" rtl="0">
              <a:lnSpc>
                <a:spcPct val="150000"/>
              </a:lnSpc>
              <a:spcBef>
                <a:spcPts val="1182"/>
              </a:spcBef>
              <a:spcAft>
                <a:spcPts val="0"/>
              </a:spcAft>
              <a:buClr>
                <a:schemeClr val="dk1"/>
              </a:buClr>
              <a:buSzPts val="2835"/>
              <a:buNone/>
            </a:pPr>
            <a:r>
              <a:rPr lang="tr-TR" sz="2835" b="1" u="sng"/>
              <a:t>Ayrıca Birimden:</a:t>
            </a:r>
            <a:endParaRPr sz="2835"/>
          </a:p>
          <a:p>
            <a:pPr marL="270024" lvl="0" indent="-204667" algn="just" rtl="0">
              <a:lnSpc>
                <a:spcPct val="150000"/>
              </a:lnSpc>
              <a:spcBef>
                <a:spcPts val="1182"/>
              </a:spcBef>
              <a:spcAft>
                <a:spcPts val="0"/>
              </a:spcAft>
              <a:buClr>
                <a:schemeClr val="dk1"/>
              </a:buClr>
              <a:buSzPts val="2835"/>
              <a:buChar char="•"/>
            </a:pPr>
            <a:r>
              <a:rPr lang="tr-TR" sz="2835"/>
              <a:t>Kurumun benimsediği değerleri, misyonu ve hedefleriyle uyumlu olarak; Birimin kalite güvencesi sistemi, eğitim ve öğretim, araştırma ve geliştirme, toplumsal katkı ve yönetim sistemi süreçlerinde sahip olduğu kaynakları ve yetkinlikleri nasıl planladığı ve yönettiği,</a:t>
            </a:r>
            <a:endParaRPr sz="2835"/>
          </a:p>
          <a:p>
            <a:pPr marL="270024" lvl="0" indent="-204667" algn="just" rtl="0">
              <a:lnSpc>
                <a:spcPct val="150000"/>
              </a:lnSpc>
              <a:spcBef>
                <a:spcPts val="1182"/>
              </a:spcBef>
              <a:spcAft>
                <a:spcPts val="0"/>
              </a:spcAft>
              <a:buClr>
                <a:schemeClr val="dk1"/>
              </a:buClr>
              <a:buSzPts val="2835"/>
              <a:buChar char="•"/>
            </a:pPr>
            <a:r>
              <a:rPr lang="tr-TR" sz="2835"/>
              <a:t>Birimin genelinde ve süreçler bazında izleme ve iyileştirmelerin gerçekleştirilme şekilleri,</a:t>
            </a:r>
            <a:endParaRPr sz="2835"/>
          </a:p>
          <a:p>
            <a:pPr marL="270024" lvl="0" indent="-204667" algn="just" rtl="0">
              <a:lnSpc>
                <a:spcPct val="150000"/>
              </a:lnSpc>
              <a:spcBef>
                <a:spcPts val="1182"/>
              </a:spcBef>
              <a:spcAft>
                <a:spcPts val="0"/>
              </a:spcAft>
              <a:buClr>
                <a:schemeClr val="dk1"/>
              </a:buClr>
              <a:buSzPts val="2835"/>
              <a:buChar char="•"/>
            </a:pPr>
            <a:r>
              <a:rPr lang="tr-TR" sz="2835"/>
              <a:t>Planlama, uygulama, izleme ve iyileştirme süreçlerine paydaş katılımının ve kapsayıcılığın nasıl sağlandığı,</a:t>
            </a:r>
            <a:endParaRPr sz="2835"/>
          </a:p>
        </p:txBody>
      </p:sp>
      <p:pic>
        <p:nvPicPr>
          <p:cNvPr id="2" name="Resim 1"/>
          <p:cNvPicPr>
            <a:picLocks noChangeAspect="1"/>
          </p:cNvPicPr>
          <p:nvPr/>
        </p:nvPicPr>
        <p:blipFill>
          <a:blip r:embed="rId3"/>
          <a:stretch>
            <a:fillRect/>
          </a:stretch>
        </p:blipFill>
        <p:spPr>
          <a:xfrm>
            <a:off x="171947" y="230018"/>
            <a:ext cx="1402202" cy="140220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6"/>
          <p:cNvSpPr txBox="1">
            <a:spLocks noGrp="1"/>
          </p:cNvSpPr>
          <p:nvPr>
            <p:ph type="body" idx="1"/>
          </p:nvPr>
        </p:nvSpPr>
        <p:spPr>
          <a:xfrm>
            <a:off x="990018" y="1904223"/>
            <a:ext cx="12420183" cy="6894668"/>
          </a:xfrm>
          <a:prstGeom prst="rect">
            <a:avLst/>
          </a:prstGeom>
          <a:noFill/>
          <a:ln>
            <a:noFill/>
          </a:ln>
        </p:spPr>
        <p:txBody>
          <a:bodyPr spcFirstLastPara="1" wrap="square" lIns="107975" tIns="53975" rIns="107975" bIns="53975" anchor="t" anchorCtr="0">
            <a:normAutofit/>
          </a:bodyPr>
          <a:lstStyle/>
          <a:p>
            <a:pPr marL="270024" lvl="0" indent="-204667" algn="just" rtl="0">
              <a:lnSpc>
                <a:spcPct val="200000"/>
              </a:lnSpc>
              <a:spcBef>
                <a:spcPts val="1182"/>
              </a:spcBef>
              <a:spcAft>
                <a:spcPts val="0"/>
              </a:spcAft>
              <a:buClr>
                <a:schemeClr val="dk1"/>
              </a:buClr>
              <a:buSzPts val="2835"/>
              <a:buChar char="•"/>
            </a:pPr>
            <a:r>
              <a:rPr lang="tr-TR" sz="2835" dirty="0"/>
              <a:t>İç kalite güvencesi sisteminde güçlü ve iyileşmeye açık alanların neler olduğu,</a:t>
            </a:r>
            <a:endParaRPr sz="2835" dirty="0"/>
          </a:p>
          <a:p>
            <a:pPr marL="270024" lvl="0" indent="-204667" algn="just" rtl="0">
              <a:lnSpc>
                <a:spcPct val="200000"/>
              </a:lnSpc>
              <a:spcBef>
                <a:spcPts val="1182"/>
              </a:spcBef>
              <a:spcAft>
                <a:spcPts val="0"/>
              </a:spcAft>
              <a:buClr>
                <a:schemeClr val="dk1"/>
              </a:buClr>
              <a:buSzPts val="2835"/>
              <a:buChar char="•"/>
            </a:pPr>
            <a:r>
              <a:rPr lang="tr-TR" sz="2835" dirty="0"/>
              <a:t>Gerçekleştirilemeyen iyileştirmelerin nedenleri,</a:t>
            </a:r>
            <a:endParaRPr sz="2835" dirty="0"/>
          </a:p>
          <a:p>
            <a:pPr marL="270024" lvl="0" indent="-204667" algn="just" rtl="0">
              <a:lnSpc>
                <a:spcPct val="200000"/>
              </a:lnSpc>
              <a:spcBef>
                <a:spcPts val="1182"/>
              </a:spcBef>
              <a:spcAft>
                <a:spcPts val="0"/>
              </a:spcAft>
              <a:buClr>
                <a:schemeClr val="dk1"/>
              </a:buClr>
              <a:buSzPts val="2835"/>
              <a:buChar char="•"/>
            </a:pPr>
            <a:r>
              <a:rPr lang="tr-TR" sz="2835" dirty="0"/>
              <a:t>Yükseköğretimin hızlı değişen gündemi kapsamında birimin rekabet avantajını koruyabilmesi için kalite güvencesi sisteminde sürdürülebilirliği nasıl sağlayacağı sorularını </a:t>
            </a:r>
            <a:r>
              <a:rPr lang="tr-TR" sz="3779" b="1" dirty="0"/>
              <a:t>kanıta dayalı olarak </a:t>
            </a:r>
            <a:r>
              <a:rPr lang="tr-TR" sz="2835" dirty="0"/>
              <a:t>yanıtlaması beklenmektedir.</a:t>
            </a:r>
            <a:endParaRPr sz="2835" dirty="0"/>
          </a:p>
          <a:p>
            <a:pPr marL="270024" lvl="0" indent="-75756" algn="just" rtl="0">
              <a:lnSpc>
                <a:spcPct val="90000"/>
              </a:lnSpc>
              <a:spcBef>
                <a:spcPts val="1182"/>
              </a:spcBef>
              <a:spcAft>
                <a:spcPts val="0"/>
              </a:spcAft>
              <a:buClr>
                <a:schemeClr val="dk1"/>
              </a:buClr>
              <a:buSzPts val="4409"/>
              <a:buNone/>
            </a:pPr>
            <a:endParaRPr dirty="0"/>
          </a:p>
        </p:txBody>
      </p:sp>
      <p:pic>
        <p:nvPicPr>
          <p:cNvPr id="2" name="Resim 1"/>
          <p:cNvPicPr>
            <a:picLocks noChangeAspect="1"/>
          </p:cNvPicPr>
          <p:nvPr/>
        </p:nvPicPr>
        <p:blipFill>
          <a:blip r:embed="rId3"/>
          <a:stretch>
            <a:fillRect/>
          </a:stretch>
        </p:blipFill>
        <p:spPr>
          <a:xfrm>
            <a:off x="171947" y="215271"/>
            <a:ext cx="1402202" cy="14022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body" idx="1"/>
          </p:nvPr>
        </p:nvSpPr>
        <p:spPr>
          <a:xfrm>
            <a:off x="990018" y="2347553"/>
            <a:ext cx="12420183" cy="6298005"/>
          </a:xfrm>
          <a:prstGeom prst="rect">
            <a:avLst/>
          </a:prstGeom>
          <a:noFill/>
          <a:ln>
            <a:noFill/>
          </a:ln>
        </p:spPr>
        <p:txBody>
          <a:bodyPr spcFirstLastPara="1" wrap="square" lIns="107975" tIns="53975" rIns="107975" bIns="53975" anchor="t" anchorCtr="0">
            <a:normAutofit fontScale="92500" lnSpcReduction="20000"/>
          </a:bodyPr>
          <a:lstStyle/>
          <a:p>
            <a:pPr marL="270024" lvl="0" indent="-301517" algn="just" rtl="0">
              <a:lnSpc>
                <a:spcPct val="150000"/>
              </a:lnSpc>
              <a:spcBef>
                <a:spcPts val="0"/>
              </a:spcBef>
              <a:spcAft>
                <a:spcPts val="0"/>
              </a:spcAft>
              <a:buClr>
                <a:schemeClr val="dk1"/>
              </a:buClr>
              <a:buSzPct val="181068"/>
              <a:buChar char="•"/>
            </a:pPr>
            <a:r>
              <a:rPr lang="tr-TR"/>
              <a:t>Raporda yer alan verilen bilgiler; </a:t>
            </a:r>
            <a:r>
              <a:rPr lang="tr-TR" sz="3543" b="1"/>
              <a:t>çeşitli belgeler ve kanıtlarla </a:t>
            </a:r>
            <a:r>
              <a:rPr lang="tr-TR"/>
              <a:t>desteklenmelidir.</a:t>
            </a:r>
            <a:endParaRPr sz="2835"/>
          </a:p>
          <a:p>
            <a:pPr marL="270024" lvl="0" indent="-301517" algn="just" rtl="0">
              <a:lnSpc>
                <a:spcPct val="150000"/>
              </a:lnSpc>
              <a:spcBef>
                <a:spcPts val="1182"/>
              </a:spcBef>
              <a:spcAft>
                <a:spcPts val="0"/>
              </a:spcAft>
              <a:buClr>
                <a:schemeClr val="dk1"/>
              </a:buClr>
              <a:buSzPct val="181068"/>
              <a:buChar char="•"/>
            </a:pPr>
            <a:r>
              <a:rPr lang="tr-TR"/>
              <a:t>2023 yılı BİDR’i için sadece ilgili yıl faaliyetleri kanıt olarak sunulmalıdır.</a:t>
            </a:r>
            <a:endParaRPr sz="2835"/>
          </a:p>
          <a:p>
            <a:pPr marL="270024" lvl="0" indent="-226543" algn="just" rtl="0">
              <a:lnSpc>
                <a:spcPct val="150000"/>
              </a:lnSpc>
              <a:spcBef>
                <a:spcPts val="1182"/>
              </a:spcBef>
              <a:spcAft>
                <a:spcPts val="0"/>
              </a:spcAft>
              <a:buClr>
                <a:schemeClr val="dk1"/>
              </a:buClr>
              <a:buSzPct val="100000"/>
              <a:buChar char="•"/>
            </a:pPr>
            <a:r>
              <a:rPr lang="tr-TR" sz="2835"/>
              <a:t>Kanıt isimlendirmesi “Birim Adı_İlgili Bölüm Numarası_Kanıt Numarası” şeklinde yapılacaktır. </a:t>
            </a:r>
            <a:endParaRPr sz="2835"/>
          </a:p>
          <a:p>
            <a:pPr marL="43504" lvl="0" indent="0" algn="just" rtl="0">
              <a:lnSpc>
                <a:spcPct val="150000"/>
              </a:lnSpc>
              <a:spcBef>
                <a:spcPts val="1182"/>
              </a:spcBef>
              <a:spcAft>
                <a:spcPts val="0"/>
              </a:spcAft>
              <a:buClr>
                <a:schemeClr val="dk1"/>
              </a:buClr>
              <a:buSzPct val="100000"/>
              <a:buNone/>
            </a:pPr>
            <a:r>
              <a:rPr lang="tr-TR" sz="2835"/>
              <a:t>  Örneğin; «Karacabey MYO_A.1.1_01» </a:t>
            </a:r>
            <a:endParaRPr/>
          </a:p>
          <a:p>
            <a:pPr marL="43504" lvl="0" indent="0" algn="just" rtl="0">
              <a:lnSpc>
                <a:spcPct val="150000"/>
              </a:lnSpc>
              <a:spcBef>
                <a:spcPts val="1182"/>
              </a:spcBef>
              <a:spcAft>
                <a:spcPts val="0"/>
              </a:spcAft>
              <a:buClr>
                <a:schemeClr val="dk1"/>
              </a:buClr>
              <a:buSzPct val="100000"/>
              <a:buNone/>
            </a:pPr>
            <a:r>
              <a:rPr lang="tr-TR" sz="2835"/>
              <a:t>                   «İnegöl İşletme Fakültesi_B.2.3_03…»</a:t>
            </a:r>
            <a:endParaRPr sz="2835"/>
          </a:p>
        </p:txBody>
      </p:sp>
      <p:pic>
        <p:nvPicPr>
          <p:cNvPr id="2" name="Resim 1"/>
          <p:cNvPicPr>
            <a:picLocks noChangeAspect="1"/>
          </p:cNvPicPr>
          <p:nvPr/>
        </p:nvPicPr>
        <p:blipFill>
          <a:blip r:embed="rId3"/>
          <a:stretch>
            <a:fillRect/>
          </a:stretch>
        </p:blipFill>
        <p:spPr>
          <a:xfrm>
            <a:off x="142450" y="230018"/>
            <a:ext cx="1402202" cy="140220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8"/>
          <p:cNvSpPr txBox="1">
            <a:spLocks noGrp="1"/>
          </p:cNvSpPr>
          <p:nvPr>
            <p:ph type="body" idx="1"/>
          </p:nvPr>
        </p:nvSpPr>
        <p:spPr>
          <a:xfrm>
            <a:off x="990018" y="2100692"/>
            <a:ext cx="12420183" cy="6544866"/>
          </a:xfrm>
          <a:prstGeom prst="rect">
            <a:avLst/>
          </a:prstGeom>
          <a:noFill/>
          <a:ln>
            <a:noFill/>
          </a:ln>
        </p:spPr>
        <p:txBody>
          <a:bodyPr spcFirstLastPara="1" wrap="square" lIns="107975" tIns="53975" rIns="107975" bIns="53975" anchor="t" anchorCtr="0">
            <a:normAutofit fontScale="92500"/>
          </a:bodyPr>
          <a:lstStyle/>
          <a:p>
            <a:pPr marL="0" lvl="0" indent="0" algn="ctr" rtl="0">
              <a:lnSpc>
                <a:spcPct val="90000"/>
              </a:lnSpc>
              <a:spcBef>
                <a:spcPts val="0"/>
              </a:spcBef>
              <a:spcAft>
                <a:spcPts val="0"/>
              </a:spcAft>
              <a:buClr>
                <a:schemeClr val="dk1"/>
              </a:buClr>
              <a:buSzPct val="99795"/>
              <a:buNone/>
            </a:pPr>
            <a:r>
              <a:rPr lang="tr-TR" b="1"/>
              <a:t>YÖKAK Dereceli Değerlendirme Anahtarı ve Kullanımı </a:t>
            </a:r>
            <a:endParaRPr/>
          </a:p>
          <a:p>
            <a:pPr marL="270024" lvl="0" indent="-224410" algn="just" rtl="0">
              <a:lnSpc>
                <a:spcPct val="150000"/>
              </a:lnSpc>
              <a:spcBef>
                <a:spcPts val="1575"/>
              </a:spcBef>
              <a:spcAft>
                <a:spcPts val="0"/>
              </a:spcAft>
              <a:buClr>
                <a:schemeClr val="dk1"/>
              </a:buClr>
              <a:buSzPct val="83588"/>
              <a:buFont typeface="Noto Sans Symbols"/>
              <a:buChar char="⮚"/>
            </a:pPr>
            <a:r>
              <a:rPr lang="tr-TR" sz="2835"/>
              <a:t>Değerlendirme süreçlerinde kullanılan temel araç </a:t>
            </a:r>
            <a:r>
              <a:rPr lang="tr-TR" sz="2835" b="1" i="1"/>
              <a:t>YÖKAK Dereceli Değerlendirme Anahtarı’</a:t>
            </a:r>
            <a:r>
              <a:rPr lang="tr-TR" sz="2835"/>
              <a:t>dır. </a:t>
            </a:r>
            <a:endParaRPr/>
          </a:p>
          <a:p>
            <a:pPr marL="270024" lvl="0" indent="-224410" algn="just" rtl="0">
              <a:lnSpc>
                <a:spcPct val="150000"/>
              </a:lnSpc>
              <a:spcBef>
                <a:spcPts val="1182"/>
              </a:spcBef>
              <a:spcAft>
                <a:spcPts val="0"/>
              </a:spcAft>
              <a:buClr>
                <a:schemeClr val="dk1"/>
              </a:buClr>
              <a:buSzPct val="83588"/>
              <a:buFont typeface="Noto Sans Symbols"/>
              <a:buChar char="⮚"/>
            </a:pPr>
            <a:r>
              <a:rPr lang="tr-TR" sz="2835"/>
              <a:t>YÖKAK’ın kurumsal değerlendirme süreçleri, bütüncül bir bakış açısıyla; </a:t>
            </a:r>
            <a:endParaRPr sz="2835"/>
          </a:p>
          <a:p>
            <a:pPr marL="810068" lvl="1" indent="-224410" algn="just" rtl="0">
              <a:lnSpc>
                <a:spcPct val="150000"/>
              </a:lnSpc>
              <a:spcBef>
                <a:spcPts val="1182"/>
              </a:spcBef>
              <a:spcAft>
                <a:spcPts val="0"/>
              </a:spcAft>
              <a:buClr>
                <a:schemeClr val="dk1"/>
              </a:buClr>
              <a:buSzPct val="100327"/>
              <a:buFont typeface="Noto Sans Symbols"/>
              <a:buChar char="⮚"/>
            </a:pPr>
            <a:r>
              <a:rPr lang="tr-TR" sz="2362"/>
              <a:t>“Liderlik, Yönetişim ve Kalite”, </a:t>
            </a:r>
            <a:endParaRPr sz="2362"/>
          </a:p>
          <a:p>
            <a:pPr marL="810068" lvl="1" indent="-224410" algn="just" rtl="0">
              <a:lnSpc>
                <a:spcPct val="150000"/>
              </a:lnSpc>
              <a:spcBef>
                <a:spcPts val="1182"/>
              </a:spcBef>
              <a:spcAft>
                <a:spcPts val="0"/>
              </a:spcAft>
              <a:buClr>
                <a:schemeClr val="dk1"/>
              </a:buClr>
              <a:buSzPct val="100327"/>
              <a:buFont typeface="Noto Sans Symbols"/>
              <a:buChar char="⮚"/>
            </a:pPr>
            <a:r>
              <a:rPr lang="tr-TR" sz="2362"/>
              <a:t>“Eğitim ve Öğretim”, </a:t>
            </a:r>
            <a:endParaRPr sz="2362"/>
          </a:p>
          <a:p>
            <a:pPr marL="810068" lvl="1" indent="-224410" algn="just" rtl="0">
              <a:lnSpc>
                <a:spcPct val="150000"/>
              </a:lnSpc>
              <a:spcBef>
                <a:spcPts val="1182"/>
              </a:spcBef>
              <a:spcAft>
                <a:spcPts val="0"/>
              </a:spcAft>
              <a:buClr>
                <a:schemeClr val="dk1"/>
              </a:buClr>
              <a:buSzPct val="100327"/>
              <a:buFont typeface="Noto Sans Symbols"/>
              <a:buChar char="⮚"/>
            </a:pPr>
            <a:r>
              <a:rPr lang="tr-TR" sz="2362"/>
              <a:t>“Araştırma ve Geliştirme”, </a:t>
            </a:r>
            <a:endParaRPr/>
          </a:p>
          <a:p>
            <a:pPr marL="810068" lvl="1" indent="-224410" algn="just" rtl="0">
              <a:lnSpc>
                <a:spcPct val="150000"/>
              </a:lnSpc>
              <a:spcBef>
                <a:spcPts val="1182"/>
              </a:spcBef>
              <a:spcAft>
                <a:spcPts val="0"/>
              </a:spcAft>
              <a:buClr>
                <a:schemeClr val="dk1"/>
              </a:buClr>
              <a:buSzPct val="100327"/>
              <a:buFont typeface="Noto Sans Symbols"/>
              <a:buChar char="⮚"/>
            </a:pPr>
            <a:r>
              <a:rPr lang="tr-TR" sz="2362"/>
              <a:t>“Toplumsal Katkı” başlıkları altında, </a:t>
            </a:r>
            <a:endParaRPr/>
          </a:p>
          <a:p>
            <a:pPr marL="585659" lvl="1" indent="0" algn="just" rtl="0">
              <a:lnSpc>
                <a:spcPct val="150000"/>
              </a:lnSpc>
              <a:spcBef>
                <a:spcPts val="1182"/>
              </a:spcBef>
              <a:spcAft>
                <a:spcPts val="0"/>
              </a:spcAft>
              <a:buClr>
                <a:schemeClr val="dk1"/>
              </a:buClr>
              <a:buSzPct val="100327"/>
              <a:buNone/>
            </a:pPr>
            <a:r>
              <a:rPr lang="tr-TR" sz="2362"/>
              <a:t>toplam 14 ölçüt ve 46 alt ölçüt ile gerçekleştirilmektedir.</a:t>
            </a:r>
            <a:endParaRPr sz="2362"/>
          </a:p>
        </p:txBody>
      </p:sp>
      <p:pic>
        <p:nvPicPr>
          <p:cNvPr id="2" name="Resim 1"/>
          <p:cNvPicPr>
            <a:picLocks noChangeAspect="1"/>
          </p:cNvPicPr>
          <p:nvPr/>
        </p:nvPicPr>
        <p:blipFill>
          <a:blip r:embed="rId3"/>
          <a:stretch>
            <a:fillRect/>
          </a:stretch>
        </p:blipFill>
        <p:spPr>
          <a:xfrm>
            <a:off x="171947" y="200522"/>
            <a:ext cx="1402202" cy="140220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9"/>
          <p:cNvSpPr txBox="1">
            <a:spLocks noGrp="1"/>
          </p:cNvSpPr>
          <p:nvPr>
            <p:ph type="body" idx="1"/>
          </p:nvPr>
        </p:nvSpPr>
        <p:spPr>
          <a:xfrm>
            <a:off x="990018" y="2100692"/>
            <a:ext cx="12420183" cy="6544866"/>
          </a:xfrm>
          <a:prstGeom prst="rect">
            <a:avLst/>
          </a:prstGeom>
          <a:noFill/>
          <a:ln>
            <a:noFill/>
          </a:ln>
        </p:spPr>
        <p:txBody>
          <a:bodyPr spcFirstLastPara="1" wrap="square" lIns="107975" tIns="53975" rIns="107975" bIns="53975" anchor="t" anchorCtr="0">
            <a:normAutofit/>
          </a:bodyPr>
          <a:lstStyle/>
          <a:p>
            <a:pPr marL="0" lvl="0" indent="0" algn="ctr" rtl="0">
              <a:lnSpc>
                <a:spcPct val="90000"/>
              </a:lnSpc>
              <a:spcBef>
                <a:spcPts val="0"/>
              </a:spcBef>
              <a:spcAft>
                <a:spcPts val="0"/>
              </a:spcAft>
              <a:buClr>
                <a:schemeClr val="dk1"/>
              </a:buClr>
              <a:buSzPts val="4400"/>
              <a:buNone/>
            </a:pPr>
            <a:r>
              <a:rPr lang="tr-TR" b="1"/>
              <a:t>YÖKAK Dereceli Değerlendirme Anahtarı ve Kullanımı </a:t>
            </a:r>
            <a:endParaRPr/>
          </a:p>
          <a:p>
            <a:pPr marL="270024" lvl="0" indent="-224410" algn="just" rtl="0">
              <a:lnSpc>
                <a:spcPct val="200000"/>
              </a:lnSpc>
              <a:spcBef>
                <a:spcPts val="1182"/>
              </a:spcBef>
              <a:spcAft>
                <a:spcPts val="0"/>
              </a:spcAft>
              <a:buClr>
                <a:schemeClr val="dk1"/>
              </a:buClr>
              <a:buSzPts val="2192"/>
              <a:buFont typeface="Noto Sans Symbols"/>
              <a:buChar char="⮚"/>
            </a:pPr>
            <a:r>
              <a:rPr lang="tr-TR" sz="2835"/>
              <a:t>YÖKAK Dereceli Değerlendirme Anahtarı yükseköğretim kurumlarının iç değerlendirme çalışmaları ve kurum iç değerlendirme raporu yazımında ve aynı zamanda dış değerlendirme süreçlerinde de kullanılan rubrik tarzında geliştirilmiş bir ölçme aracıdır.</a:t>
            </a:r>
            <a:endParaRPr sz="2835"/>
          </a:p>
          <a:p>
            <a:pPr marL="270024" lvl="0" indent="-224410" algn="just" rtl="0">
              <a:lnSpc>
                <a:spcPct val="200000"/>
              </a:lnSpc>
              <a:spcBef>
                <a:spcPts val="1182"/>
              </a:spcBef>
              <a:spcAft>
                <a:spcPts val="0"/>
              </a:spcAft>
              <a:buClr>
                <a:schemeClr val="dk1"/>
              </a:buClr>
              <a:buSzPts val="2192"/>
              <a:buFont typeface="Noto Sans Symbols"/>
              <a:buChar char="⮚"/>
            </a:pPr>
            <a:r>
              <a:rPr lang="tr-TR" sz="2835"/>
              <a:t>BİDR hazırlanması çalışmalarında bu rubrikten yararlanılacaktır.</a:t>
            </a:r>
            <a:endParaRPr sz="2835"/>
          </a:p>
        </p:txBody>
      </p:sp>
      <p:pic>
        <p:nvPicPr>
          <p:cNvPr id="2" name="Resim 1"/>
          <p:cNvPicPr>
            <a:picLocks noChangeAspect="1"/>
          </p:cNvPicPr>
          <p:nvPr/>
        </p:nvPicPr>
        <p:blipFill>
          <a:blip r:embed="rId3"/>
          <a:stretch>
            <a:fillRect/>
          </a:stretch>
        </p:blipFill>
        <p:spPr>
          <a:xfrm>
            <a:off x="288917" y="185774"/>
            <a:ext cx="1402202" cy="140220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eması">
  <a:themeElements>
    <a:clrScheme name="Office Teması">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3139</Words>
  <Application>Microsoft Office PowerPoint</Application>
  <PresentationFormat>Özel</PresentationFormat>
  <Paragraphs>823</Paragraphs>
  <Slides>32</Slides>
  <Notes>31</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32</vt:i4>
      </vt:variant>
    </vt:vector>
  </HeadingPairs>
  <TitlesOfParts>
    <vt:vector size="40" baseType="lpstr">
      <vt:lpstr>Calibri</vt:lpstr>
      <vt:lpstr>Wingdings</vt:lpstr>
      <vt:lpstr>Noto Sans Symbols</vt:lpstr>
      <vt:lpstr>Tahoma</vt:lpstr>
      <vt:lpstr>Arial</vt:lpstr>
      <vt:lpstr>Times New Roman</vt:lpstr>
      <vt:lpstr>Office Teması</vt:lpstr>
      <vt:lpstr>1_Office Teması</vt:lpstr>
      <vt:lpstr>BURSA ULUDAĞ ÜNİVERSİTESİ BİRİM İÇ DEĞERLENDİRME RAPORU (BİDR) HAZIRLAMA EĞİTİMİ</vt:lpstr>
      <vt:lpstr>BİDR NEDEN HAZIRLANIR?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BURSA ULUDAĞ ÜNİVERSİTESİ BİRİM İÇ DEĞERLENDİRME RAPORU (BİDR) HAZIRLAMA EĞİTİMİ</dc:title>
  <dc:creator>Kadir Yavuzel</dc:creator>
  <cp:lastModifiedBy>LENOVO</cp:lastModifiedBy>
  <cp:revision>7</cp:revision>
  <dcterms:created xsi:type="dcterms:W3CDTF">2023-10-16T12:41:10Z</dcterms:created>
  <dcterms:modified xsi:type="dcterms:W3CDTF">2023-12-04T03:30:00Z</dcterms:modified>
</cp:coreProperties>
</file>