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59"/>
  </p:notesMasterIdLst>
  <p:sldIdLst>
    <p:sldId id="256" r:id="rId2"/>
    <p:sldId id="257" r:id="rId3"/>
    <p:sldId id="258" r:id="rId4"/>
    <p:sldId id="308" r:id="rId5"/>
    <p:sldId id="307" r:id="rId6"/>
    <p:sldId id="309" r:id="rId7"/>
    <p:sldId id="310" r:id="rId8"/>
    <p:sldId id="311" r:id="rId9"/>
    <p:sldId id="312" r:id="rId10"/>
    <p:sldId id="259" r:id="rId11"/>
    <p:sldId id="314" r:id="rId12"/>
    <p:sldId id="313" r:id="rId13"/>
    <p:sldId id="316" r:id="rId14"/>
    <p:sldId id="317" r:id="rId15"/>
    <p:sldId id="318" r:id="rId16"/>
    <p:sldId id="319" r:id="rId17"/>
    <p:sldId id="320" r:id="rId18"/>
    <p:sldId id="260" r:id="rId19"/>
    <p:sldId id="322" r:id="rId20"/>
    <p:sldId id="323" r:id="rId21"/>
    <p:sldId id="360"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15" r:id="rId37"/>
    <p:sldId id="339" r:id="rId38"/>
    <p:sldId id="340" r:id="rId39"/>
    <p:sldId id="342" r:id="rId40"/>
    <p:sldId id="343" r:id="rId41"/>
    <p:sldId id="344" r:id="rId42"/>
    <p:sldId id="345" r:id="rId43"/>
    <p:sldId id="346" r:id="rId44"/>
    <p:sldId id="347" r:id="rId45"/>
    <p:sldId id="348" r:id="rId46"/>
    <p:sldId id="349" r:id="rId47"/>
    <p:sldId id="350" r:id="rId48"/>
    <p:sldId id="351" r:id="rId49"/>
    <p:sldId id="352" r:id="rId50"/>
    <p:sldId id="354" r:id="rId51"/>
    <p:sldId id="355" r:id="rId52"/>
    <p:sldId id="356" r:id="rId53"/>
    <p:sldId id="358" r:id="rId54"/>
    <p:sldId id="353" r:id="rId55"/>
    <p:sldId id="362" r:id="rId56"/>
    <p:sldId id="265" r:id="rId57"/>
    <p:sldId id="361" r:id="rId58"/>
  </p:sldIdLst>
  <p:sldSz cx="9144000" cy="5143500" type="screen16x9"/>
  <p:notesSz cx="6858000" cy="9144000"/>
  <p:embeddedFontLst>
    <p:embeddedFont>
      <p:font typeface="Barlow Semi Condensed" panose="020B0604020202020204" charset="-94"/>
      <p:regular r:id="rId60"/>
      <p:bold r:id="rId61"/>
      <p:italic r:id="rId62"/>
      <p:boldItalic r:id="rId63"/>
    </p:embeddedFont>
    <p:embeddedFont>
      <p:font typeface="Calibri" panose="020F0502020204030204" pitchFamily="34" charset="0"/>
      <p:regular r:id="rId64"/>
      <p:bold r:id="rId65"/>
      <p:italic r:id="rId66"/>
      <p:boldItalic r:id="rId67"/>
    </p:embeddedFont>
    <p:embeddedFont>
      <p:font typeface="Calibri Light" panose="020F0302020204030204" pitchFamily="34" charset="0"/>
      <p:regular r:id="rId68"/>
      <p:italic r:id="rId69"/>
    </p:embeddedFont>
    <p:embeddedFont>
      <p:font typeface="Josefin Slab" panose="020B0604020202020204" charset="-94"/>
      <p:regular r:id="rId70"/>
      <p:bold r:id="rId71"/>
      <p:italic r:id="rId72"/>
      <p:boldItalic r:id="rId73"/>
    </p:embeddedFont>
    <p:embeddedFont>
      <p:font typeface="Chelsea Market" panose="020B0604020202020204" charset="0"/>
      <p:regular r:id="rId74"/>
    </p:embeddedFont>
    <p:embeddedFont>
      <p:font typeface="Fira Sans Extra Condensed Medium" panose="020B0604020202020204" charset="0"/>
      <p:regular r:id="rId75"/>
      <p:bold r:id="rId76"/>
      <p:italic r:id="rId77"/>
      <p:boldItalic r:id="rId78"/>
    </p:embeddedFont>
    <p:embeddedFont>
      <p:font typeface="Fira Sans Extra Condensed" panose="020B060402020202020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1C2"/>
    <a:srgbClr val="6B4038"/>
    <a:srgbClr val="96BACF"/>
    <a:srgbClr val="F46440"/>
    <a:srgbClr val="7030A0"/>
    <a:srgbClr val="DFC9EF"/>
    <a:srgbClr val="6BA3C4"/>
    <a:srgbClr val="0B0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B1FD88-B805-469D-8BE9-9D65FDC0481D}">
  <a:tblStyle styleId="{97B1FD88-B805-469D-8BE9-9D65FDC0481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0" d="100"/>
          <a:sy n="120" d="100"/>
        </p:scale>
        <p:origin x="56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5.fntdata"/><Relationship Id="rId79" Type="http://schemas.openxmlformats.org/officeDocument/2006/relationships/font" Target="fonts/font20.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font" Target="fonts/font21.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font" Target="fonts/font22.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7.fntdata"/><Relationship Id="rId61" Type="http://schemas.openxmlformats.org/officeDocument/2006/relationships/font" Target="fonts/font2.fntdata"/><Relationship Id="rId82" Type="http://schemas.openxmlformats.org/officeDocument/2006/relationships/font" Target="fonts/font23.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Dersler</c:v>
                </c:pt>
              </c:strCache>
            </c:strRef>
          </c:tx>
          <c:explosion val="42"/>
          <c:dPt>
            <c:idx val="0"/>
            <c:bubble3D val="0"/>
            <c:explosion val="19"/>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983-4DA8-8164-EC6FB357DEDC}"/>
              </c:ext>
            </c:extLst>
          </c:dPt>
          <c:dPt>
            <c:idx val="1"/>
            <c:bubble3D val="0"/>
            <c:explosion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8983-4DA8-8164-EC6FB357DED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983-4DA8-8164-EC6FB357DED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8983-4DA8-8164-EC6FB357DEDC}"/>
              </c:ext>
            </c:extLst>
          </c:dPt>
          <c:dLbls>
            <c:dLbl>
              <c:idx val="0"/>
              <c:layout>
                <c:manualLayout>
                  <c:x val="-0.11089707474400985"/>
                  <c:y val="-0.1536926224294415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D48767B-FDC8-44B5-8D3B-DE17BB795094}" type="CATEGORYNAME">
                      <a:rPr lang="en-US">
                        <a:solidFill>
                          <a:schemeClr val="bg1"/>
                        </a:solidFill>
                      </a:rPr>
                      <a:pPr>
                        <a:defRPr/>
                      </a:pPr>
                      <a:t>[KATEGORİ ADI]</a:t>
                    </a:fld>
                    <a:r>
                      <a:rPr lang="en-US" baseline="0" dirty="0"/>
                      <a:t>
</a:t>
                    </a:r>
                    <a:fld id="{03E90D46-3D4D-49B2-90B5-CFDEBD12F58B}" type="PERCENTAGE">
                      <a:rPr lang="en-US" baseline="0">
                        <a:solidFill>
                          <a:schemeClr val="bg1"/>
                        </a:solidFill>
                      </a:rPr>
                      <a:pPr>
                        <a:defRPr/>
                      </a:pPr>
                      <a:t>[YÜZDE]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83-4DA8-8164-EC6FB357DEDC}"/>
                </c:ext>
              </c:extLst>
            </c:dLbl>
            <c:dLbl>
              <c:idx val="1"/>
              <c:layout>
                <c:manualLayout>
                  <c:x val="0.10858671902017632"/>
                  <c:y val="0.16118982352356054"/>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BEB8C9E3-0297-4615-8E28-0B2EDEC7557D}" type="CATEGORYNAME">
                      <a:rPr lang="en-US">
                        <a:solidFill>
                          <a:schemeClr val="bg1"/>
                        </a:solidFill>
                      </a:rPr>
                      <a:pPr>
                        <a:defRPr>
                          <a:solidFill>
                            <a:schemeClr val="accent1"/>
                          </a:solidFill>
                        </a:defRPr>
                      </a:pPr>
                      <a:t>[KATEGORİ ADI]</a:t>
                    </a:fld>
                    <a:r>
                      <a:rPr lang="en-US" baseline="0" dirty="0">
                        <a:solidFill>
                          <a:schemeClr val="bg1"/>
                        </a:solidFill>
                      </a:rPr>
                      <a:t>
</a:t>
                    </a:r>
                    <a:fld id="{25E572F6-4D7B-45CF-8802-1AB8BBE90C5E}" type="PERCENTAGE">
                      <a:rPr lang="en-US" baseline="0">
                        <a:solidFill>
                          <a:schemeClr val="bg1"/>
                        </a:solidFill>
                      </a:rPr>
                      <a:pPr>
                        <a:defRPr>
                          <a:solidFill>
                            <a:schemeClr val="accent1"/>
                          </a:solidFill>
                        </a:defRPr>
                      </a:pPr>
                      <a:t>[YÜZDE]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983-4DA8-8164-EC6FB357DEDC}"/>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tr-TR"/>
                </a:p>
              </c:txPr>
              <c:dLblPos val="outEnd"/>
              <c:showLegendKey val="0"/>
              <c:showVal val="0"/>
              <c:showCatName val="1"/>
              <c:showSerName val="0"/>
              <c:showPercent val="1"/>
              <c:showBubbleSize val="0"/>
              <c:extLst>
                <c:ext xmlns:c16="http://schemas.microsoft.com/office/drawing/2014/chart" uri="{C3380CC4-5D6E-409C-BE32-E72D297353CC}">
                  <c16:uniqueId val="{00000003-8983-4DA8-8164-EC6FB357DEDC}"/>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tr-TR"/>
                </a:p>
              </c:txPr>
              <c:dLblPos val="outEnd"/>
              <c:showLegendKey val="0"/>
              <c:showVal val="0"/>
              <c:showCatName val="1"/>
              <c:showSerName val="0"/>
              <c:showPercent val="1"/>
              <c:showBubbleSize val="0"/>
              <c:extLst>
                <c:ext xmlns:c16="http://schemas.microsoft.com/office/drawing/2014/chart" uri="{C3380CC4-5D6E-409C-BE32-E72D297353CC}">
                  <c16:uniqueId val="{00000004-8983-4DA8-8164-EC6FB357DED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Sayfa1!$A$2:$A$5</c:f>
              <c:strCache>
                <c:ptCount val="2"/>
                <c:pt idx="0">
                  <c:v>Zorunlu</c:v>
                </c:pt>
                <c:pt idx="1">
                  <c:v>Seçmeli</c:v>
                </c:pt>
              </c:strCache>
            </c:strRef>
          </c:cat>
          <c:val>
            <c:numRef>
              <c:f>Sayfa1!$B$2:$B$5</c:f>
              <c:numCache>
                <c:formatCode>General</c:formatCode>
                <c:ptCount val="4"/>
                <c:pt idx="0">
                  <c:v>3</c:v>
                </c:pt>
                <c:pt idx="1">
                  <c:v>1</c:v>
                </c:pt>
              </c:numCache>
            </c:numRef>
          </c:val>
          <c:extLst>
            <c:ext xmlns:c16="http://schemas.microsoft.com/office/drawing/2014/chart" uri="{C3380CC4-5D6E-409C-BE32-E72D297353CC}">
              <c16:uniqueId val="{00000000-8983-4DA8-8164-EC6FB357DEDC}"/>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2251770713762947"/>
          <c:w val="0.51617672577024365"/>
          <c:h val="0.58645909634933369"/>
        </c:manualLayout>
      </c:layout>
      <c:pieChart>
        <c:varyColors val="1"/>
        <c:ser>
          <c:idx val="0"/>
          <c:order val="0"/>
          <c:tx>
            <c:strRef>
              <c:f>Sayfa1!$B$1</c:f>
              <c:strCache>
                <c:ptCount val="1"/>
                <c:pt idx="0">
                  <c:v>Dersler</c:v>
                </c:pt>
              </c:strCache>
            </c:strRef>
          </c:tx>
          <c:explosion val="42"/>
          <c:dPt>
            <c:idx val="0"/>
            <c:bubble3D val="0"/>
            <c:explosion val="19"/>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262-45D5-968D-6F05B0A5BDC3}"/>
              </c:ext>
            </c:extLst>
          </c:dPt>
          <c:dPt>
            <c:idx val="1"/>
            <c:bubble3D val="0"/>
            <c:explosion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262-45D5-968D-6F05B0A5BDC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262-45D5-968D-6F05B0A5BDC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262-45D5-968D-6F05B0A5BDC3}"/>
              </c:ext>
            </c:extLst>
          </c:dPt>
          <c:dLbls>
            <c:dLbl>
              <c:idx val="0"/>
              <c:layout>
                <c:manualLayout>
                  <c:x val="-0.13169027625851171"/>
                  <c:y val="-6.3726209300012382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D48767B-FDC8-44B5-8D3B-DE17BB795094}" type="CATEGORYNAME">
                      <a:rPr lang="en-US">
                        <a:solidFill>
                          <a:schemeClr val="bg1"/>
                        </a:solidFill>
                      </a:rPr>
                      <a:pPr>
                        <a:defRPr/>
                      </a:pPr>
                      <a:t>[KATEGORİ ADI]</a:t>
                    </a:fld>
                    <a:r>
                      <a:rPr lang="en-US" baseline="0" dirty="0"/>
                      <a:t>
</a:t>
                    </a:r>
                    <a:fld id="{03E90D46-3D4D-49B2-90B5-CFDEBD12F58B}" type="PERCENTAGE">
                      <a:rPr lang="en-US" baseline="0">
                        <a:solidFill>
                          <a:schemeClr val="bg1"/>
                        </a:solidFill>
                      </a:rPr>
                      <a:pPr>
                        <a:defRPr/>
                      </a:pPr>
                      <a:t>[YÜZDE]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62-45D5-968D-6F05B0A5BDC3}"/>
                </c:ext>
              </c:extLst>
            </c:dLbl>
            <c:dLbl>
              <c:idx val="1"/>
              <c:layout>
                <c:manualLayout>
                  <c:x val="0.14093169915384585"/>
                  <c:y val="5.9977608752952757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BEB8C9E3-0297-4615-8E28-0B2EDEC7557D}" type="CATEGORYNAME">
                      <a:rPr lang="en-US">
                        <a:solidFill>
                          <a:schemeClr val="bg1"/>
                        </a:solidFill>
                      </a:rPr>
                      <a:pPr>
                        <a:defRPr>
                          <a:solidFill>
                            <a:schemeClr val="accent1"/>
                          </a:solidFill>
                        </a:defRPr>
                      </a:pPr>
                      <a:t>[KATEGORİ ADI]</a:t>
                    </a:fld>
                    <a:r>
                      <a:rPr lang="en-US" baseline="0" dirty="0">
                        <a:solidFill>
                          <a:schemeClr val="bg1"/>
                        </a:solidFill>
                      </a:rPr>
                      <a:t>
</a:t>
                    </a:r>
                    <a:fld id="{25E572F6-4D7B-45CF-8802-1AB8BBE90C5E}" type="PERCENTAGE">
                      <a:rPr lang="en-US" baseline="0">
                        <a:solidFill>
                          <a:schemeClr val="bg1"/>
                        </a:solidFill>
                      </a:rPr>
                      <a:pPr>
                        <a:defRPr>
                          <a:solidFill>
                            <a:schemeClr val="accent1"/>
                          </a:solidFill>
                        </a:defRPr>
                      </a:pPr>
                      <a:t>[YÜZDE]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262-45D5-968D-6F05B0A5BDC3}"/>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tr-TR"/>
                </a:p>
              </c:txPr>
              <c:dLblPos val="outEnd"/>
              <c:showLegendKey val="0"/>
              <c:showVal val="0"/>
              <c:showCatName val="1"/>
              <c:showSerName val="0"/>
              <c:showPercent val="1"/>
              <c:showBubbleSize val="0"/>
              <c:extLst>
                <c:ext xmlns:c16="http://schemas.microsoft.com/office/drawing/2014/chart" uri="{C3380CC4-5D6E-409C-BE32-E72D297353CC}">
                  <c16:uniqueId val="{00000005-D262-45D5-968D-6F05B0A5BDC3}"/>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tr-TR"/>
                </a:p>
              </c:txPr>
              <c:dLblPos val="outEnd"/>
              <c:showLegendKey val="0"/>
              <c:showVal val="0"/>
              <c:showCatName val="1"/>
              <c:showSerName val="0"/>
              <c:showPercent val="1"/>
              <c:showBubbleSize val="0"/>
              <c:extLst>
                <c:ext xmlns:c16="http://schemas.microsoft.com/office/drawing/2014/chart" uri="{C3380CC4-5D6E-409C-BE32-E72D297353CC}">
                  <c16:uniqueId val="{00000007-D262-45D5-968D-6F05B0A5BDC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Sayfa1!$A$2:$A$5</c:f>
              <c:strCache>
                <c:ptCount val="2"/>
                <c:pt idx="0">
                  <c:v>Final</c:v>
                </c:pt>
                <c:pt idx="1">
                  <c:v>Vize</c:v>
                </c:pt>
              </c:strCache>
            </c:strRef>
          </c:cat>
          <c:val>
            <c:numRef>
              <c:f>Sayfa1!$B$2:$B$5</c:f>
              <c:numCache>
                <c:formatCode>General</c:formatCode>
                <c:ptCount val="4"/>
                <c:pt idx="0">
                  <c:v>60</c:v>
                </c:pt>
                <c:pt idx="1">
                  <c:v>40</c:v>
                </c:pt>
              </c:numCache>
            </c:numRef>
          </c:val>
          <c:extLst>
            <c:ext xmlns:c16="http://schemas.microsoft.com/office/drawing/2014/chart" uri="{C3380CC4-5D6E-409C-BE32-E72D297353CC}">
              <c16:uniqueId val="{00000008-D262-45D5-968D-6F05B0A5BDC3}"/>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366969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f1c081951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f1c081951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1619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6650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3256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f1c081951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f1c081951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698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5f1c081951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5f1c081951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7294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644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7101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5f1c081951_2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5f1c081951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004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4724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6673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884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8846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f1c081951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f1c081951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6467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54dda1946d_4_2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54dda1946d_4_2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155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73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0231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455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591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298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951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6782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3002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4919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6584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5f1c081951_6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5f1c081951_6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9082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7544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177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5f1c081951_2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5f1c081951_2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5083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353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901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125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24432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1623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4906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5f1c081951_2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5f1c081951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43049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8871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06542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7381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77541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5f1c081951_2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5f1c081951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3368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5f1c081951_2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5f1c081951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2523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5f1c081951_2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5f1c081951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50578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656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7767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10250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5"/>
        <p:cNvGrpSpPr/>
        <p:nvPr/>
      </p:nvGrpSpPr>
      <p:grpSpPr>
        <a:xfrm>
          <a:off x="0" y="0"/>
          <a:ext cx="0" cy="0"/>
          <a:chOff x="0" y="0"/>
          <a:chExt cx="0" cy="0"/>
        </a:xfrm>
      </p:grpSpPr>
      <p:sp>
        <p:nvSpPr>
          <p:cNvPr id="8836" name="Google Shape;8836;g600b47a8e7_0_80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7" name="Google Shape;8837;g600b47a8e7_0_80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4869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f1c081951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f1c081951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789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90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339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964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bg>
      <p:bgPr>
        <a:solidFill>
          <a:srgbClr val="FFFFFF"/>
        </a:solidFill>
        <a:effectLst/>
      </p:bgPr>
    </p:bg>
    <p:spTree>
      <p:nvGrpSpPr>
        <p:cNvPr id="1" name="Shape 8"/>
        <p:cNvGrpSpPr/>
        <p:nvPr/>
      </p:nvGrpSpPr>
      <p:grpSpPr>
        <a:xfrm>
          <a:off x="0" y="0"/>
          <a:ext cx="0" cy="0"/>
          <a:chOff x="0" y="0"/>
          <a:chExt cx="0" cy="0"/>
        </a:xfrm>
      </p:grpSpPr>
      <p:sp>
        <p:nvSpPr>
          <p:cNvPr id="9" name="Google Shape;9;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2713350" y="408925"/>
            <a:ext cx="4806000" cy="18879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5500"/>
              <a:buNone/>
              <a:defRPr sz="5500">
                <a:solidFill>
                  <a:schemeClr val="accent1"/>
                </a:solidFill>
              </a:defRPr>
            </a:lvl1pPr>
            <a:lvl2pPr lvl="1" algn="r" rtl="0">
              <a:spcBef>
                <a:spcPts val="0"/>
              </a:spcBef>
              <a:spcAft>
                <a:spcPts val="0"/>
              </a:spcAft>
              <a:buSzPts val="5500"/>
              <a:buNone/>
              <a:defRPr sz="5500"/>
            </a:lvl2pPr>
            <a:lvl3pPr lvl="2" algn="r" rtl="0">
              <a:spcBef>
                <a:spcPts val="0"/>
              </a:spcBef>
              <a:spcAft>
                <a:spcPts val="0"/>
              </a:spcAft>
              <a:buSzPts val="5500"/>
              <a:buNone/>
              <a:defRPr sz="5500"/>
            </a:lvl3pPr>
            <a:lvl4pPr lvl="3" algn="r" rtl="0">
              <a:spcBef>
                <a:spcPts val="0"/>
              </a:spcBef>
              <a:spcAft>
                <a:spcPts val="0"/>
              </a:spcAft>
              <a:buSzPts val="5500"/>
              <a:buNone/>
              <a:defRPr sz="5500"/>
            </a:lvl4pPr>
            <a:lvl5pPr lvl="4" algn="r" rtl="0">
              <a:spcBef>
                <a:spcPts val="0"/>
              </a:spcBef>
              <a:spcAft>
                <a:spcPts val="0"/>
              </a:spcAft>
              <a:buSzPts val="5500"/>
              <a:buNone/>
              <a:defRPr sz="5500"/>
            </a:lvl5pPr>
            <a:lvl6pPr lvl="5" algn="r" rtl="0">
              <a:spcBef>
                <a:spcPts val="0"/>
              </a:spcBef>
              <a:spcAft>
                <a:spcPts val="0"/>
              </a:spcAft>
              <a:buSzPts val="5500"/>
              <a:buNone/>
              <a:defRPr sz="5500"/>
            </a:lvl6pPr>
            <a:lvl7pPr lvl="6" algn="r" rtl="0">
              <a:spcBef>
                <a:spcPts val="0"/>
              </a:spcBef>
              <a:spcAft>
                <a:spcPts val="0"/>
              </a:spcAft>
              <a:buSzPts val="5500"/>
              <a:buNone/>
              <a:defRPr sz="5500"/>
            </a:lvl7pPr>
            <a:lvl8pPr lvl="7" algn="r" rtl="0">
              <a:spcBef>
                <a:spcPts val="0"/>
              </a:spcBef>
              <a:spcAft>
                <a:spcPts val="0"/>
              </a:spcAft>
              <a:buSzPts val="5500"/>
              <a:buNone/>
              <a:defRPr sz="5500"/>
            </a:lvl8pPr>
            <a:lvl9pPr lvl="8" algn="r" rtl="0">
              <a:spcBef>
                <a:spcPts val="0"/>
              </a:spcBef>
              <a:spcAft>
                <a:spcPts val="0"/>
              </a:spcAft>
              <a:buSzPts val="5500"/>
              <a:buNone/>
              <a:defRPr sz="5500"/>
            </a:lvl9pPr>
          </a:lstStyle>
          <a:p>
            <a:endParaRPr/>
          </a:p>
        </p:txBody>
      </p:sp>
      <p:sp>
        <p:nvSpPr>
          <p:cNvPr id="15" name="Google Shape;15;p2"/>
          <p:cNvSpPr txBox="1">
            <a:spLocks noGrp="1"/>
          </p:cNvSpPr>
          <p:nvPr>
            <p:ph type="subTitle" idx="1"/>
          </p:nvPr>
        </p:nvSpPr>
        <p:spPr>
          <a:xfrm>
            <a:off x="5431950" y="2391099"/>
            <a:ext cx="2087400" cy="670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4"/>
              </a:buClr>
              <a:buSzPts val="1400"/>
              <a:buNone/>
              <a:defRPr sz="1400">
                <a:solidFill>
                  <a:schemeClr val="accent4"/>
                </a:solidFill>
              </a:defRPr>
            </a:lvl1pPr>
            <a:lvl2pPr lvl="1" algn="r" rtl="0">
              <a:lnSpc>
                <a:spcPct val="100000"/>
              </a:lnSpc>
              <a:spcBef>
                <a:spcPts val="0"/>
              </a:spcBef>
              <a:spcAft>
                <a:spcPts val="0"/>
              </a:spcAft>
              <a:buClr>
                <a:schemeClr val="accent4"/>
              </a:buClr>
              <a:buSzPts val="1400"/>
              <a:buNone/>
              <a:defRPr sz="1400">
                <a:solidFill>
                  <a:schemeClr val="accent4"/>
                </a:solidFill>
              </a:defRPr>
            </a:lvl2pPr>
            <a:lvl3pPr lvl="2" algn="r" rtl="0">
              <a:lnSpc>
                <a:spcPct val="100000"/>
              </a:lnSpc>
              <a:spcBef>
                <a:spcPts val="0"/>
              </a:spcBef>
              <a:spcAft>
                <a:spcPts val="0"/>
              </a:spcAft>
              <a:buClr>
                <a:schemeClr val="accent4"/>
              </a:buClr>
              <a:buSzPts val="1400"/>
              <a:buNone/>
              <a:defRPr sz="1400">
                <a:solidFill>
                  <a:schemeClr val="accent4"/>
                </a:solidFill>
              </a:defRPr>
            </a:lvl3pPr>
            <a:lvl4pPr lvl="3" algn="r" rtl="0">
              <a:lnSpc>
                <a:spcPct val="100000"/>
              </a:lnSpc>
              <a:spcBef>
                <a:spcPts val="0"/>
              </a:spcBef>
              <a:spcAft>
                <a:spcPts val="0"/>
              </a:spcAft>
              <a:buClr>
                <a:schemeClr val="accent4"/>
              </a:buClr>
              <a:buSzPts val="1400"/>
              <a:buNone/>
              <a:defRPr sz="1400">
                <a:solidFill>
                  <a:schemeClr val="accent4"/>
                </a:solidFill>
              </a:defRPr>
            </a:lvl4pPr>
            <a:lvl5pPr lvl="4" algn="r" rtl="0">
              <a:lnSpc>
                <a:spcPct val="100000"/>
              </a:lnSpc>
              <a:spcBef>
                <a:spcPts val="0"/>
              </a:spcBef>
              <a:spcAft>
                <a:spcPts val="0"/>
              </a:spcAft>
              <a:buClr>
                <a:schemeClr val="accent4"/>
              </a:buClr>
              <a:buSzPts val="1400"/>
              <a:buNone/>
              <a:defRPr sz="1400">
                <a:solidFill>
                  <a:schemeClr val="accent4"/>
                </a:solidFill>
              </a:defRPr>
            </a:lvl5pPr>
            <a:lvl6pPr lvl="5" algn="r" rtl="0">
              <a:lnSpc>
                <a:spcPct val="100000"/>
              </a:lnSpc>
              <a:spcBef>
                <a:spcPts val="0"/>
              </a:spcBef>
              <a:spcAft>
                <a:spcPts val="0"/>
              </a:spcAft>
              <a:buClr>
                <a:schemeClr val="accent4"/>
              </a:buClr>
              <a:buSzPts val="1400"/>
              <a:buNone/>
              <a:defRPr sz="1400">
                <a:solidFill>
                  <a:schemeClr val="accent4"/>
                </a:solidFill>
              </a:defRPr>
            </a:lvl6pPr>
            <a:lvl7pPr lvl="6" algn="r" rtl="0">
              <a:lnSpc>
                <a:spcPct val="100000"/>
              </a:lnSpc>
              <a:spcBef>
                <a:spcPts val="0"/>
              </a:spcBef>
              <a:spcAft>
                <a:spcPts val="0"/>
              </a:spcAft>
              <a:buClr>
                <a:schemeClr val="accent4"/>
              </a:buClr>
              <a:buSzPts val="1400"/>
              <a:buNone/>
              <a:defRPr sz="1400">
                <a:solidFill>
                  <a:schemeClr val="accent4"/>
                </a:solidFill>
              </a:defRPr>
            </a:lvl7pPr>
            <a:lvl8pPr lvl="7" algn="r" rtl="0">
              <a:lnSpc>
                <a:spcPct val="100000"/>
              </a:lnSpc>
              <a:spcBef>
                <a:spcPts val="0"/>
              </a:spcBef>
              <a:spcAft>
                <a:spcPts val="0"/>
              </a:spcAft>
              <a:buClr>
                <a:schemeClr val="accent4"/>
              </a:buClr>
              <a:buSzPts val="1400"/>
              <a:buNone/>
              <a:defRPr sz="1400">
                <a:solidFill>
                  <a:schemeClr val="accent4"/>
                </a:solidFill>
              </a:defRPr>
            </a:lvl8pPr>
            <a:lvl9pPr lvl="8" algn="r" rtl="0">
              <a:lnSpc>
                <a:spcPct val="100000"/>
              </a:lnSpc>
              <a:spcBef>
                <a:spcPts val="0"/>
              </a:spcBef>
              <a:spcAft>
                <a:spcPts val="0"/>
              </a:spcAft>
              <a:buClr>
                <a:schemeClr val="accent4"/>
              </a:buClr>
              <a:buSzPts val="1400"/>
              <a:buNone/>
              <a:defRPr sz="1400">
                <a:solidFill>
                  <a:schemeClr val="accent4"/>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LUMNS 2">
  <p:cSld name="CUSTOM_10">
    <p:spTree>
      <p:nvGrpSpPr>
        <p:cNvPr id="1" name="Shape 60"/>
        <p:cNvGrpSpPr/>
        <p:nvPr/>
      </p:nvGrpSpPr>
      <p:grpSpPr>
        <a:xfrm>
          <a:off x="0" y="0"/>
          <a:ext cx="0" cy="0"/>
          <a:chOff x="0" y="0"/>
          <a:chExt cx="0" cy="0"/>
        </a:xfrm>
      </p:grpSpPr>
      <p:sp>
        <p:nvSpPr>
          <p:cNvPr id="61" name="Google Shape;61;p12"/>
          <p:cNvSpPr txBox="1">
            <a:spLocks noGrp="1"/>
          </p:cNvSpPr>
          <p:nvPr>
            <p:ph type="ctrTitle"/>
          </p:nvPr>
        </p:nvSpPr>
        <p:spPr>
          <a:xfrm flipH="1">
            <a:off x="1149300" y="2822375"/>
            <a:ext cx="211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62" name="Google Shape;62;p12"/>
          <p:cNvSpPr txBox="1">
            <a:spLocks noGrp="1"/>
          </p:cNvSpPr>
          <p:nvPr>
            <p:ph type="subTitle" idx="1"/>
          </p:nvPr>
        </p:nvSpPr>
        <p:spPr>
          <a:xfrm flipH="1">
            <a:off x="1248750" y="3355775"/>
            <a:ext cx="19170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100"/>
              <a:buNone/>
              <a:defRPr sz="1100">
                <a:solidFill>
                  <a:schemeClr val="accent4"/>
                </a:solidFill>
              </a:defRPr>
            </a:lvl1pPr>
            <a:lvl2pPr lvl="1" algn="ctr" rtl="0">
              <a:lnSpc>
                <a:spcPct val="100000"/>
              </a:lnSpc>
              <a:spcBef>
                <a:spcPts val="0"/>
              </a:spcBef>
              <a:spcAft>
                <a:spcPts val="0"/>
              </a:spcAft>
              <a:buClr>
                <a:schemeClr val="accent4"/>
              </a:buClr>
              <a:buSzPts val="1100"/>
              <a:buNone/>
              <a:defRPr sz="1100">
                <a:solidFill>
                  <a:schemeClr val="accent4"/>
                </a:solidFill>
              </a:defRPr>
            </a:lvl2pPr>
            <a:lvl3pPr lvl="2" algn="ctr" rtl="0">
              <a:lnSpc>
                <a:spcPct val="100000"/>
              </a:lnSpc>
              <a:spcBef>
                <a:spcPts val="0"/>
              </a:spcBef>
              <a:spcAft>
                <a:spcPts val="0"/>
              </a:spcAft>
              <a:buClr>
                <a:schemeClr val="accent4"/>
              </a:buClr>
              <a:buSzPts val="1100"/>
              <a:buNone/>
              <a:defRPr sz="1100">
                <a:solidFill>
                  <a:schemeClr val="accent4"/>
                </a:solidFill>
              </a:defRPr>
            </a:lvl3pPr>
            <a:lvl4pPr lvl="3" algn="ctr" rtl="0">
              <a:lnSpc>
                <a:spcPct val="100000"/>
              </a:lnSpc>
              <a:spcBef>
                <a:spcPts val="0"/>
              </a:spcBef>
              <a:spcAft>
                <a:spcPts val="0"/>
              </a:spcAft>
              <a:buClr>
                <a:schemeClr val="accent4"/>
              </a:buClr>
              <a:buSzPts val="1100"/>
              <a:buNone/>
              <a:defRPr sz="1100">
                <a:solidFill>
                  <a:schemeClr val="accent4"/>
                </a:solidFill>
              </a:defRPr>
            </a:lvl4pPr>
            <a:lvl5pPr lvl="4" algn="ctr" rtl="0">
              <a:lnSpc>
                <a:spcPct val="100000"/>
              </a:lnSpc>
              <a:spcBef>
                <a:spcPts val="0"/>
              </a:spcBef>
              <a:spcAft>
                <a:spcPts val="0"/>
              </a:spcAft>
              <a:buClr>
                <a:schemeClr val="accent4"/>
              </a:buClr>
              <a:buSzPts val="1100"/>
              <a:buNone/>
              <a:defRPr sz="1100">
                <a:solidFill>
                  <a:schemeClr val="accent4"/>
                </a:solidFill>
              </a:defRPr>
            </a:lvl5pPr>
            <a:lvl6pPr lvl="5" algn="ctr" rtl="0">
              <a:lnSpc>
                <a:spcPct val="100000"/>
              </a:lnSpc>
              <a:spcBef>
                <a:spcPts val="0"/>
              </a:spcBef>
              <a:spcAft>
                <a:spcPts val="0"/>
              </a:spcAft>
              <a:buClr>
                <a:schemeClr val="accent4"/>
              </a:buClr>
              <a:buSzPts val="1100"/>
              <a:buNone/>
              <a:defRPr sz="1100">
                <a:solidFill>
                  <a:schemeClr val="accent4"/>
                </a:solidFill>
              </a:defRPr>
            </a:lvl6pPr>
            <a:lvl7pPr lvl="6" algn="ctr" rtl="0">
              <a:lnSpc>
                <a:spcPct val="100000"/>
              </a:lnSpc>
              <a:spcBef>
                <a:spcPts val="0"/>
              </a:spcBef>
              <a:spcAft>
                <a:spcPts val="0"/>
              </a:spcAft>
              <a:buClr>
                <a:schemeClr val="accent4"/>
              </a:buClr>
              <a:buSzPts val="1100"/>
              <a:buNone/>
              <a:defRPr sz="1100">
                <a:solidFill>
                  <a:schemeClr val="accent4"/>
                </a:solidFill>
              </a:defRPr>
            </a:lvl7pPr>
            <a:lvl8pPr lvl="7" algn="ctr" rtl="0">
              <a:lnSpc>
                <a:spcPct val="100000"/>
              </a:lnSpc>
              <a:spcBef>
                <a:spcPts val="0"/>
              </a:spcBef>
              <a:spcAft>
                <a:spcPts val="0"/>
              </a:spcAft>
              <a:buClr>
                <a:schemeClr val="accent4"/>
              </a:buClr>
              <a:buSzPts val="1100"/>
              <a:buNone/>
              <a:defRPr sz="1100">
                <a:solidFill>
                  <a:schemeClr val="accent4"/>
                </a:solidFill>
              </a:defRPr>
            </a:lvl8pPr>
            <a:lvl9pPr lvl="8" algn="ctr" rtl="0">
              <a:lnSpc>
                <a:spcPct val="100000"/>
              </a:lnSpc>
              <a:spcBef>
                <a:spcPts val="0"/>
              </a:spcBef>
              <a:spcAft>
                <a:spcPts val="0"/>
              </a:spcAft>
              <a:buClr>
                <a:schemeClr val="accent4"/>
              </a:buClr>
              <a:buSzPts val="1100"/>
              <a:buNone/>
              <a:defRPr sz="1100">
                <a:solidFill>
                  <a:schemeClr val="accent4"/>
                </a:solidFill>
              </a:defRPr>
            </a:lvl9pPr>
          </a:lstStyle>
          <a:p>
            <a:endParaRPr/>
          </a:p>
        </p:txBody>
      </p:sp>
      <p:sp>
        <p:nvSpPr>
          <p:cNvPr id="63" name="Google Shape;63;p12"/>
          <p:cNvSpPr txBox="1">
            <a:spLocks noGrp="1"/>
          </p:cNvSpPr>
          <p:nvPr>
            <p:ph type="title" idx="2"/>
          </p:nvPr>
        </p:nvSpPr>
        <p:spPr>
          <a:xfrm>
            <a:off x="720000" y="556765"/>
            <a:ext cx="2974500" cy="896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400"/>
              <a:buNone/>
              <a:defRPr sz="2400">
                <a:solidFill>
                  <a:schemeClr val="accent2"/>
                </a:solidFill>
              </a:defRPr>
            </a:lvl1pPr>
            <a:lvl2pPr lvl="1" algn="ctr" rtl="0">
              <a:spcBef>
                <a:spcPts val="0"/>
              </a:spcBef>
              <a:spcAft>
                <a:spcPts val="0"/>
              </a:spcAft>
              <a:buClr>
                <a:schemeClr val="accent2"/>
              </a:buClr>
              <a:buSzPts val="2400"/>
              <a:buNone/>
              <a:defRPr sz="2400">
                <a:solidFill>
                  <a:schemeClr val="accent2"/>
                </a:solidFill>
              </a:defRPr>
            </a:lvl2pPr>
            <a:lvl3pPr lvl="2" algn="ctr" rtl="0">
              <a:spcBef>
                <a:spcPts val="0"/>
              </a:spcBef>
              <a:spcAft>
                <a:spcPts val="0"/>
              </a:spcAft>
              <a:buClr>
                <a:schemeClr val="accent2"/>
              </a:buClr>
              <a:buSzPts val="2400"/>
              <a:buNone/>
              <a:defRPr sz="2400">
                <a:solidFill>
                  <a:schemeClr val="accent2"/>
                </a:solidFill>
              </a:defRPr>
            </a:lvl3pPr>
            <a:lvl4pPr lvl="3" algn="ctr" rtl="0">
              <a:spcBef>
                <a:spcPts val="0"/>
              </a:spcBef>
              <a:spcAft>
                <a:spcPts val="0"/>
              </a:spcAft>
              <a:buClr>
                <a:schemeClr val="accent2"/>
              </a:buClr>
              <a:buSzPts val="2400"/>
              <a:buNone/>
              <a:defRPr sz="2400">
                <a:solidFill>
                  <a:schemeClr val="accent2"/>
                </a:solidFill>
              </a:defRPr>
            </a:lvl4pPr>
            <a:lvl5pPr lvl="4" algn="ctr" rtl="0">
              <a:spcBef>
                <a:spcPts val="0"/>
              </a:spcBef>
              <a:spcAft>
                <a:spcPts val="0"/>
              </a:spcAft>
              <a:buClr>
                <a:schemeClr val="accent2"/>
              </a:buClr>
              <a:buSzPts val="2400"/>
              <a:buNone/>
              <a:defRPr sz="2400">
                <a:solidFill>
                  <a:schemeClr val="accent2"/>
                </a:solidFill>
              </a:defRPr>
            </a:lvl5pPr>
            <a:lvl6pPr lvl="5" algn="ctr" rtl="0">
              <a:spcBef>
                <a:spcPts val="0"/>
              </a:spcBef>
              <a:spcAft>
                <a:spcPts val="0"/>
              </a:spcAft>
              <a:buClr>
                <a:schemeClr val="accent2"/>
              </a:buClr>
              <a:buSzPts val="2400"/>
              <a:buNone/>
              <a:defRPr sz="2400">
                <a:solidFill>
                  <a:schemeClr val="accent2"/>
                </a:solidFill>
              </a:defRPr>
            </a:lvl6pPr>
            <a:lvl7pPr lvl="6" algn="ctr" rtl="0">
              <a:spcBef>
                <a:spcPts val="0"/>
              </a:spcBef>
              <a:spcAft>
                <a:spcPts val="0"/>
              </a:spcAft>
              <a:buClr>
                <a:schemeClr val="accent2"/>
              </a:buClr>
              <a:buSzPts val="2400"/>
              <a:buNone/>
              <a:defRPr sz="2400">
                <a:solidFill>
                  <a:schemeClr val="accent2"/>
                </a:solidFill>
              </a:defRPr>
            </a:lvl7pPr>
            <a:lvl8pPr lvl="7" algn="ctr" rtl="0">
              <a:spcBef>
                <a:spcPts val="0"/>
              </a:spcBef>
              <a:spcAft>
                <a:spcPts val="0"/>
              </a:spcAft>
              <a:buClr>
                <a:schemeClr val="accent2"/>
              </a:buClr>
              <a:buSzPts val="2400"/>
              <a:buNone/>
              <a:defRPr sz="2400">
                <a:solidFill>
                  <a:schemeClr val="accent2"/>
                </a:solidFill>
              </a:defRPr>
            </a:lvl8pPr>
            <a:lvl9pPr lvl="8" algn="ctr" rtl="0">
              <a:spcBef>
                <a:spcPts val="0"/>
              </a:spcBef>
              <a:spcAft>
                <a:spcPts val="0"/>
              </a:spcAft>
              <a:buClr>
                <a:schemeClr val="accent2"/>
              </a:buClr>
              <a:buSzPts val="2400"/>
              <a:buNone/>
              <a:defRPr sz="2400">
                <a:solidFill>
                  <a:schemeClr val="accent2"/>
                </a:solidFill>
              </a:defRPr>
            </a:lvl9pPr>
          </a:lstStyle>
          <a:p>
            <a:endParaRPr/>
          </a:p>
        </p:txBody>
      </p:sp>
      <p:sp>
        <p:nvSpPr>
          <p:cNvPr id="64" name="Google Shape;64;p12"/>
          <p:cNvSpPr txBox="1">
            <a:spLocks noGrp="1"/>
          </p:cNvSpPr>
          <p:nvPr>
            <p:ph type="ctrTitle" idx="3"/>
          </p:nvPr>
        </p:nvSpPr>
        <p:spPr>
          <a:xfrm flipH="1">
            <a:off x="1149300" y="1513300"/>
            <a:ext cx="211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65" name="Google Shape;65;p12"/>
          <p:cNvSpPr txBox="1">
            <a:spLocks noGrp="1"/>
          </p:cNvSpPr>
          <p:nvPr>
            <p:ph type="subTitle" idx="4"/>
          </p:nvPr>
        </p:nvSpPr>
        <p:spPr>
          <a:xfrm flipH="1">
            <a:off x="1248750" y="2046700"/>
            <a:ext cx="19170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100"/>
              <a:buNone/>
              <a:defRPr sz="1100">
                <a:solidFill>
                  <a:schemeClr val="accent4"/>
                </a:solidFill>
              </a:defRPr>
            </a:lvl1pPr>
            <a:lvl2pPr lvl="1" algn="ctr" rtl="0">
              <a:lnSpc>
                <a:spcPct val="100000"/>
              </a:lnSpc>
              <a:spcBef>
                <a:spcPts val="0"/>
              </a:spcBef>
              <a:spcAft>
                <a:spcPts val="0"/>
              </a:spcAft>
              <a:buClr>
                <a:schemeClr val="accent4"/>
              </a:buClr>
              <a:buSzPts val="1100"/>
              <a:buNone/>
              <a:defRPr sz="1100">
                <a:solidFill>
                  <a:schemeClr val="accent4"/>
                </a:solidFill>
              </a:defRPr>
            </a:lvl2pPr>
            <a:lvl3pPr lvl="2" algn="ctr" rtl="0">
              <a:lnSpc>
                <a:spcPct val="100000"/>
              </a:lnSpc>
              <a:spcBef>
                <a:spcPts val="0"/>
              </a:spcBef>
              <a:spcAft>
                <a:spcPts val="0"/>
              </a:spcAft>
              <a:buClr>
                <a:schemeClr val="accent4"/>
              </a:buClr>
              <a:buSzPts val="1100"/>
              <a:buNone/>
              <a:defRPr sz="1100">
                <a:solidFill>
                  <a:schemeClr val="accent4"/>
                </a:solidFill>
              </a:defRPr>
            </a:lvl3pPr>
            <a:lvl4pPr lvl="3" algn="ctr" rtl="0">
              <a:lnSpc>
                <a:spcPct val="100000"/>
              </a:lnSpc>
              <a:spcBef>
                <a:spcPts val="0"/>
              </a:spcBef>
              <a:spcAft>
                <a:spcPts val="0"/>
              </a:spcAft>
              <a:buClr>
                <a:schemeClr val="accent4"/>
              </a:buClr>
              <a:buSzPts val="1100"/>
              <a:buNone/>
              <a:defRPr sz="1100">
                <a:solidFill>
                  <a:schemeClr val="accent4"/>
                </a:solidFill>
              </a:defRPr>
            </a:lvl4pPr>
            <a:lvl5pPr lvl="4" algn="ctr" rtl="0">
              <a:lnSpc>
                <a:spcPct val="100000"/>
              </a:lnSpc>
              <a:spcBef>
                <a:spcPts val="0"/>
              </a:spcBef>
              <a:spcAft>
                <a:spcPts val="0"/>
              </a:spcAft>
              <a:buClr>
                <a:schemeClr val="accent4"/>
              </a:buClr>
              <a:buSzPts val="1100"/>
              <a:buNone/>
              <a:defRPr sz="1100">
                <a:solidFill>
                  <a:schemeClr val="accent4"/>
                </a:solidFill>
              </a:defRPr>
            </a:lvl5pPr>
            <a:lvl6pPr lvl="5" algn="ctr" rtl="0">
              <a:lnSpc>
                <a:spcPct val="100000"/>
              </a:lnSpc>
              <a:spcBef>
                <a:spcPts val="0"/>
              </a:spcBef>
              <a:spcAft>
                <a:spcPts val="0"/>
              </a:spcAft>
              <a:buClr>
                <a:schemeClr val="accent4"/>
              </a:buClr>
              <a:buSzPts val="1100"/>
              <a:buNone/>
              <a:defRPr sz="1100">
                <a:solidFill>
                  <a:schemeClr val="accent4"/>
                </a:solidFill>
              </a:defRPr>
            </a:lvl6pPr>
            <a:lvl7pPr lvl="6" algn="ctr" rtl="0">
              <a:lnSpc>
                <a:spcPct val="100000"/>
              </a:lnSpc>
              <a:spcBef>
                <a:spcPts val="0"/>
              </a:spcBef>
              <a:spcAft>
                <a:spcPts val="0"/>
              </a:spcAft>
              <a:buClr>
                <a:schemeClr val="accent4"/>
              </a:buClr>
              <a:buSzPts val="1100"/>
              <a:buNone/>
              <a:defRPr sz="1100">
                <a:solidFill>
                  <a:schemeClr val="accent4"/>
                </a:solidFill>
              </a:defRPr>
            </a:lvl7pPr>
            <a:lvl8pPr lvl="7" algn="ctr" rtl="0">
              <a:lnSpc>
                <a:spcPct val="100000"/>
              </a:lnSpc>
              <a:spcBef>
                <a:spcPts val="0"/>
              </a:spcBef>
              <a:spcAft>
                <a:spcPts val="0"/>
              </a:spcAft>
              <a:buClr>
                <a:schemeClr val="accent4"/>
              </a:buClr>
              <a:buSzPts val="1100"/>
              <a:buNone/>
              <a:defRPr sz="1100">
                <a:solidFill>
                  <a:schemeClr val="accent4"/>
                </a:solidFill>
              </a:defRPr>
            </a:lvl8pPr>
            <a:lvl9pPr lvl="8" algn="ctr" rtl="0">
              <a:lnSpc>
                <a:spcPct val="100000"/>
              </a:lnSpc>
              <a:spcBef>
                <a:spcPts val="0"/>
              </a:spcBef>
              <a:spcAft>
                <a:spcPts val="0"/>
              </a:spcAft>
              <a:buClr>
                <a:schemeClr val="accent4"/>
              </a:buClr>
              <a:buSzPts val="1100"/>
              <a:buNone/>
              <a:defRPr sz="1100">
                <a:solidFill>
                  <a:schemeClr val="accent4"/>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2">
  <p:cSld name="CUSTOM_11">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1292712" y="1504625"/>
            <a:ext cx="2408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68" name="Google Shape;68;p13"/>
          <p:cNvSpPr txBox="1">
            <a:spLocks noGrp="1"/>
          </p:cNvSpPr>
          <p:nvPr>
            <p:ph type="subTitle" idx="1"/>
          </p:nvPr>
        </p:nvSpPr>
        <p:spPr>
          <a:xfrm>
            <a:off x="1496775" y="1930025"/>
            <a:ext cx="2000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100"/>
              <a:buNone/>
              <a:defRPr sz="1100">
                <a:solidFill>
                  <a:schemeClr val="accent4"/>
                </a:solidFill>
              </a:defRPr>
            </a:lvl1pPr>
            <a:lvl2pPr lvl="1" algn="ctr" rtl="0">
              <a:lnSpc>
                <a:spcPct val="100000"/>
              </a:lnSpc>
              <a:spcBef>
                <a:spcPts val="0"/>
              </a:spcBef>
              <a:spcAft>
                <a:spcPts val="0"/>
              </a:spcAft>
              <a:buClr>
                <a:schemeClr val="accent4"/>
              </a:buClr>
              <a:buSzPts val="1000"/>
              <a:buNone/>
              <a:defRPr sz="1000">
                <a:solidFill>
                  <a:schemeClr val="accent4"/>
                </a:solidFill>
              </a:defRPr>
            </a:lvl2pPr>
            <a:lvl3pPr lvl="2" algn="ctr" rtl="0">
              <a:lnSpc>
                <a:spcPct val="100000"/>
              </a:lnSpc>
              <a:spcBef>
                <a:spcPts val="0"/>
              </a:spcBef>
              <a:spcAft>
                <a:spcPts val="0"/>
              </a:spcAft>
              <a:buClr>
                <a:schemeClr val="accent4"/>
              </a:buClr>
              <a:buSzPts val="1000"/>
              <a:buNone/>
              <a:defRPr sz="1000">
                <a:solidFill>
                  <a:schemeClr val="accent4"/>
                </a:solidFill>
              </a:defRPr>
            </a:lvl3pPr>
            <a:lvl4pPr lvl="3" algn="ctr" rtl="0">
              <a:lnSpc>
                <a:spcPct val="100000"/>
              </a:lnSpc>
              <a:spcBef>
                <a:spcPts val="0"/>
              </a:spcBef>
              <a:spcAft>
                <a:spcPts val="0"/>
              </a:spcAft>
              <a:buClr>
                <a:schemeClr val="accent4"/>
              </a:buClr>
              <a:buSzPts val="1000"/>
              <a:buNone/>
              <a:defRPr sz="1000">
                <a:solidFill>
                  <a:schemeClr val="accent4"/>
                </a:solidFill>
              </a:defRPr>
            </a:lvl4pPr>
            <a:lvl5pPr lvl="4" algn="ctr" rtl="0">
              <a:lnSpc>
                <a:spcPct val="100000"/>
              </a:lnSpc>
              <a:spcBef>
                <a:spcPts val="0"/>
              </a:spcBef>
              <a:spcAft>
                <a:spcPts val="0"/>
              </a:spcAft>
              <a:buClr>
                <a:schemeClr val="accent4"/>
              </a:buClr>
              <a:buSzPts val="1000"/>
              <a:buNone/>
              <a:defRPr sz="1000">
                <a:solidFill>
                  <a:schemeClr val="accent4"/>
                </a:solidFill>
              </a:defRPr>
            </a:lvl5pPr>
            <a:lvl6pPr lvl="5" algn="ctr" rtl="0">
              <a:lnSpc>
                <a:spcPct val="100000"/>
              </a:lnSpc>
              <a:spcBef>
                <a:spcPts val="0"/>
              </a:spcBef>
              <a:spcAft>
                <a:spcPts val="0"/>
              </a:spcAft>
              <a:buClr>
                <a:schemeClr val="accent4"/>
              </a:buClr>
              <a:buSzPts val="1000"/>
              <a:buNone/>
              <a:defRPr sz="1000">
                <a:solidFill>
                  <a:schemeClr val="accent4"/>
                </a:solidFill>
              </a:defRPr>
            </a:lvl6pPr>
            <a:lvl7pPr lvl="6" algn="ctr" rtl="0">
              <a:lnSpc>
                <a:spcPct val="100000"/>
              </a:lnSpc>
              <a:spcBef>
                <a:spcPts val="0"/>
              </a:spcBef>
              <a:spcAft>
                <a:spcPts val="0"/>
              </a:spcAft>
              <a:buClr>
                <a:schemeClr val="accent4"/>
              </a:buClr>
              <a:buSzPts val="1000"/>
              <a:buNone/>
              <a:defRPr sz="1000">
                <a:solidFill>
                  <a:schemeClr val="accent4"/>
                </a:solidFill>
              </a:defRPr>
            </a:lvl7pPr>
            <a:lvl8pPr lvl="7" algn="ctr" rtl="0">
              <a:lnSpc>
                <a:spcPct val="100000"/>
              </a:lnSpc>
              <a:spcBef>
                <a:spcPts val="0"/>
              </a:spcBef>
              <a:spcAft>
                <a:spcPts val="0"/>
              </a:spcAft>
              <a:buClr>
                <a:schemeClr val="accent4"/>
              </a:buClr>
              <a:buSzPts val="1000"/>
              <a:buNone/>
              <a:defRPr sz="1000">
                <a:solidFill>
                  <a:schemeClr val="accent4"/>
                </a:solidFill>
              </a:defRPr>
            </a:lvl8pPr>
            <a:lvl9pPr lvl="8" algn="ctr" rtl="0">
              <a:lnSpc>
                <a:spcPct val="100000"/>
              </a:lnSpc>
              <a:spcBef>
                <a:spcPts val="0"/>
              </a:spcBef>
              <a:spcAft>
                <a:spcPts val="0"/>
              </a:spcAft>
              <a:buClr>
                <a:schemeClr val="accent4"/>
              </a:buClr>
              <a:buSzPts val="1000"/>
              <a:buNone/>
              <a:defRPr sz="1000">
                <a:solidFill>
                  <a:schemeClr val="accent4"/>
                </a:solidFill>
              </a:defRPr>
            </a:lvl9pPr>
          </a:lstStyle>
          <a:p>
            <a:endParaRPr/>
          </a:p>
        </p:txBody>
      </p:sp>
      <p:sp>
        <p:nvSpPr>
          <p:cNvPr id="69" name="Google Shape;69;p13"/>
          <p:cNvSpPr txBox="1">
            <a:spLocks noGrp="1"/>
          </p:cNvSpPr>
          <p:nvPr>
            <p:ph type="title" idx="2" hasCustomPrompt="1"/>
          </p:nvPr>
        </p:nvSpPr>
        <p:spPr>
          <a:xfrm>
            <a:off x="1134550" y="833850"/>
            <a:ext cx="2724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Clr>
                <a:schemeClr val="accent2"/>
              </a:buClr>
              <a:buSzPts val="7200"/>
              <a:buFont typeface="Fira Sans Extra Condensed Medium"/>
              <a:buNone/>
              <a:defRPr sz="72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7200"/>
              <a:buFont typeface="Fira Sans Extra Condensed Medium"/>
              <a:buNone/>
              <a:defRPr sz="72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7200"/>
              <a:buFont typeface="Fira Sans Extra Condensed Medium"/>
              <a:buNone/>
              <a:defRPr sz="72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7200"/>
              <a:buFont typeface="Fira Sans Extra Condensed Medium"/>
              <a:buNone/>
              <a:defRPr sz="72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7200"/>
              <a:buFont typeface="Fira Sans Extra Condensed Medium"/>
              <a:buNone/>
              <a:defRPr sz="72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7200"/>
              <a:buFont typeface="Fira Sans Extra Condensed Medium"/>
              <a:buNone/>
              <a:defRPr sz="72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7200"/>
              <a:buFont typeface="Fira Sans Extra Condensed Medium"/>
              <a:buNone/>
              <a:defRPr sz="72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7200"/>
              <a:buFont typeface="Fira Sans Extra Condensed Medium"/>
              <a:buNone/>
              <a:defRPr sz="72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DESIGN 2">
  <p:cSld name="CUSTOM_13">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2500350" y="540000"/>
            <a:ext cx="4143300" cy="896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IX COLUMNS ">
  <p:cSld name="CUSTOM_6_3_1">
    <p:bg>
      <p:bgPr>
        <a:solidFill>
          <a:srgbClr val="FFFFFF"/>
        </a:solidFill>
        <a:effectLst/>
      </p:bgPr>
    </p:bg>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1679406" y="1848325"/>
            <a:ext cx="1906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sz="1400">
                <a:solidFill>
                  <a:schemeClr val="accent1"/>
                </a:solidFill>
              </a:defRPr>
            </a:lvl2pPr>
            <a:lvl3pPr lvl="2" algn="ctr" rtl="0">
              <a:spcBef>
                <a:spcPts val="0"/>
              </a:spcBef>
              <a:spcAft>
                <a:spcPts val="0"/>
              </a:spcAft>
              <a:buClr>
                <a:schemeClr val="accent1"/>
              </a:buClr>
              <a:buSzPts val="1400"/>
              <a:buNone/>
              <a:defRPr sz="1400">
                <a:solidFill>
                  <a:schemeClr val="accent1"/>
                </a:solidFill>
              </a:defRPr>
            </a:lvl3pPr>
            <a:lvl4pPr lvl="3" algn="ctr" rtl="0">
              <a:spcBef>
                <a:spcPts val="0"/>
              </a:spcBef>
              <a:spcAft>
                <a:spcPts val="0"/>
              </a:spcAft>
              <a:buClr>
                <a:schemeClr val="accent1"/>
              </a:buClr>
              <a:buSzPts val="1400"/>
              <a:buNone/>
              <a:defRPr sz="1400">
                <a:solidFill>
                  <a:schemeClr val="accent1"/>
                </a:solidFill>
              </a:defRPr>
            </a:lvl4pPr>
            <a:lvl5pPr lvl="4" algn="ctr" rtl="0">
              <a:spcBef>
                <a:spcPts val="0"/>
              </a:spcBef>
              <a:spcAft>
                <a:spcPts val="0"/>
              </a:spcAft>
              <a:buClr>
                <a:schemeClr val="accent1"/>
              </a:buClr>
              <a:buSzPts val="1400"/>
              <a:buNone/>
              <a:defRPr sz="1400">
                <a:solidFill>
                  <a:schemeClr val="accent1"/>
                </a:solidFill>
              </a:defRPr>
            </a:lvl5pPr>
            <a:lvl6pPr lvl="5" algn="ctr" rtl="0">
              <a:spcBef>
                <a:spcPts val="0"/>
              </a:spcBef>
              <a:spcAft>
                <a:spcPts val="0"/>
              </a:spcAft>
              <a:buClr>
                <a:schemeClr val="accent1"/>
              </a:buClr>
              <a:buSzPts val="1400"/>
              <a:buNone/>
              <a:defRPr sz="1400">
                <a:solidFill>
                  <a:schemeClr val="accent1"/>
                </a:solidFill>
              </a:defRPr>
            </a:lvl6pPr>
            <a:lvl7pPr lvl="6" algn="ctr" rtl="0">
              <a:spcBef>
                <a:spcPts val="0"/>
              </a:spcBef>
              <a:spcAft>
                <a:spcPts val="0"/>
              </a:spcAft>
              <a:buClr>
                <a:schemeClr val="accent1"/>
              </a:buClr>
              <a:buSzPts val="1400"/>
              <a:buNone/>
              <a:defRPr sz="1400">
                <a:solidFill>
                  <a:schemeClr val="accent1"/>
                </a:solidFill>
              </a:defRPr>
            </a:lvl7pPr>
            <a:lvl8pPr lvl="7" algn="ctr" rtl="0">
              <a:spcBef>
                <a:spcPts val="0"/>
              </a:spcBef>
              <a:spcAft>
                <a:spcPts val="0"/>
              </a:spcAft>
              <a:buClr>
                <a:schemeClr val="accent1"/>
              </a:buClr>
              <a:buSzPts val="1400"/>
              <a:buNone/>
              <a:defRPr sz="1400">
                <a:solidFill>
                  <a:schemeClr val="accent1"/>
                </a:solidFill>
              </a:defRPr>
            </a:lvl8pPr>
            <a:lvl9pPr lvl="8" algn="ctr" rtl="0">
              <a:spcBef>
                <a:spcPts val="0"/>
              </a:spcBef>
              <a:spcAft>
                <a:spcPts val="0"/>
              </a:spcAft>
              <a:buClr>
                <a:schemeClr val="accent1"/>
              </a:buClr>
              <a:buSzPts val="1400"/>
              <a:buNone/>
              <a:defRPr sz="1400">
                <a:solidFill>
                  <a:schemeClr val="accent1"/>
                </a:solidFill>
              </a:defRPr>
            </a:lvl9pPr>
          </a:lstStyle>
          <a:p>
            <a:endParaRPr/>
          </a:p>
        </p:txBody>
      </p:sp>
      <p:sp>
        <p:nvSpPr>
          <p:cNvPr id="74" name="Google Shape;74;p15"/>
          <p:cNvSpPr txBox="1">
            <a:spLocks noGrp="1"/>
          </p:cNvSpPr>
          <p:nvPr>
            <p:ph type="subTitle" idx="1"/>
          </p:nvPr>
        </p:nvSpPr>
        <p:spPr>
          <a:xfrm>
            <a:off x="1915979" y="2309798"/>
            <a:ext cx="1433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5" name="Google Shape;75;p15"/>
          <p:cNvSpPr txBox="1">
            <a:spLocks noGrp="1"/>
          </p:cNvSpPr>
          <p:nvPr>
            <p:ph type="ctrTitle" idx="2"/>
          </p:nvPr>
        </p:nvSpPr>
        <p:spPr>
          <a:xfrm>
            <a:off x="3618750" y="1844925"/>
            <a:ext cx="1906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sz="1400">
                <a:solidFill>
                  <a:schemeClr val="accent1"/>
                </a:solidFill>
              </a:defRPr>
            </a:lvl2pPr>
            <a:lvl3pPr lvl="2" algn="ctr" rtl="0">
              <a:spcBef>
                <a:spcPts val="0"/>
              </a:spcBef>
              <a:spcAft>
                <a:spcPts val="0"/>
              </a:spcAft>
              <a:buClr>
                <a:schemeClr val="accent1"/>
              </a:buClr>
              <a:buSzPts val="1400"/>
              <a:buNone/>
              <a:defRPr sz="1400">
                <a:solidFill>
                  <a:schemeClr val="accent1"/>
                </a:solidFill>
              </a:defRPr>
            </a:lvl3pPr>
            <a:lvl4pPr lvl="3" algn="ctr" rtl="0">
              <a:spcBef>
                <a:spcPts val="0"/>
              </a:spcBef>
              <a:spcAft>
                <a:spcPts val="0"/>
              </a:spcAft>
              <a:buClr>
                <a:schemeClr val="accent1"/>
              </a:buClr>
              <a:buSzPts val="1400"/>
              <a:buNone/>
              <a:defRPr sz="1400">
                <a:solidFill>
                  <a:schemeClr val="accent1"/>
                </a:solidFill>
              </a:defRPr>
            </a:lvl4pPr>
            <a:lvl5pPr lvl="4" algn="ctr" rtl="0">
              <a:spcBef>
                <a:spcPts val="0"/>
              </a:spcBef>
              <a:spcAft>
                <a:spcPts val="0"/>
              </a:spcAft>
              <a:buClr>
                <a:schemeClr val="accent1"/>
              </a:buClr>
              <a:buSzPts val="1400"/>
              <a:buNone/>
              <a:defRPr sz="1400">
                <a:solidFill>
                  <a:schemeClr val="accent1"/>
                </a:solidFill>
              </a:defRPr>
            </a:lvl5pPr>
            <a:lvl6pPr lvl="5" algn="ctr" rtl="0">
              <a:spcBef>
                <a:spcPts val="0"/>
              </a:spcBef>
              <a:spcAft>
                <a:spcPts val="0"/>
              </a:spcAft>
              <a:buClr>
                <a:schemeClr val="accent1"/>
              </a:buClr>
              <a:buSzPts val="1400"/>
              <a:buNone/>
              <a:defRPr sz="1400">
                <a:solidFill>
                  <a:schemeClr val="accent1"/>
                </a:solidFill>
              </a:defRPr>
            </a:lvl6pPr>
            <a:lvl7pPr lvl="6" algn="ctr" rtl="0">
              <a:spcBef>
                <a:spcPts val="0"/>
              </a:spcBef>
              <a:spcAft>
                <a:spcPts val="0"/>
              </a:spcAft>
              <a:buClr>
                <a:schemeClr val="accent1"/>
              </a:buClr>
              <a:buSzPts val="1400"/>
              <a:buNone/>
              <a:defRPr sz="1400">
                <a:solidFill>
                  <a:schemeClr val="accent1"/>
                </a:solidFill>
              </a:defRPr>
            </a:lvl7pPr>
            <a:lvl8pPr lvl="7" algn="ctr" rtl="0">
              <a:spcBef>
                <a:spcPts val="0"/>
              </a:spcBef>
              <a:spcAft>
                <a:spcPts val="0"/>
              </a:spcAft>
              <a:buClr>
                <a:schemeClr val="accent1"/>
              </a:buClr>
              <a:buSzPts val="1400"/>
              <a:buNone/>
              <a:defRPr sz="1400">
                <a:solidFill>
                  <a:schemeClr val="accent1"/>
                </a:solidFill>
              </a:defRPr>
            </a:lvl8pPr>
            <a:lvl9pPr lvl="8" algn="ctr" rtl="0">
              <a:spcBef>
                <a:spcPts val="0"/>
              </a:spcBef>
              <a:spcAft>
                <a:spcPts val="0"/>
              </a:spcAft>
              <a:buClr>
                <a:schemeClr val="accent1"/>
              </a:buClr>
              <a:buSzPts val="1400"/>
              <a:buNone/>
              <a:defRPr sz="1400">
                <a:solidFill>
                  <a:schemeClr val="accent1"/>
                </a:solidFill>
              </a:defRPr>
            </a:lvl9pPr>
          </a:lstStyle>
          <a:p>
            <a:endParaRPr/>
          </a:p>
        </p:txBody>
      </p:sp>
      <p:sp>
        <p:nvSpPr>
          <p:cNvPr id="76" name="Google Shape;76;p15"/>
          <p:cNvSpPr txBox="1">
            <a:spLocks noGrp="1"/>
          </p:cNvSpPr>
          <p:nvPr>
            <p:ph type="subTitle" idx="3"/>
          </p:nvPr>
        </p:nvSpPr>
        <p:spPr>
          <a:xfrm>
            <a:off x="3855316" y="2306394"/>
            <a:ext cx="1433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7" name="Google Shape;77;p15"/>
          <p:cNvSpPr txBox="1">
            <a:spLocks noGrp="1"/>
          </p:cNvSpPr>
          <p:nvPr>
            <p:ph type="ctrTitle" idx="4"/>
          </p:nvPr>
        </p:nvSpPr>
        <p:spPr>
          <a:xfrm>
            <a:off x="5558094" y="1844950"/>
            <a:ext cx="1906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sz="1400">
                <a:solidFill>
                  <a:schemeClr val="accent1"/>
                </a:solidFill>
              </a:defRPr>
            </a:lvl2pPr>
            <a:lvl3pPr lvl="2" algn="ctr" rtl="0">
              <a:spcBef>
                <a:spcPts val="0"/>
              </a:spcBef>
              <a:spcAft>
                <a:spcPts val="0"/>
              </a:spcAft>
              <a:buClr>
                <a:schemeClr val="accent1"/>
              </a:buClr>
              <a:buSzPts val="1400"/>
              <a:buNone/>
              <a:defRPr sz="1400">
                <a:solidFill>
                  <a:schemeClr val="accent1"/>
                </a:solidFill>
              </a:defRPr>
            </a:lvl3pPr>
            <a:lvl4pPr lvl="3" algn="ctr" rtl="0">
              <a:spcBef>
                <a:spcPts val="0"/>
              </a:spcBef>
              <a:spcAft>
                <a:spcPts val="0"/>
              </a:spcAft>
              <a:buClr>
                <a:schemeClr val="accent1"/>
              </a:buClr>
              <a:buSzPts val="1400"/>
              <a:buNone/>
              <a:defRPr sz="1400">
                <a:solidFill>
                  <a:schemeClr val="accent1"/>
                </a:solidFill>
              </a:defRPr>
            </a:lvl4pPr>
            <a:lvl5pPr lvl="4" algn="ctr" rtl="0">
              <a:spcBef>
                <a:spcPts val="0"/>
              </a:spcBef>
              <a:spcAft>
                <a:spcPts val="0"/>
              </a:spcAft>
              <a:buClr>
                <a:schemeClr val="accent1"/>
              </a:buClr>
              <a:buSzPts val="1400"/>
              <a:buNone/>
              <a:defRPr sz="1400">
                <a:solidFill>
                  <a:schemeClr val="accent1"/>
                </a:solidFill>
              </a:defRPr>
            </a:lvl5pPr>
            <a:lvl6pPr lvl="5" algn="ctr" rtl="0">
              <a:spcBef>
                <a:spcPts val="0"/>
              </a:spcBef>
              <a:spcAft>
                <a:spcPts val="0"/>
              </a:spcAft>
              <a:buClr>
                <a:schemeClr val="accent1"/>
              </a:buClr>
              <a:buSzPts val="1400"/>
              <a:buNone/>
              <a:defRPr sz="1400">
                <a:solidFill>
                  <a:schemeClr val="accent1"/>
                </a:solidFill>
              </a:defRPr>
            </a:lvl6pPr>
            <a:lvl7pPr lvl="6" algn="ctr" rtl="0">
              <a:spcBef>
                <a:spcPts val="0"/>
              </a:spcBef>
              <a:spcAft>
                <a:spcPts val="0"/>
              </a:spcAft>
              <a:buClr>
                <a:schemeClr val="accent1"/>
              </a:buClr>
              <a:buSzPts val="1400"/>
              <a:buNone/>
              <a:defRPr sz="1400">
                <a:solidFill>
                  <a:schemeClr val="accent1"/>
                </a:solidFill>
              </a:defRPr>
            </a:lvl7pPr>
            <a:lvl8pPr lvl="7" algn="ctr" rtl="0">
              <a:spcBef>
                <a:spcPts val="0"/>
              </a:spcBef>
              <a:spcAft>
                <a:spcPts val="0"/>
              </a:spcAft>
              <a:buClr>
                <a:schemeClr val="accent1"/>
              </a:buClr>
              <a:buSzPts val="1400"/>
              <a:buNone/>
              <a:defRPr sz="1400">
                <a:solidFill>
                  <a:schemeClr val="accent1"/>
                </a:solidFill>
              </a:defRPr>
            </a:lvl8pPr>
            <a:lvl9pPr lvl="8" algn="ctr" rtl="0">
              <a:spcBef>
                <a:spcPts val="0"/>
              </a:spcBef>
              <a:spcAft>
                <a:spcPts val="0"/>
              </a:spcAft>
              <a:buClr>
                <a:schemeClr val="accent1"/>
              </a:buClr>
              <a:buSzPts val="1400"/>
              <a:buNone/>
              <a:defRPr sz="1400">
                <a:solidFill>
                  <a:schemeClr val="accent1"/>
                </a:solidFill>
              </a:defRPr>
            </a:lvl9pPr>
          </a:lstStyle>
          <a:p>
            <a:endParaRPr/>
          </a:p>
        </p:txBody>
      </p:sp>
      <p:sp>
        <p:nvSpPr>
          <p:cNvPr id="78" name="Google Shape;78;p15"/>
          <p:cNvSpPr txBox="1">
            <a:spLocks noGrp="1"/>
          </p:cNvSpPr>
          <p:nvPr>
            <p:ph type="subTitle" idx="5"/>
          </p:nvPr>
        </p:nvSpPr>
        <p:spPr>
          <a:xfrm>
            <a:off x="5794769" y="2306400"/>
            <a:ext cx="1433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9" name="Google Shape;79;p15"/>
          <p:cNvSpPr txBox="1">
            <a:spLocks noGrp="1"/>
          </p:cNvSpPr>
          <p:nvPr>
            <p:ph type="ctrTitle" idx="6"/>
          </p:nvPr>
        </p:nvSpPr>
        <p:spPr>
          <a:xfrm>
            <a:off x="2645749" y="3450250"/>
            <a:ext cx="1906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sz="1400">
                <a:solidFill>
                  <a:schemeClr val="accent1"/>
                </a:solidFill>
              </a:defRPr>
            </a:lvl2pPr>
            <a:lvl3pPr lvl="2" algn="ctr" rtl="0">
              <a:spcBef>
                <a:spcPts val="0"/>
              </a:spcBef>
              <a:spcAft>
                <a:spcPts val="0"/>
              </a:spcAft>
              <a:buClr>
                <a:schemeClr val="accent1"/>
              </a:buClr>
              <a:buSzPts val="1400"/>
              <a:buNone/>
              <a:defRPr sz="1400">
                <a:solidFill>
                  <a:schemeClr val="accent1"/>
                </a:solidFill>
              </a:defRPr>
            </a:lvl3pPr>
            <a:lvl4pPr lvl="3" algn="ctr" rtl="0">
              <a:spcBef>
                <a:spcPts val="0"/>
              </a:spcBef>
              <a:spcAft>
                <a:spcPts val="0"/>
              </a:spcAft>
              <a:buClr>
                <a:schemeClr val="accent1"/>
              </a:buClr>
              <a:buSzPts val="1400"/>
              <a:buNone/>
              <a:defRPr sz="1400">
                <a:solidFill>
                  <a:schemeClr val="accent1"/>
                </a:solidFill>
              </a:defRPr>
            </a:lvl4pPr>
            <a:lvl5pPr lvl="4" algn="ctr" rtl="0">
              <a:spcBef>
                <a:spcPts val="0"/>
              </a:spcBef>
              <a:spcAft>
                <a:spcPts val="0"/>
              </a:spcAft>
              <a:buClr>
                <a:schemeClr val="accent1"/>
              </a:buClr>
              <a:buSzPts val="1400"/>
              <a:buNone/>
              <a:defRPr sz="1400">
                <a:solidFill>
                  <a:schemeClr val="accent1"/>
                </a:solidFill>
              </a:defRPr>
            </a:lvl5pPr>
            <a:lvl6pPr lvl="5" algn="ctr" rtl="0">
              <a:spcBef>
                <a:spcPts val="0"/>
              </a:spcBef>
              <a:spcAft>
                <a:spcPts val="0"/>
              </a:spcAft>
              <a:buClr>
                <a:schemeClr val="accent1"/>
              </a:buClr>
              <a:buSzPts val="1400"/>
              <a:buNone/>
              <a:defRPr sz="1400">
                <a:solidFill>
                  <a:schemeClr val="accent1"/>
                </a:solidFill>
              </a:defRPr>
            </a:lvl6pPr>
            <a:lvl7pPr lvl="6" algn="ctr" rtl="0">
              <a:spcBef>
                <a:spcPts val="0"/>
              </a:spcBef>
              <a:spcAft>
                <a:spcPts val="0"/>
              </a:spcAft>
              <a:buClr>
                <a:schemeClr val="accent1"/>
              </a:buClr>
              <a:buSzPts val="1400"/>
              <a:buNone/>
              <a:defRPr sz="1400">
                <a:solidFill>
                  <a:schemeClr val="accent1"/>
                </a:solidFill>
              </a:defRPr>
            </a:lvl7pPr>
            <a:lvl8pPr lvl="7" algn="ctr" rtl="0">
              <a:spcBef>
                <a:spcPts val="0"/>
              </a:spcBef>
              <a:spcAft>
                <a:spcPts val="0"/>
              </a:spcAft>
              <a:buClr>
                <a:schemeClr val="accent1"/>
              </a:buClr>
              <a:buSzPts val="1400"/>
              <a:buNone/>
              <a:defRPr sz="1400">
                <a:solidFill>
                  <a:schemeClr val="accent1"/>
                </a:solidFill>
              </a:defRPr>
            </a:lvl8pPr>
            <a:lvl9pPr lvl="8" algn="ctr" rtl="0">
              <a:spcBef>
                <a:spcPts val="0"/>
              </a:spcBef>
              <a:spcAft>
                <a:spcPts val="0"/>
              </a:spcAft>
              <a:buClr>
                <a:schemeClr val="accent1"/>
              </a:buClr>
              <a:buSzPts val="1400"/>
              <a:buNone/>
              <a:defRPr sz="1400">
                <a:solidFill>
                  <a:schemeClr val="accent1"/>
                </a:solidFill>
              </a:defRPr>
            </a:lvl9pPr>
          </a:lstStyle>
          <a:p>
            <a:endParaRPr/>
          </a:p>
        </p:txBody>
      </p:sp>
      <p:sp>
        <p:nvSpPr>
          <p:cNvPr id="80" name="Google Shape;80;p15"/>
          <p:cNvSpPr txBox="1">
            <a:spLocks noGrp="1"/>
          </p:cNvSpPr>
          <p:nvPr>
            <p:ph type="subTitle" idx="7"/>
          </p:nvPr>
        </p:nvSpPr>
        <p:spPr>
          <a:xfrm>
            <a:off x="2882322" y="3911723"/>
            <a:ext cx="1433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1" name="Google Shape;81;p15"/>
          <p:cNvSpPr txBox="1">
            <a:spLocks noGrp="1"/>
          </p:cNvSpPr>
          <p:nvPr>
            <p:ph type="ctrTitle" idx="8"/>
          </p:nvPr>
        </p:nvSpPr>
        <p:spPr>
          <a:xfrm>
            <a:off x="4591751" y="3446875"/>
            <a:ext cx="1906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sz="1400">
                <a:solidFill>
                  <a:schemeClr val="accent1"/>
                </a:solidFill>
              </a:defRPr>
            </a:lvl2pPr>
            <a:lvl3pPr lvl="2" algn="ctr" rtl="0">
              <a:spcBef>
                <a:spcPts val="0"/>
              </a:spcBef>
              <a:spcAft>
                <a:spcPts val="0"/>
              </a:spcAft>
              <a:buClr>
                <a:schemeClr val="accent1"/>
              </a:buClr>
              <a:buSzPts val="1400"/>
              <a:buNone/>
              <a:defRPr sz="1400">
                <a:solidFill>
                  <a:schemeClr val="accent1"/>
                </a:solidFill>
              </a:defRPr>
            </a:lvl3pPr>
            <a:lvl4pPr lvl="3" algn="ctr" rtl="0">
              <a:spcBef>
                <a:spcPts val="0"/>
              </a:spcBef>
              <a:spcAft>
                <a:spcPts val="0"/>
              </a:spcAft>
              <a:buClr>
                <a:schemeClr val="accent1"/>
              </a:buClr>
              <a:buSzPts val="1400"/>
              <a:buNone/>
              <a:defRPr sz="1400">
                <a:solidFill>
                  <a:schemeClr val="accent1"/>
                </a:solidFill>
              </a:defRPr>
            </a:lvl4pPr>
            <a:lvl5pPr lvl="4" algn="ctr" rtl="0">
              <a:spcBef>
                <a:spcPts val="0"/>
              </a:spcBef>
              <a:spcAft>
                <a:spcPts val="0"/>
              </a:spcAft>
              <a:buClr>
                <a:schemeClr val="accent1"/>
              </a:buClr>
              <a:buSzPts val="1400"/>
              <a:buNone/>
              <a:defRPr sz="1400">
                <a:solidFill>
                  <a:schemeClr val="accent1"/>
                </a:solidFill>
              </a:defRPr>
            </a:lvl5pPr>
            <a:lvl6pPr lvl="5" algn="ctr" rtl="0">
              <a:spcBef>
                <a:spcPts val="0"/>
              </a:spcBef>
              <a:spcAft>
                <a:spcPts val="0"/>
              </a:spcAft>
              <a:buClr>
                <a:schemeClr val="accent1"/>
              </a:buClr>
              <a:buSzPts val="1400"/>
              <a:buNone/>
              <a:defRPr sz="1400">
                <a:solidFill>
                  <a:schemeClr val="accent1"/>
                </a:solidFill>
              </a:defRPr>
            </a:lvl6pPr>
            <a:lvl7pPr lvl="6" algn="ctr" rtl="0">
              <a:spcBef>
                <a:spcPts val="0"/>
              </a:spcBef>
              <a:spcAft>
                <a:spcPts val="0"/>
              </a:spcAft>
              <a:buClr>
                <a:schemeClr val="accent1"/>
              </a:buClr>
              <a:buSzPts val="1400"/>
              <a:buNone/>
              <a:defRPr sz="1400">
                <a:solidFill>
                  <a:schemeClr val="accent1"/>
                </a:solidFill>
              </a:defRPr>
            </a:lvl7pPr>
            <a:lvl8pPr lvl="7" algn="ctr" rtl="0">
              <a:spcBef>
                <a:spcPts val="0"/>
              </a:spcBef>
              <a:spcAft>
                <a:spcPts val="0"/>
              </a:spcAft>
              <a:buClr>
                <a:schemeClr val="accent1"/>
              </a:buClr>
              <a:buSzPts val="1400"/>
              <a:buNone/>
              <a:defRPr sz="1400">
                <a:solidFill>
                  <a:schemeClr val="accent1"/>
                </a:solidFill>
              </a:defRPr>
            </a:lvl8pPr>
            <a:lvl9pPr lvl="8" algn="ctr" rtl="0">
              <a:spcBef>
                <a:spcPts val="0"/>
              </a:spcBef>
              <a:spcAft>
                <a:spcPts val="0"/>
              </a:spcAft>
              <a:buClr>
                <a:schemeClr val="accent1"/>
              </a:buClr>
              <a:buSzPts val="1400"/>
              <a:buNone/>
              <a:defRPr sz="1400">
                <a:solidFill>
                  <a:schemeClr val="accent1"/>
                </a:solidFill>
              </a:defRPr>
            </a:lvl9pPr>
          </a:lstStyle>
          <a:p>
            <a:endParaRPr/>
          </a:p>
        </p:txBody>
      </p:sp>
      <p:sp>
        <p:nvSpPr>
          <p:cNvPr id="82" name="Google Shape;82;p15"/>
          <p:cNvSpPr txBox="1">
            <a:spLocks noGrp="1"/>
          </p:cNvSpPr>
          <p:nvPr>
            <p:ph type="subTitle" idx="9"/>
          </p:nvPr>
        </p:nvSpPr>
        <p:spPr>
          <a:xfrm>
            <a:off x="4828426" y="3908325"/>
            <a:ext cx="1433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3" name="Google Shape;83;p15"/>
          <p:cNvSpPr txBox="1">
            <a:spLocks noGrp="1"/>
          </p:cNvSpPr>
          <p:nvPr>
            <p:ph type="ctrTitle" idx="13"/>
          </p:nvPr>
        </p:nvSpPr>
        <p:spPr>
          <a:xfrm flipH="1">
            <a:off x="1813875" y="370172"/>
            <a:ext cx="5516100" cy="1229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DESIGN 1">
  <p:cSld name="CUSTOM_1_1_1_1_1_1_1_1_1_1_1_1_1">
    <p:bg>
      <p:bgPr>
        <a:no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ctrTitle"/>
          </p:nvPr>
        </p:nvSpPr>
        <p:spPr>
          <a:xfrm flipH="1">
            <a:off x="1848400" y="370174"/>
            <a:ext cx="5447100" cy="9009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 TEXT">
  <p:cSld name="CUSTOM_7">
    <p:spTree>
      <p:nvGrpSpPr>
        <p:cNvPr id="1" name="Shape 94"/>
        <p:cNvGrpSpPr/>
        <p:nvPr/>
      </p:nvGrpSpPr>
      <p:grpSpPr>
        <a:xfrm>
          <a:off x="0" y="0"/>
          <a:ext cx="0" cy="0"/>
          <a:chOff x="0" y="0"/>
          <a:chExt cx="0" cy="0"/>
        </a:xfrm>
      </p:grpSpPr>
      <p:sp>
        <p:nvSpPr>
          <p:cNvPr id="95" name="Google Shape;95;p18"/>
          <p:cNvSpPr/>
          <p:nvPr/>
        </p:nvSpPr>
        <p:spPr>
          <a:xfrm flipH="1">
            <a:off x="9125186"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p:nvPr/>
        </p:nvSpPr>
        <p:spPr>
          <a:xfrm flipH="1">
            <a:off x="9125186"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a:spLocks noGrp="1"/>
          </p:cNvSpPr>
          <p:nvPr>
            <p:ph type="subTitle" idx="1"/>
          </p:nvPr>
        </p:nvSpPr>
        <p:spPr>
          <a:xfrm flipH="1">
            <a:off x="2001750" y="2083938"/>
            <a:ext cx="5140500" cy="670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sz="1400"/>
            </a:lvl2pPr>
            <a:lvl3pPr lvl="2" algn="r" rtl="0">
              <a:lnSpc>
                <a:spcPct val="100000"/>
              </a:lnSpc>
              <a:spcBef>
                <a:spcPts val="0"/>
              </a:spcBef>
              <a:spcAft>
                <a:spcPts val="0"/>
              </a:spcAft>
              <a:buSzPts val="1400"/>
              <a:buNone/>
              <a:defRPr sz="1400"/>
            </a:lvl3pPr>
            <a:lvl4pPr lvl="3" algn="r" rtl="0">
              <a:lnSpc>
                <a:spcPct val="100000"/>
              </a:lnSpc>
              <a:spcBef>
                <a:spcPts val="0"/>
              </a:spcBef>
              <a:spcAft>
                <a:spcPts val="0"/>
              </a:spcAft>
              <a:buSzPts val="1400"/>
              <a:buNone/>
              <a:defRPr sz="1400"/>
            </a:lvl4pPr>
            <a:lvl5pPr lvl="4" algn="r" rtl="0">
              <a:lnSpc>
                <a:spcPct val="100000"/>
              </a:lnSpc>
              <a:spcBef>
                <a:spcPts val="0"/>
              </a:spcBef>
              <a:spcAft>
                <a:spcPts val="0"/>
              </a:spcAft>
              <a:buSzPts val="1400"/>
              <a:buNone/>
              <a:defRPr sz="1400"/>
            </a:lvl5pPr>
            <a:lvl6pPr lvl="5" algn="r" rtl="0">
              <a:lnSpc>
                <a:spcPct val="100000"/>
              </a:lnSpc>
              <a:spcBef>
                <a:spcPts val="0"/>
              </a:spcBef>
              <a:spcAft>
                <a:spcPts val="0"/>
              </a:spcAft>
              <a:buSzPts val="1400"/>
              <a:buNone/>
              <a:defRPr sz="1400"/>
            </a:lvl6pPr>
            <a:lvl7pPr lvl="6" algn="r" rtl="0">
              <a:lnSpc>
                <a:spcPct val="100000"/>
              </a:lnSpc>
              <a:spcBef>
                <a:spcPts val="0"/>
              </a:spcBef>
              <a:spcAft>
                <a:spcPts val="0"/>
              </a:spcAft>
              <a:buSzPts val="1400"/>
              <a:buNone/>
              <a:defRPr sz="1400"/>
            </a:lvl7pPr>
            <a:lvl8pPr lvl="7" algn="r" rtl="0">
              <a:lnSpc>
                <a:spcPct val="100000"/>
              </a:lnSpc>
              <a:spcBef>
                <a:spcPts val="0"/>
              </a:spcBef>
              <a:spcAft>
                <a:spcPts val="0"/>
              </a:spcAft>
              <a:buSzPts val="1400"/>
              <a:buNone/>
              <a:defRPr sz="1400"/>
            </a:lvl8pPr>
            <a:lvl9pPr lvl="8" algn="r" rtl="0">
              <a:lnSpc>
                <a:spcPct val="100000"/>
              </a:lnSpc>
              <a:spcBef>
                <a:spcPts val="0"/>
              </a:spcBef>
              <a:spcAft>
                <a:spcPts val="0"/>
              </a:spcAft>
              <a:buSzPts val="1400"/>
              <a:buNone/>
              <a:defRPr sz="1400"/>
            </a:lvl9pPr>
          </a:lstStyle>
          <a:p>
            <a:endParaRPr/>
          </a:p>
        </p:txBody>
      </p:sp>
      <p:sp>
        <p:nvSpPr>
          <p:cNvPr id="103" name="Google Shape;103;p18"/>
          <p:cNvSpPr txBox="1">
            <a:spLocks noGrp="1"/>
          </p:cNvSpPr>
          <p:nvPr>
            <p:ph type="title" hasCustomPrompt="1"/>
          </p:nvPr>
        </p:nvSpPr>
        <p:spPr>
          <a:xfrm flipH="1">
            <a:off x="2122247" y="961525"/>
            <a:ext cx="4899600" cy="1269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LUMNS 3">
  <p:cSld name="CUSTOM_15">
    <p:spTree>
      <p:nvGrpSpPr>
        <p:cNvPr id="1" name="Shape 128"/>
        <p:cNvGrpSpPr/>
        <p:nvPr/>
      </p:nvGrpSpPr>
      <p:grpSpPr>
        <a:xfrm>
          <a:off x="0" y="0"/>
          <a:ext cx="0" cy="0"/>
          <a:chOff x="0" y="0"/>
          <a:chExt cx="0" cy="0"/>
        </a:xfrm>
      </p:grpSpPr>
      <p:sp>
        <p:nvSpPr>
          <p:cNvPr id="129" name="Google Shape;129;p23"/>
          <p:cNvSpPr txBox="1">
            <a:spLocks noGrp="1"/>
          </p:cNvSpPr>
          <p:nvPr>
            <p:ph type="ctrTitle"/>
          </p:nvPr>
        </p:nvSpPr>
        <p:spPr>
          <a:xfrm flipH="1">
            <a:off x="1030809" y="1490782"/>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30" name="Google Shape;130;p23"/>
          <p:cNvSpPr txBox="1">
            <a:spLocks noGrp="1"/>
          </p:cNvSpPr>
          <p:nvPr>
            <p:ph type="subTitle" idx="1"/>
          </p:nvPr>
        </p:nvSpPr>
        <p:spPr>
          <a:xfrm flipH="1">
            <a:off x="1312926" y="1952225"/>
            <a:ext cx="1631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100"/>
              <a:buNone/>
              <a:defRPr sz="1100">
                <a:solidFill>
                  <a:schemeClr val="accent4"/>
                </a:solidFill>
              </a:defRPr>
            </a:lvl1pPr>
            <a:lvl2pPr lvl="1" algn="ctr" rtl="0">
              <a:lnSpc>
                <a:spcPct val="100000"/>
              </a:lnSpc>
              <a:spcBef>
                <a:spcPts val="0"/>
              </a:spcBef>
              <a:spcAft>
                <a:spcPts val="0"/>
              </a:spcAft>
              <a:buClr>
                <a:schemeClr val="accent4"/>
              </a:buClr>
              <a:buSzPts val="1100"/>
              <a:buNone/>
              <a:defRPr sz="1100">
                <a:solidFill>
                  <a:schemeClr val="accent4"/>
                </a:solidFill>
              </a:defRPr>
            </a:lvl2pPr>
            <a:lvl3pPr lvl="2" algn="ctr" rtl="0">
              <a:lnSpc>
                <a:spcPct val="100000"/>
              </a:lnSpc>
              <a:spcBef>
                <a:spcPts val="0"/>
              </a:spcBef>
              <a:spcAft>
                <a:spcPts val="0"/>
              </a:spcAft>
              <a:buClr>
                <a:schemeClr val="accent4"/>
              </a:buClr>
              <a:buSzPts val="1100"/>
              <a:buNone/>
              <a:defRPr sz="1100">
                <a:solidFill>
                  <a:schemeClr val="accent4"/>
                </a:solidFill>
              </a:defRPr>
            </a:lvl3pPr>
            <a:lvl4pPr lvl="3" algn="ctr" rtl="0">
              <a:lnSpc>
                <a:spcPct val="100000"/>
              </a:lnSpc>
              <a:spcBef>
                <a:spcPts val="0"/>
              </a:spcBef>
              <a:spcAft>
                <a:spcPts val="0"/>
              </a:spcAft>
              <a:buClr>
                <a:schemeClr val="accent4"/>
              </a:buClr>
              <a:buSzPts val="1100"/>
              <a:buNone/>
              <a:defRPr sz="1100">
                <a:solidFill>
                  <a:schemeClr val="accent4"/>
                </a:solidFill>
              </a:defRPr>
            </a:lvl4pPr>
            <a:lvl5pPr lvl="4" algn="ctr" rtl="0">
              <a:lnSpc>
                <a:spcPct val="100000"/>
              </a:lnSpc>
              <a:spcBef>
                <a:spcPts val="0"/>
              </a:spcBef>
              <a:spcAft>
                <a:spcPts val="0"/>
              </a:spcAft>
              <a:buClr>
                <a:schemeClr val="accent4"/>
              </a:buClr>
              <a:buSzPts val="1100"/>
              <a:buNone/>
              <a:defRPr sz="1100">
                <a:solidFill>
                  <a:schemeClr val="accent4"/>
                </a:solidFill>
              </a:defRPr>
            </a:lvl5pPr>
            <a:lvl6pPr lvl="5" algn="ctr" rtl="0">
              <a:lnSpc>
                <a:spcPct val="100000"/>
              </a:lnSpc>
              <a:spcBef>
                <a:spcPts val="0"/>
              </a:spcBef>
              <a:spcAft>
                <a:spcPts val="0"/>
              </a:spcAft>
              <a:buClr>
                <a:schemeClr val="accent4"/>
              </a:buClr>
              <a:buSzPts val="1100"/>
              <a:buNone/>
              <a:defRPr sz="1100">
                <a:solidFill>
                  <a:schemeClr val="accent4"/>
                </a:solidFill>
              </a:defRPr>
            </a:lvl6pPr>
            <a:lvl7pPr lvl="6" algn="ctr" rtl="0">
              <a:lnSpc>
                <a:spcPct val="100000"/>
              </a:lnSpc>
              <a:spcBef>
                <a:spcPts val="0"/>
              </a:spcBef>
              <a:spcAft>
                <a:spcPts val="0"/>
              </a:spcAft>
              <a:buClr>
                <a:schemeClr val="accent4"/>
              </a:buClr>
              <a:buSzPts val="1100"/>
              <a:buNone/>
              <a:defRPr sz="1100">
                <a:solidFill>
                  <a:schemeClr val="accent4"/>
                </a:solidFill>
              </a:defRPr>
            </a:lvl7pPr>
            <a:lvl8pPr lvl="7" algn="ctr" rtl="0">
              <a:lnSpc>
                <a:spcPct val="100000"/>
              </a:lnSpc>
              <a:spcBef>
                <a:spcPts val="0"/>
              </a:spcBef>
              <a:spcAft>
                <a:spcPts val="0"/>
              </a:spcAft>
              <a:buClr>
                <a:schemeClr val="accent4"/>
              </a:buClr>
              <a:buSzPts val="1100"/>
              <a:buNone/>
              <a:defRPr sz="1100">
                <a:solidFill>
                  <a:schemeClr val="accent4"/>
                </a:solidFill>
              </a:defRPr>
            </a:lvl8pPr>
            <a:lvl9pPr lvl="8" algn="ctr" rtl="0">
              <a:lnSpc>
                <a:spcPct val="100000"/>
              </a:lnSpc>
              <a:spcBef>
                <a:spcPts val="0"/>
              </a:spcBef>
              <a:spcAft>
                <a:spcPts val="0"/>
              </a:spcAft>
              <a:buClr>
                <a:schemeClr val="accent4"/>
              </a:buClr>
              <a:buSzPts val="1100"/>
              <a:buNone/>
              <a:defRPr sz="1100">
                <a:solidFill>
                  <a:schemeClr val="accent4"/>
                </a:solidFill>
              </a:defRPr>
            </a:lvl9pPr>
          </a:lstStyle>
          <a:p>
            <a:endParaRPr/>
          </a:p>
        </p:txBody>
      </p:sp>
      <p:sp>
        <p:nvSpPr>
          <p:cNvPr id="131" name="Google Shape;131;p23"/>
          <p:cNvSpPr txBox="1">
            <a:spLocks noGrp="1"/>
          </p:cNvSpPr>
          <p:nvPr>
            <p:ph type="ctrTitle" idx="2"/>
          </p:nvPr>
        </p:nvSpPr>
        <p:spPr>
          <a:xfrm flipH="1">
            <a:off x="5917809" y="3519332"/>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32" name="Google Shape;132;p23"/>
          <p:cNvSpPr txBox="1">
            <a:spLocks noGrp="1"/>
          </p:cNvSpPr>
          <p:nvPr>
            <p:ph type="subTitle" idx="3"/>
          </p:nvPr>
        </p:nvSpPr>
        <p:spPr>
          <a:xfrm flipH="1">
            <a:off x="6199939" y="3980775"/>
            <a:ext cx="1631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100"/>
              <a:buNone/>
              <a:defRPr sz="1100">
                <a:solidFill>
                  <a:schemeClr val="accent4"/>
                </a:solidFill>
              </a:defRPr>
            </a:lvl1pPr>
            <a:lvl2pPr lvl="1" algn="ctr" rtl="0">
              <a:lnSpc>
                <a:spcPct val="100000"/>
              </a:lnSpc>
              <a:spcBef>
                <a:spcPts val="0"/>
              </a:spcBef>
              <a:spcAft>
                <a:spcPts val="0"/>
              </a:spcAft>
              <a:buClr>
                <a:schemeClr val="accent4"/>
              </a:buClr>
              <a:buSzPts val="1100"/>
              <a:buNone/>
              <a:defRPr sz="1100">
                <a:solidFill>
                  <a:schemeClr val="accent4"/>
                </a:solidFill>
              </a:defRPr>
            </a:lvl2pPr>
            <a:lvl3pPr lvl="2" algn="ctr" rtl="0">
              <a:lnSpc>
                <a:spcPct val="100000"/>
              </a:lnSpc>
              <a:spcBef>
                <a:spcPts val="0"/>
              </a:spcBef>
              <a:spcAft>
                <a:spcPts val="0"/>
              </a:spcAft>
              <a:buClr>
                <a:schemeClr val="accent4"/>
              </a:buClr>
              <a:buSzPts val="1100"/>
              <a:buNone/>
              <a:defRPr sz="1100">
                <a:solidFill>
                  <a:schemeClr val="accent4"/>
                </a:solidFill>
              </a:defRPr>
            </a:lvl3pPr>
            <a:lvl4pPr lvl="3" algn="ctr" rtl="0">
              <a:lnSpc>
                <a:spcPct val="100000"/>
              </a:lnSpc>
              <a:spcBef>
                <a:spcPts val="0"/>
              </a:spcBef>
              <a:spcAft>
                <a:spcPts val="0"/>
              </a:spcAft>
              <a:buClr>
                <a:schemeClr val="accent4"/>
              </a:buClr>
              <a:buSzPts val="1100"/>
              <a:buNone/>
              <a:defRPr sz="1100">
                <a:solidFill>
                  <a:schemeClr val="accent4"/>
                </a:solidFill>
              </a:defRPr>
            </a:lvl4pPr>
            <a:lvl5pPr lvl="4" algn="ctr" rtl="0">
              <a:lnSpc>
                <a:spcPct val="100000"/>
              </a:lnSpc>
              <a:spcBef>
                <a:spcPts val="0"/>
              </a:spcBef>
              <a:spcAft>
                <a:spcPts val="0"/>
              </a:spcAft>
              <a:buClr>
                <a:schemeClr val="accent4"/>
              </a:buClr>
              <a:buSzPts val="1100"/>
              <a:buNone/>
              <a:defRPr sz="1100">
                <a:solidFill>
                  <a:schemeClr val="accent4"/>
                </a:solidFill>
              </a:defRPr>
            </a:lvl5pPr>
            <a:lvl6pPr lvl="5" algn="ctr" rtl="0">
              <a:lnSpc>
                <a:spcPct val="100000"/>
              </a:lnSpc>
              <a:spcBef>
                <a:spcPts val="0"/>
              </a:spcBef>
              <a:spcAft>
                <a:spcPts val="0"/>
              </a:spcAft>
              <a:buClr>
                <a:schemeClr val="accent4"/>
              </a:buClr>
              <a:buSzPts val="1100"/>
              <a:buNone/>
              <a:defRPr sz="1100">
                <a:solidFill>
                  <a:schemeClr val="accent4"/>
                </a:solidFill>
              </a:defRPr>
            </a:lvl6pPr>
            <a:lvl7pPr lvl="6" algn="ctr" rtl="0">
              <a:lnSpc>
                <a:spcPct val="100000"/>
              </a:lnSpc>
              <a:spcBef>
                <a:spcPts val="0"/>
              </a:spcBef>
              <a:spcAft>
                <a:spcPts val="0"/>
              </a:spcAft>
              <a:buClr>
                <a:schemeClr val="accent4"/>
              </a:buClr>
              <a:buSzPts val="1100"/>
              <a:buNone/>
              <a:defRPr sz="1100">
                <a:solidFill>
                  <a:schemeClr val="accent4"/>
                </a:solidFill>
              </a:defRPr>
            </a:lvl7pPr>
            <a:lvl8pPr lvl="7" algn="ctr" rtl="0">
              <a:lnSpc>
                <a:spcPct val="100000"/>
              </a:lnSpc>
              <a:spcBef>
                <a:spcPts val="0"/>
              </a:spcBef>
              <a:spcAft>
                <a:spcPts val="0"/>
              </a:spcAft>
              <a:buClr>
                <a:schemeClr val="accent4"/>
              </a:buClr>
              <a:buSzPts val="1100"/>
              <a:buNone/>
              <a:defRPr sz="1100">
                <a:solidFill>
                  <a:schemeClr val="accent4"/>
                </a:solidFill>
              </a:defRPr>
            </a:lvl8pPr>
            <a:lvl9pPr lvl="8" algn="ctr" rtl="0">
              <a:lnSpc>
                <a:spcPct val="100000"/>
              </a:lnSpc>
              <a:spcBef>
                <a:spcPts val="0"/>
              </a:spcBef>
              <a:spcAft>
                <a:spcPts val="0"/>
              </a:spcAft>
              <a:buClr>
                <a:schemeClr val="accent4"/>
              </a:buClr>
              <a:buSzPts val="1100"/>
              <a:buNone/>
              <a:defRPr sz="1100">
                <a:solidFill>
                  <a:schemeClr val="accent4"/>
                </a:solidFill>
              </a:defRPr>
            </a:lvl9pPr>
          </a:lstStyle>
          <a:p>
            <a:endParaRPr/>
          </a:p>
        </p:txBody>
      </p:sp>
      <p:sp>
        <p:nvSpPr>
          <p:cNvPr id="133" name="Google Shape;133;p23"/>
          <p:cNvSpPr txBox="1">
            <a:spLocks noGrp="1"/>
          </p:cNvSpPr>
          <p:nvPr>
            <p:ph type="ctrTitle" idx="4"/>
          </p:nvPr>
        </p:nvSpPr>
        <p:spPr>
          <a:xfrm flipH="1">
            <a:off x="1848400" y="370172"/>
            <a:ext cx="5447100" cy="1229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CUSTOM_18">
    <p:spTree>
      <p:nvGrpSpPr>
        <p:cNvPr id="1" name="Shape 134"/>
        <p:cNvGrpSpPr/>
        <p:nvPr/>
      </p:nvGrpSpPr>
      <p:grpSpPr>
        <a:xfrm>
          <a:off x="0" y="0"/>
          <a:ext cx="0" cy="0"/>
          <a:chOff x="0" y="0"/>
          <a:chExt cx="0" cy="0"/>
        </a:xfrm>
      </p:grpSpPr>
      <p:sp>
        <p:nvSpPr>
          <p:cNvPr id="135" name="Google Shape;135;p24"/>
          <p:cNvSpPr txBox="1">
            <a:spLocks noGrp="1"/>
          </p:cNvSpPr>
          <p:nvPr>
            <p:ph type="ctrTitle"/>
          </p:nvPr>
        </p:nvSpPr>
        <p:spPr>
          <a:xfrm flipH="1">
            <a:off x="1325250" y="-211950"/>
            <a:ext cx="64935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000"/>
              <a:buNone/>
              <a:defRPr sz="6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36" name="Google Shape;136;p24"/>
          <p:cNvSpPr txBox="1">
            <a:spLocks noGrp="1"/>
          </p:cNvSpPr>
          <p:nvPr>
            <p:ph type="subTitle" idx="1"/>
          </p:nvPr>
        </p:nvSpPr>
        <p:spPr>
          <a:xfrm flipH="1">
            <a:off x="2923175" y="1865213"/>
            <a:ext cx="3297600" cy="6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1400"/>
              <a:buNone/>
              <a:defRPr sz="1400">
                <a:solidFill>
                  <a:schemeClr val="accent4"/>
                </a:solidFill>
              </a:defRPr>
            </a:lvl1pPr>
            <a:lvl2pPr lvl="1" algn="ctr" rtl="0">
              <a:lnSpc>
                <a:spcPct val="100000"/>
              </a:lnSpc>
              <a:spcBef>
                <a:spcPts val="0"/>
              </a:spcBef>
              <a:spcAft>
                <a:spcPts val="0"/>
              </a:spcAft>
              <a:buClr>
                <a:schemeClr val="accent4"/>
              </a:buClr>
              <a:buSzPts val="1400"/>
              <a:buNone/>
              <a:defRPr sz="1400">
                <a:solidFill>
                  <a:schemeClr val="accent4"/>
                </a:solidFill>
              </a:defRPr>
            </a:lvl2pPr>
            <a:lvl3pPr lvl="2" algn="ctr" rtl="0">
              <a:lnSpc>
                <a:spcPct val="100000"/>
              </a:lnSpc>
              <a:spcBef>
                <a:spcPts val="0"/>
              </a:spcBef>
              <a:spcAft>
                <a:spcPts val="0"/>
              </a:spcAft>
              <a:buClr>
                <a:schemeClr val="accent4"/>
              </a:buClr>
              <a:buSzPts val="1400"/>
              <a:buNone/>
              <a:defRPr sz="1400">
                <a:solidFill>
                  <a:schemeClr val="accent4"/>
                </a:solidFill>
              </a:defRPr>
            </a:lvl3pPr>
            <a:lvl4pPr lvl="3" algn="ctr" rtl="0">
              <a:lnSpc>
                <a:spcPct val="100000"/>
              </a:lnSpc>
              <a:spcBef>
                <a:spcPts val="0"/>
              </a:spcBef>
              <a:spcAft>
                <a:spcPts val="0"/>
              </a:spcAft>
              <a:buClr>
                <a:schemeClr val="accent4"/>
              </a:buClr>
              <a:buSzPts val="1400"/>
              <a:buNone/>
              <a:defRPr sz="1400">
                <a:solidFill>
                  <a:schemeClr val="accent4"/>
                </a:solidFill>
              </a:defRPr>
            </a:lvl4pPr>
            <a:lvl5pPr lvl="4" algn="ctr" rtl="0">
              <a:lnSpc>
                <a:spcPct val="100000"/>
              </a:lnSpc>
              <a:spcBef>
                <a:spcPts val="0"/>
              </a:spcBef>
              <a:spcAft>
                <a:spcPts val="0"/>
              </a:spcAft>
              <a:buClr>
                <a:schemeClr val="accent4"/>
              </a:buClr>
              <a:buSzPts val="1400"/>
              <a:buNone/>
              <a:defRPr sz="1400">
                <a:solidFill>
                  <a:schemeClr val="accent4"/>
                </a:solidFill>
              </a:defRPr>
            </a:lvl5pPr>
            <a:lvl6pPr lvl="5" algn="ctr" rtl="0">
              <a:lnSpc>
                <a:spcPct val="100000"/>
              </a:lnSpc>
              <a:spcBef>
                <a:spcPts val="0"/>
              </a:spcBef>
              <a:spcAft>
                <a:spcPts val="0"/>
              </a:spcAft>
              <a:buClr>
                <a:schemeClr val="accent4"/>
              </a:buClr>
              <a:buSzPts val="1400"/>
              <a:buNone/>
              <a:defRPr sz="1400">
                <a:solidFill>
                  <a:schemeClr val="accent4"/>
                </a:solidFill>
              </a:defRPr>
            </a:lvl6pPr>
            <a:lvl7pPr lvl="6" algn="ctr" rtl="0">
              <a:lnSpc>
                <a:spcPct val="100000"/>
              </a:lnSpc>
              <a:spcBef>
                <a:spcPts val="0"/>
              </a:spcBef>
              <a:spcAft>
                <a:spcPts val="0"/>
              </a:spcAft>
              <a:buClr>
                <a:schemeClr val="accent4"/>
              </a:buClr>
              <a:buSzPts val="1400"/>
              <a:buNone/>
              <a:defRPr sz="1400">
                <a:solidFill>
                  <a:schemeClr val="accent4"/>
                </a:solidFill>
              </a:defRPr>
            </a:lvl7pPr>
            <a:lvl8pPr lvl="7" algn="ctr" rtl="0">
              <a:lnSpc>
                <a:spcPct val="100000"/>
              </a:lnSpc>
              <a:spcBef>
                <a:spcPts val="0"/>
              </a:spcBef>
              <a:spcAft>
                <a:spcPts val="0"/>
              </a:spcAft>
              <a:buClr>
                <a:schemeClr val="accent4"/>
              </a:buClr>
              <a:buSzPts val="1400"/>
              <a:buNone/>
              <a:defRPr sz="1400">
                <a:solidFill>
                  <a:schemeClr val="accent4"/>
                </a:solidFill>
              </a:defRPr>
            </a:lvl8pPr>
            <a:lvl9pPr lvl="8" algn="ctr" rtl="0">
              <a:lnSpc>
                <a:spcPct val="100000"/>
              </a:lnSpc>
              <a:spcBef>
                <a:spcPts val="0"/>
              </a:spcBef>
              <a:spcAft>
                <a:spcPts val="0"/>
              </a:spcAft>
              <a:buClr>
                <a:schemeClr val="accent4"/>
              </a:buClr>
              <a:buSzPts val="1400"/>
              <a:buNone/>
              <a:defRPr sz="1400">
                <a:solidFill>
                  <a:schemeClr val="accent4"/>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
  <p:cSld name="CUSTOM_17">
    <p:spTree>
      <p:nvGrpSpPr>
        <p:cNvPr id="1" name="Shape 1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TLE + SUBTITLE">
  <p:cSld name="TITLE_1">
    <p:bg>
      <p:bgPr>
        <a:solidFill>
          <a:srgbClr val="FFFFFF"/>
        </a:solidFill>
        <a:effectLst/>
      </p:bgPr>
    </p:bg>
    <p:spTree>
      <p:nvGrpSpPr>
        <p:cNvPr id="1" name="Shape 16"/>
        <p:cNvGrpSpPr/>
        <p:nvPr/>
      </p:nvGrpSpPr>
      <p:grpSpPr>
        <a:xfrm>
          <a:off x="0" y="0"/>
          <a:ext cx="0" cy="0"/>
          <a:chOff x="0" y="0"/>
          <a:chExt cx="0" cy="0"/>
        </a:xfrm>
      </p:grpSpPr>
      <p:sp>
        <p:nvSpPr>
          <p:cNvPr id="17" name="Google Shape;17;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ctrTitle"/>
          </p:nvPr>
        </p:nvSpPr>
        <p:spPr>
          <a:xfrm flipH="1">
            <a:off x="1325250" y="1007250"/>
            <a:ext cx="64935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000"/>
              <a:buNone/>
              <a:defRPr sz="6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23" name="Google Shape;23;p3"/>
          <p:cNvSpPr txBox="1">
            <a:spLocks noGrp="1"/>
          </p:cNvSpPr>
          <p:nvPr>
            <p:ph type="subTitle" idx="1"/>
          </p:nvPr>
        </p:nvSpPr>
        <p:spPr>
          <a:xfrm flipH="1">
            <a:off x="2923175" y="3084413"/>
            <a:ext cx="3297600" cy="6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1400"/>
              <a:buNone/>
              <a:defRPr sz="1400">
                <a:solidFill>
                  <a:schemeClr val="accent4"/>
                </a:solidFill>
              </a:defRPr>
            </a:lvl1pPr>
            <a:lvl2pPr lvl="1" algn="ctr" rtl="0">
              <a:lnSpc>
                <a:spcPct val="100000"/>
              </a:lnSpc>
              <a:spcBef>
                <a:spcPts val="0"/>
              </a:spcBef>
              <a:spcAft>
                <a:spcPts val="0"/>
              </a:spcAft>
              <a:buClr>
                <a:schemeClr val="accent4"/>
              </a:buClr>
              <a:buSzPts val="1400"/>
              <a:buNone/>
              <a:defRPr sz="1400">
                <a:solidFill>
                  <a:schemeClr val="accent4"/>
                </a:solidFill>
              </a:defRPr>
            </a:lvl2pPr>
            <a:lvl3pPr lvl="2" algn="ctr" rtl="0">
              <a:lnSpc>
                <a:spcPct val="100000"/>
              </a:lnSpc>
              <a:spcBef>
                <a:spcPts val="0"/>
              </a:spcBef>
              <a:spcAft>
                <a:spcPts val="0"/>
              </a:spcAft>
              <a:buClr>
                <a:schemeClr val="accent4"/>
              </a:buClr>
              <a:buSzPts val="1400"/>
              <a:buNone/>
              <a:defRPr sz="1400">
                <a:solidFill>
                  <a:schemeClr val="accent4"/>
                </a:solidFill>
              </a:defRPr>
            </a:lvl3pPr>
            <a:lvl4pPr lvl="3" algn="ctr" rtl="0">
              <a:lnSpc>
                <a:spcPct val="100000"/>
              </a:lnSpc>
              <a:spcBef>
                <a:spcPts val="0"/>
              </a:spcBef>
              <a:spcAft>
                <a:spcPts val="0"/>
              </a:spcAft>
              <a:buClr>
                <a:schemeClr val="accent4"/>
              </a:buClr>
              <a:buSzPts val="1400"/>
              <a:buNone/>
              <a:defRPr sz="1400">
                <a:solidFill>
                  <a:schemeClr val="accent4"/>
                </a:solidFill>
              </a:defRPr>
            </a:lvl4pPr>
            <a:lvl5pPr lvl="4" algn="ctr" rtl="0">
              <a:lnSpc>
                <a:spcPct val="100000"/>
              </a:lnSpc>
              <a:spcBef>
                <a:spcPts val="0"/>
              </a:spcBef>
              <a:spcAft>
                <a:spcPts val="0"/>
              </a:spcAft>
              <a:buClr>
                <a:schemeClr val="accent4"/>
              </a:buClr>
              <a:buSzPts val="1400"/>
              <a:buNone/>
              <a:defRPr sz="1400">
                <a:solidFill>
                  <a:schemeClr val="accent4"/>
                </a:solidFill>
              </a:defRPr>
            </a:lvl5pPr>
            <a:lvl6pPr lvl="5" algn="ctr" rtl="0">
              <a:lnSpc>
                <a:spcPct val="100000"/>
              </a:lnSpc>
              <a:spcBef>
                <a:spcPts val="0"/>
              </a:spcBef>
              <a:spcAft>
                <a:spcPts val="0"/>
              </a:spcAft>
              <a:buClr>
                <a:schemeClr val="accent4"/>
              </a:buClr>
              <a:buSzPts val="1400"/>
              <a:buNone/>
              <a:defRPr sz="1400">
                <a:solidFill>
                  <a:schemeClr val="accent4"/>
                </a:solidFill>
              </a:defRPr>
            </a:lvl6pPr>
            <a:lvl7pPr lvl="6" algn="ctr" rtl="0">
              <a:lnSpc>
                <a:spcPct val="100000"/>
              </a:lnSpc>
              <a:spcBef>
                <a:spcPts val="0"/>
              </a:spcBef>
              <a:spcAft>
                <a:spcPts val="0"/>
              </a:spcAft>
              <a:buClr>
                <a:schemeClr val="accent4"/>
              </a:buClr>
              <a:buSzPts val="1400"/>
              <a:buNone/>
              <a:defRPr sz="1400">
                <a:solidFill>
                  <a:schemeClr val="accent4"/>
                </a:solidFill>
              </a:defRPr>
            </a:lvl7pPr>
            <a:lvl8pPr lvl="7" algn="ctr" rtl="0">
              <a:lnSpc>
                <a:spcPct val="100000"/>
              </a:lnSpc>
              <a:spcBef>
                <a:spcPts val="0"/>
              </a:spcBef>
              <a:spcAft>
                <a:spcPts val="0"/>
              </a:spcAft>
              <a:buClr>
                <a:schemeClr val="accent4"/>
              </a:buClr>
              <a:buSzPts val="1400"/>
              <a:buNone/>
              <a:defRPr sz="1400">
                <a:solidFill>
                  <a:schemeClr val="accent4"/>
                </a:solidFill>
              </a:defRPr>
            </a:lvl8pPr>
            <a:lvl9pPr lvl="8" algn="ctr" rtl="0">
              <a:lnSpc>
                <a:spcPct val="100000"/>
              </a:lnSpc>
              <a:spcBef>
                <a:spcPts val="0"/>
              </a:spcBef>
              <a:spcAft>
                <a:spcPts val="0"/>
              </a:spcAft>
              <a:buClr>
                <a:schemeClr val="accent4"/>
              </a:buClr>
              <a:buSzPts val="1400"/>
              <a:buNone/>
              <a:defRPr sz="1400">
                <a:solidFill>
                  <a:schemeClr val="accent4"/>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1"/>
        </a:solidFill>
        <a:effectLst/>
      </p:bgPr>
    </p:bg>
    <p:spTree>
      <p:nvGrpSpPr>
        <p:cNvPr id="1" name="Shape 24"/>
        <p:cNvGrpSpPr/>
        <p:nvPr/>
      </p:nvGrpSpPr>
      <p:grpSpPr>
        <a:xfrm>
          <a:off x="0" y="0"/>
          <a:ext cx="0" cy="0"/>
          <a:chOff x="0" y="0"/>
          <a:chExt cx="0" cy="0"/>
        </a:xfrm>
      </p:grpSpPr>
      <p:sp>
        <p:nvSpPr>
          <p:cNvPr id="25" name="Google Shape;25;p4"/>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ctrTitle"/>
          </p:nvPr>
        </p:nvSpPr>
        <p:spPr>
          <a:xfrm flipH="1">
            <a:off x="2955705" y="1749725"/>
            <a:ext cx="3160800" cy="677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4"/>
              </a:buClr>
              <a:buSzPts val="1200"/>
              <a:buNone/>
              <a:defRPr sz="1200">
                <a:solidFill>
                  <a:schemeClr val="accent4"/>
                </a:solidFill>
              </a:defRPr>
            </a:lvl1pPr>
            <a:lvl2pPr lvl="1" algn="ctr" rtl="0">
              <a:spcBef>
                <a:spcPts val="0"/>
              </a:spcBef>
              <a:spcAft>
                <a:spcPts val="0"/>
              </a:spcAft>
              <a:buClr>
                <a:schemeClr val="accent4"/>
              </a:buClr>
              <a:buSzPts val="12000"/>
              <a:buNone/>
              <a:defRPr sz="12000">
                <a:solidFill>
                  <a:schemeClr val="accent4"/>
                </a:solidFill>
              </a:defRPr>
            </a:lvl2pPr>
            <a:lvl3pPr lvl="2" algn="ctr" rtl="0">
              <a:spcBef>
                <a:spcPts val="0"/>
              </a:spcBef>
              <a:spcAft>
                <a:spcPts val="0"/>
              </a:spcAft>
              <a:buClr>
                <a:schemeClr val="accent4"/>
              </a:buClr>
              <a:buSzPts val="12000"/>
              <a:buNone/>
              <a:defRPr sz="12000">
                <a:solidFill>
                  <a:schemeClr val="accent4"/>
                </a:solidFill>
              </a:defRPr>
            </a:lvl3pPr>
            <a:lvl4pPr lvl="3" algn="ctr" rtl="0">
              <a:spcBef>
                <a:spcPts val="0"/>
              </a:spcBef>
              <a:spcAft>
                <a:spcPts val="0"/>
              </a:spcAft>
              <a:buClr>
                <a:schemeClr val="accent4"/>
              </a:buClr>
              <a:buSzPts val="12000"/>
              <a:buNone/>
              <a:defRPr sz="12000">
                <a:solidFill>
                  <a:schemeClr val="accent4"/>
                </a:solidFill>
              </a:defRPr>
            </a:lvl4pPr>
            <a:lvl5pPr lvl="4" algn="ctr" rtl="0">
              <a:spcBef>
                <a:spcPts val="0"/>
              </a:spcBef>
              <a:spcAft>
                <a:spcPts val="0"/>
              </a:spcAft>
              <a:buClr>
                <a:schemeClr val="accent4"/>
              </a:buClr>
              <a:buSzPts val="12000"/>
              <a:buNone/>
              <a:defRPr sz="12000">
                <a:solidFill>
                  <a:schemeClr val="accent4"/>
                </a:solidFill>
              </a:defRPr>
            </a:lvl5pPr>
            <a:lvl6pPr lvl="5" algn="ctr" rtl="0">
              <a:spcBef>
                <a:spcPts val="0"/>
              </a:spcBef>
              <a:spcAft>
                <a:spcPts val="0"/>
              </a:spcAft>
              <a:buClr>
                <a:schemeClr val="accent4"/>
              </a:buClr>
              <a:buSzPts val="12000"/>
              <a:buNone/>
              <a:defRPr sz="12000">
                <a:solidFill>
                  <a:schemeClr val="accent4"/>
                </a:solidFill>
              </a:defRPr>
            </a:lvl6pPr>
            <a:lvl7pPr lvl="6" algn="ctr" rtl="0">
              <a:spcBef>
                <a:spcPts val="0"/>
              </a:spcBef>
              <a:spcAft>
                <a:spcPts val="0"/>
              </a:spcAft>
              <a:buClr>
                <a:schemeClr val="accent4"/>
              </a:buClr>
              <a:buSzPts val="12000"/>
              <a:buNone/>
              <a:defRPr sz="12000">
                <a:solidFill>
                  <a:schemeClr val="accent4"/>
                </a:solidFill>
              </a:defRPr>
            </a:lvl7pPr>
            <a:lvl8pPr lvl="7" algn="ctr" rtl="0">
              <a:spcBef>
                <a:spcPts val="0"/>
              </a:spcBef>
              <a:spcAft>
                <a:spcPts val="0"/>
              </a:spcAft>
              <a:buClr>
                <a:schemeClr val="accent4"/>
              </a:buClr>
              <a:buSzPts val="12000"/>
              <a:buNone/>
              <a:defRPr sz="12000">
                <a:solidFill>
                  <a:schemeClr val="accent4"/>
                </a:solidFill>
              </a:defRPr>
            </a:lvl8pPr>
            <a:lvl9pPr lvl="8" algn="ctr" rtl="0">
              <a:spcBef>
                <a:spcPts val="0"/>
              </a:spcBef>
              <a:spcAft>
                <a:spcPts val="0"/>
              </a:spcAft>
              <a:buClr>
                <a:schemeClr val="accent4"/>
              </a:buClr>
              <a:buSzPts val="12000"/>
              <a:buNone/>
              <a:defRPr sz="12000">
                <a:solidFill>
                  <a:schemeClr val="accent4"/>
                </a:solidFill>
              </a:defRPr>
            </a:lvl9pPr>
          </a:lstStyle>
          <a:p>
            <a:endParaRPr/>
          </a:p>
        </p:txBody>
      </p:sp>
      <p:sp>
        <p:nvSpPr>
          <p:cNvPr id="31" name="Google Shape;31;p4"/>
          <p:cNvSpPr txBox="1">
            <a:spLocks noGrp="1"/>
          </p:cNvSpPr>
          <p:nvPr>
            <p:ph type="subTitle" idx="1"/>
          </p:nvPr>
        </p:nvSpPr>
        <p:spPr>
          <a:xfrm flipH="1">
            <a:off x="2661700" y="993750"/>
            <a:ext cx="3454800" cy="126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None/>
              <a:defRPr sz="1400">
                <a:solidFill>
                  <a:schemeClr val="accent2"/>
                </a:solidFill>
              </a:defRPr>
            </a:lvl1pPr>
            <a:lvl2pPr lvl="1" rtl="0">
              <a:lnSpc>
                <a:spcPct val="100000"/>
              </a:lnSpc>
              <a:spcBef>
                <a:spcPts val="0"/>
              </a:spcBef>
              <a:spcAft>
                <a:spcPts val="0"/>
              </a:spcAft>
              <a:buClr>
                <a:schemeClr val="accent2"/>
              </a:buClr>
              <a:buSzPts val="1400"/>
              <a:buNone/>
              <a:defRPr sz="1400">
                <a:solidFill>
                  <a:schemeClr val="accent2"/>
                </a:solidFill>
              </a:defRPr>
            </a:lvl2pPr>
            <a:lvl3pPr lvl="2" rtl="0">
              <a:lnSpc>
                <a:spcPct val="100000"/>
              </a:lnSpc>
              <a:spcBef>
                <a:spcPts val="0"/>
              </a:spcBef>
              <a:spcAft>
                <a:spcPts val="0"/>
              </a:spcAft>
              <a:buClr>
                <a:schemeClr val="accent2"/>
              </a:buClr>
              <a:buSzPts val="1400"/>
              <a:buNone/>
              <a:defRPr sz="1400">
                <a:solidFill>
                  <a:schemeClr val="accent2"/>
                </a:solidFill>
              </a:defRPr>
            </a:lvl3pPr>
            <a:lvl4pPr lvl="3" rtl="0">
              <a:lnSpc>
                <a:spcPct val="100000"/>
              </a:lnSpc>
              <a:spcBef>
                <a:spcPts val="0"/>
              </a:spcBef>
              <a:spcAft>
                <a:spcPts val="0"/>
              </a:spcAft>
              <a:buClr>
                <a:schemeClr val="accent2"/>
              </a:buClr>
              <a:buSzPts val="1400"/>
              <a:buNone/>
              <a:defRPr sz="1400">
                <a:solidFill>
                  <a:schemeClr val="accent2"/>
                </a:solidFill>
              </a:defRPr>
            </a:lvl4pPr>
            <a:lvl5pPr lvl="4" rtl="0">
              <a:lnSpc>
                <a:spcPct val="100000"/>
              </a:lnSpc>
              <a:spcBef>
                <a:spcPts val="0"/>
              </a:spcBef>
              <a:spcAft>
                <a:spcPts val="0"/>
              </a:spcAft>
              <a:buClr>
                <a:schemeClr val="accent2"/>
              </a:buClr>
              <a:buSzPts val="1400"/>
              <a:buNone/>
              <a:defRPr sz="1400">
                <a:solidFill>
                  <a:schemeClr val="accent2"/>
                </a:solidFill>
              </a:defRPr>
            </a:lvl5pPr>
            <a:lvl6pPr lvl="5" rtl="0">
              <a:lnSpc>
                <a:spcPct val="100000"/>
              </a:lnSpc>
              <a:spcBef>
                <a:spcPts val="0"/>
              </a:spcBef>
              <a:spcAft>
                <a:spcPts val="0"/>
              </a:spcAft>
              <a:buClr>
                <a:schemeClr val="accent2"/>
              </a:buClr>
              <a:buSzPts val="1400"/>
              <a:buNone/>
              <a:defRPr sz="1400">
                <a:solidFill>
                  <a:schemeClr val="accent2"/>
                </a:solidFill>
              </a:defRPr>
            </a:lvl6pPr>
            <a:lvl7pPr lvl="6" rtl="0">
              <a:lnSpc>
                <a:spcPct val="100000"/>
              </a:lnSpc>
              <a:spcBef>
                <a:spcPts val="0"/>
              </a:spcBef>
              <a:spcAft>
                <a:spcPts val="0"/>
              </a:spcAft>
              <a:buClr>
                <a:schemeClr val="accent2"/>
              </a:buClr>
              <a:buSzPts val="1400"/>
              <a:buNone/>
              <a:defRPr sz="1400">
                <a:solidFill>
                  <a:schemeClr val="accent2"/>
                </a:solidFill>
              </a:defRPr>
            </a:lvl7pPr>
            <a:lvl8pPr lvl="7" rtl="0">
              <a:lnSpc>
                <a:spcPct val="100000"/>
              </a:lnSpc>
              <a:spcBef>
                <a:spcPts val="0"/>
              </a:spcBef>
              <a:spcAft>
                <a:spcPts val="0"/>
              </a:spcAft>
              <a:buClr>
                <a:schemeClr val="accent2"/>
              </a:buClr>
              <a:buSzPts val="1400"/>
              <a:buNone/>
              <a:defRPr sz="1400">
                <a:solidFill>
                  <a:schemeClr val="accent2"/>
                </a:solidFill>
              </a:defRPr>
            </a:lvl8pPr>
            <a:lvl9pPr lvl="8" rtl="0">
              <a:lnSpc>
                <a:spcPct val="100000"/>
              </a:lnSpc>
              <a:spcBef>
                <a:spcPts val="0"/>
              </a:spcBef>
              <a:spcAft>
                <a:spcPts val="0"/>
              </a:spcAft>
              <a:buClr>
                <a:schemeClr val="accent2"/>
              </a:buClr>
              <a:buSzPts val="1400"/>
              <a:buNone/>
              <a:defRPr sz="1400">
                <a:solidFill>
                  <a:schemeClr val="accent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LINE 1">
  <p:cSld name="CUSTOM_1_1_1_2">
    <p:bg>
      <p:bgPr>
        <a:solidFill>
          <a:srgbClr val="FFFFFF"/>
        </a:solidFill>
        <a:effectLst/>
      </p:bgPr>
    </p:bg>
    <p:spTree>
      <p:nvGrpSpPr>
        <p:cNvPr id="1" name="Shape 32"/>
        <p:cNvGrpSpPr/>
        <p:nvPr/>
      </p:nvGrpSpPr>
      <p:grpSpPr>
        <a:xfrm>
          <a:off x="0" y="0"/>
          <a:ext cx="0" cy="0"/>
          <a:chOff x="0" y="0"/>
          <a:chExt cx="0" cy="0"/>
        </a:xfrm>
      </p:grpSpPr>
      <p:sp>
        <p:nvSpPr>
          <p:cNvPr id="33" name="Google Shape;33;p5"/>
          <p:cNvSpPr txBox="1">
            <a:spLocks noGrp="1"/>
          </p:cNvSpPr>
          <p:nvPr>
            <p:ph type="ctrTitle"/>
          </p:nvPr>
        </p:nvSpPr>
        <p:spPr>
          <a:xfrm>
            <a:off x="6015600" y="1200700"/>
            <a:ext cx="24084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34" name="Google Shape;34;p5"/>
          <p:cNvSpPr txBox="1">
            <a:spLocks noGrp="1"/>
          </p:cNvSpPr>
          <p:nvPr>
            <p:ph type="subTitle" idx="1"/>
          </p:nvPr>
        </p:nvSpPr>
        <p:spPr>
          <a:xfrm>
            <a:off x="6015600" y="1626100"/>
            <a:ext cx="24084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100"/>
              <a:buNone/>
              <a:defRPr sz="1100">
                <a:solidFill>
                  <a:schemeClr val="accent4"/>
                </a:solidFill>
              </a:defRPr>
            </a:lvl1pPr>
            <a:lvl2pPr lvl="1" rtl="0">
              <a:lnSpc>
                <a:spcPct val="100000"/>
              </a:lnSpc>
              <a:spcBef>
                <a:spcPts val="0"/>
              </a:spcBef>
              <a:spcAft>
                <a:spcPts val="0"/>
              </a:spcAft>
              <a:buClr>
                <a:schemeClr val="accent4"/>
              </a:buClr>
              <a:buSzPts val="1000"/>
              <a:buNone/>
              <a:defRPr sz="1000">
                <a:solidFill>
                  <a:schemeClr val="accent4"/>
                </a:solidFill>
              </a:defRPr>
            </a:lvl2pPr>
            <a:lvl3pPr lvl="2" rtl="0">
              <a:lnSpc>
                <a:spcPct val="100000"/>
              </a:lnSpc>
              <a:spcBef>
                <a:spcPts val="0"/>
              </a:spcBef>
              <a:spcAft>
                <a:spcPts val="0"/>
              </a:spcAft>
              <a:buClr>
                <a:schemeClr val="accent4"/>
              </a:buClr>
              <a:buSzPts val="1000"/>
              <a:buNone/>
              <a:defRPr sz="1000">
                <a:solidFill>
                  <a:schemeClr val="accent4"/>
                </a:solidFill>
              </a:defRPr>
            </a:lvl3pPr>
            <a:lvl4pPr lvl="3" rtl="0">
              <a:lnSpc>
                <a:spcPct val="100000"/>
              </a:lnSpc>
              <a:spcBef>
                <a:spcPts val="0"/>
              </a:spcBef>
              <a:spcAft>
                <a:spcPts val="0"/>
              </a:spcAft>
              <a:buClr>
                <a:schemeClr val="accent4"/>
              </a:buClr>
              <a:buSzPts val="1000"/>
              <a:buNone/>
              <a:defRPr sz="1000">
                <a:solidFill>
                  <a:schemeClr val="accent4"/>
                </a:solidFill>
              </a:defRPr>
            </a:lvl4pPr>
            <a:lvl5pPr lvl="4" rtl="0">
              <a:lnSpc>
                <a:spcPct val="100000"/>
              </a:lnSpc>
              <a:spcBef>
                <a:spcPts val="0"/>
              </a:spcBef>
              <a:spcAft>
                <a:spcPts val="0"/>
              </a:spcAft>
              <a:buClr>
                <a:schemeClr val="accent4"/>
              </a:buClr>
              <a:buSzPts val="1000"/>
              <a:buNone/>
              <a:defRPr sz="1000">
                <a:solidFill>
                  <a:schemeClr val="accent4"/>
                </a:solidFill>
              </a:defRPr>
            </a:lvl5pPr>
            <a:lvl6pPr lvl="5" rtl="0">
              <a:lnSpc>
                <a:spcPct val="100000"/>
              </a:lnSpc>
              <a:spcBef>
                <a:spcPts val="0"/>
              </a:spcBef>
              <a:spcAft>
                <a:spcPts val="0"/>
              </a:spcAft>
              <a:buClr>
                <a:schemeClr val="accent4"/>
              </a:buClr>
              <a:buSzPts val="1000"/>
              <a:buNone/>
              <a:defRPr sz="1000">
                <a:solidFill>
                  <a:schemeClr val="accent4"/>
                </a:solidFill>
              </a:defRPr>
            </a:lvl6pPr>
            <a:lvl7pPr lvl="6" rtl="0">
              <a:lnSpc>
                <a:spcPct val="100000"/>
              </a:lnSpc>
              <a:spcBef>
                <a:spcPts val="0"/>
              </a:spcBef>
              <a:spcAft>
                <a:spcPts val="0"/>
              </a:spcAft>
              <a:buClr>
                <a:schemeClr val="accent4"/>
              </a:buClr>
              <a:buSzPts val="1000"/>
              <a:buNone/>
              <a:defRPr sz="1000">
                <a:solidFill>
                  <a:schemeClr val="accent4"/>
                </a:solidFill>
              </a:defRPr>
            </a:lvl7pPr>
            <a:lvl8pPr lvl="7" rtl="0">
              <a:lnSpc>
                <a:spcPct val="100000"/>
              </a:lnSpc>
              <a:spcBef>
                <a:spcPts val="0"/>
              </a:spcBef>
              <a:spcAft>
                <a:spcPts val="0"/>
              </a:spcAft>
              <a:buClr>
                <a:schemeClr val="accent4"/>
              </a:buClr>
              <a:buSzPts val="1000"/>
              <a:buNone/>
              <a:defRPr sz="1000">
                <a:solidFill>
                  <a:schemeClr val="accent4"/>
                </a:solidFill>
              </a:defRPr>
            </a:lvl8pPr>
            <a:lvl9pPr lvl="8" rtl="0">
              <a:lnSpc>
                <a:spcPct val="100000"/>
              </a:lnSpc>
              <a:spcBef>
                <a:spcPts val="0"/>
              </a:spcBef>
              <a:spcAft>
                <a:spcPts val="0"/>
              </a:spcAft>
              <a:buClr>
                <a:schemeClr val="accent4"/>
              </a:buClr>
              <a:buSzPts val="1000"/>
              <a:buNone/>
              <a:defRPr sz="1000">
                <a:solidFill>
                  <a:schemeClr val="accent4"/>
                </a:solidFill>
              </a:defRPr>
            </a:lvl9pPr>
          </a:lstStyle>
          <a:p>
            <a:endParaRPr/>
          </a:p>
        </p:txBody>
      </p:sp>
      <p:sp>
        <p:nvSpPr>
          <p:cNvPr id="35" name="Google Shape;35;p5"/>
          <p:cNvSpPr txBox="1">
            <a:spLocks noGrp="1"/>
          </p:cNvSpPr>
          <p:nvPr>
            <p:ph type="title" idx="2" hasCustomPrompt="1"/>
          </p:nvPr>
        </p:nvSpPr>
        <p:spPr>
          <a:xfrm>
            <a:off x="3896487" y="1413403"/>
            <a:ext cx="17538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1"/>
              </a:buClr>
              <a:buSzPts val="6000"/>
              <a:buNone/>
              <a:defRPr sz="6000">
                <a:solidFill>
                  <a:schemeClr val="accen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BODY TEXT 1">
  <p:cSld name="TITLE_1_1_1_1">
    <p:bg>
      <p:bgPr>
        <a:solidFill>
          <a:schemeClr val="lt1"/>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body" idx="1"/>
          </p:nvPr>
        </p:nvSpPr>
        <p:spPr>
          <a:xfrm>
            <a:off x="717419" y="2593100"/>
            <a:ext cx="3440700" cy="14760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Clr>
                <a:schemeClr val="accent4"/>
              </a:buClr>
              <a:buSzPts val="1100"/>
              <a:buChar char="●"/>
              <a:defRPr sz="1100">
                <a:solidFill>
                  <a:schemeClr val="accent4"/>
                </a:solidFill>
              </a:defRPr>
            </a:lvl1pPr>
            <a:lvl2pPr marL="914400" lvl="1" indent="-298450" rtl="0">
              <a:spcBef>
                <a:spcPts val="1600"/>
              </a:spcBef>
              <a:spcAft>
                <a:spcPts val="0"/>
              </a:spcAft>
              <a:buClr>
                <a:schemeClr val="accent4"/>
              </a:buClr>
              <a:buSzPts val="1100"/>
              <a:buChar char="○"/>
              <a:defRPr sz="1100">
                <a:solidFill>
                  <a:schemeClr val="accent4"/>
                </a:solidFill>
              </a:defRPr>
            </a:lvl2pPr>
            <a:lvl3pPr marL="1371600" lvl="2" indent="-298450" rtl="0">
              <a:spcBef>
                <a:spcPts val="1600"/>
              </a:spcBef>
              <a:spcAft>
                <a:spcPts val="0"/>
              </a:spcAft>
              <a:buClr>
                <a:schemeClr val="accent4"/>
              </a:buClr>
              <a:buSzPts val="1100"/>
              <a:buChar char="■"/>
              <a:defRPr sz="1100">
                <a:solidFill>
                  <a:schemeClr val="accent4"/>
                </a:solidFill>
              </a:defRPr>
            </a:lvl3pPr>
            <a:lvl4pPr marL="1828800" lvl="3" indent="-298450" rtl="0">
              <a:spcBef>
                <a:spcPts val="1600"/>
              </a:spcBef>
              <a:spcAft>
                <a:spcPts val="0"/>
              </a:spcAft>
              <a:buClr>
                <a:schemeClr val="accent4"/>
              </a:buClr>
              <a:buSzPts val="1100"/>
              <a:buChar char="●"/>
              <a:defRPr sz="1100">
                <a:solidFill>
                  <a:schemeClr val="accent4"/>
                </a:solidFill>
              </a:defRPr>
            </a:lvl4pPr>
            <a:lvl5pPr marL="2286000" lvl="4" indent="-298450" rtl="0">
              <a:spcBef>
                <a:spcPts val="1600"/>
              </a:spcBef>
              <a:spcAft>
                <a:spcPts val="0"/>
              </a:spcAft>
              <a:buClr>
                <a:schemeClr val="accent4"/>
              </a:buClr>
              <a:buSzPts val="1100"/>
              <a:buChar char="○"/>
              <a:defRPr sz="1100">
                <a:solidFill>
                  <a:schemeClr val="accent4"/>
                </a:solidFill>
              </a:defRPr>
            </a:lvl5pPr>
            <a:lvl6pPr marL="2743200" lvl="5" indent="-298450" rtl="0">
              <a:spcBef>
                <a:spcPts val="1600"/>
              </a:spcBef>
              <a:spcAft>
                <a:spcPts val="0"/>
              </a:spcAft>
              <a:buClr>
                <a:schemeClr val="accent4"/>
              </a:buClr>
              <a:buSzPts val="1100"/>
              <a:buChar char="■"/>
              <a:defRPr sz="1100">
                <a:solidFill>
                  <a:schemeClr val="accent4"/>
                </a:solidFill>
              </a:defRPr>
            </a:lvl6pPr>
            <a:lvl7pPr marL="3200400" lvl="6" indent="-298450" rtl="0">
              <a:spcBef>
                <a:spcPts val="1600"/>
              </a:spcBef>
              <a:spcAft>
                <a:spcPts val="0"/>
              </a:spcAft>
              <a:buClr>
                <a:schemeClr val="accent4"/>
              </a:buClr>
              <a:buSzPts val="1100"/>
              <a:buChar char="●"/>
              <a:defRPr sz="1100">
                <a:solidFill>
                  <a:schemeClr val="accent4"/>
                </a:solidFill>
              </a:defRPr>
            </a:lvl7pPr>
            <a:lvl8pPr marL="3657600" lvl="7" indent="-298450" rtl="0">
              <a:spcBef>
                <a:spcPts val="1600"/>
              </a:spcBef>
              <a:spcAft>
                <a:spcPts val="0"/>
              </a:spcAft>
              <a:buClr>
                <a:schemeClr val="accent4"/>
              </a:buClr>
              <a:buSzPts val="1100"/>
              <a:buChar char="○"/>
              <a:defRPr sz="1100">
                <a:solidFill>
                  <a:schemeClr val="accent4"/>
                </a:solidFill>
              </a:defRPr>
            </a:lvl8pPr>
            <a:lvl9pPr marL="4114800" lvl="8" indent="-298450" rtl="0">
              <a:spcBef>
                <a:spcPts val="1600"/>
              </a:spcBef>
              <a:spcAft>
                <a:spcPts val="1600"/>
              </a:spcAft>
              <a:buClr>
                <a:schemeClr val="accent4"/>
              </a:buClr>
              <a:buSzPts val="1100"/>
              <a:buChar char="■"/>
              <a:defRPr sz="1100">
                <a:solidFill>
                  <a:schemeClr val="accent4"/>
                </a:solidFill>
              </a:defRPr>
            </a:lvl9pPr>
          </a:lstStyle>
          <a:p>
            <a:endParaRPr/>
          </a:p>
        </p:txBody>
      </p:sp>
      <p:sp>
        <p:nvSpPr>
          <p:cNvPr id="38" name="Google Shape;38;p6"/>
          <p:cNvSpPr txBox="1">
            <a:spLocks noGrp="1"/>
          </p:cNvSpPr>
          <p:nvPr>
            <p:ph type="title"/>
          </p:nvPr>
        </p:nvSpPr>
        <p:spPr>
          <a:xfrm>
            <a:off x="717419" y="1643600"/>
            <a:ext cx="3258600" cy="896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400"/>
              <a:buNone/>
              <a:defRPr sz="2400">
                <a:solidFill>
                  <a:schemeClr val="accent2"/>
                </a:solidFill>
              </a:defRPr>
            </a:lvl2pPr>
            <a:lvl3pPr lvl="2" rtl="0">
              <a:spcBef>
                <a:spcPts val="0"/>
              </a:spcBef>
              <a:spcAft>
                <a:spcPts val="0"/>
              </a:spcAft>
              <a:buClr>
                <a:schemeClr val="accent2"/>
              </a:buClr>
              <a:buSzPts val="2400"/>
              <a:buNone/>
              <a:defRPr sz="2400">
                <a:solidFill>
                  <a:schemeClr val="accent2"/>
                </a:solidFill>
              </a:defRPr>
            </a:lvl3pPr>
            <a:lvl4pPr lvl="3" rtl="0">
              <a:spcBef>
                <a:spcPts val="0"/>
              </a:spcBef>
              <a:spcAft>
                <a:spcPts val="0"/>
              </a:spcAft>
              <a:buClr>
                <a:schemeClr val="accent2"/>
              </a:buClr>
              <a:buSzPts val="2400"/>
              <a:buNone/>
              <a:defRPr sz="2400">
                <a:solidFill>
                  <a:schemeClr val="accent2"/>
                </a:solidFill>
              </a:defRPr>
            </a:lvl4pPr>
            <a:lvl5pPr lvl="4" rtl="0">
              <a:spcBef>
                <a:spcPts val="0"/>
              </a:spcBef>
              <a:spcAft>
                <a:spcPts val="0"/>
              </a:spcAft>
              <a:buClr>
                <a:schemeClr val="accent2"/>
              </a:buClr>
              <a:buSzPts val="2400"/>
              <a:buNone/>
              <a:defRPr sz="2400">
                <a:solidFill>
                  <a:schemeClr val="accent2"/>
                </a:solidFill>
              </a:defRPr>
            </a:lvl5pPr>
            <a:lvl6pPr lvl="5" rtl="0">
              <a:spcBef>
                <a:spcPts val="0"/>
              </a:spcBef>
              <a:spcAft>
                <a:spcPts val="0"/>
              </a:spcAft>
              <a:buClr>
                <a:schemeClr val="accent2"/>
              </a:buClr>
              <a:buSzPts val="2400"/>
              <a:buNone/>
              <a:defRPr sz="2400">
                <a:solidFill>
                  <a:schemeClr val="accent2"/>
                </a:solidFill>
              </a:defRPr>
            </a:lvl6pPr>
            <a:lvl7pPr lvl="6" rtl="0">
              <a:spcBef>
                <a:spcPts val="0"/>
              </a:spcBef>
              <a:spcAft>
                <a:spcPts val="0"/>
              </a:spcAft>
              <a:buClr>
                <a:schemeClr val="accent2"/>
              </a:buClr>
              <a:buSzPts val="2400"/>
              <a:buNone/>
              <a:defRPr sz="2400">
                <a:solidFill>
                  <a:schemeClr val="accent2"/>
                </a:solidFill>
              </a:defRPr>
            </a:lvl7pPr>
            <a:lvl8pPr lvl="7" rtl="0">
              <a:spcBef>
                <a:spcPts val="0"/>
              </a:spcBef>
              <a:spcAft>
                <a:spcPts val="0"/>
              </a:spcAft>
              <a:buClr>
                <a:schemeClr val="accent2"/>
              </a:buClr>
              <a:buSzPts val="2400"/>
              <a:buNone/>
              <a:defRPr sz="2400">
                <a:solidFill>
                  <a:schemeClr val="accent2"/>
                </a:solidFill>
              </a:defRPr>
            </a:lvl8pPr>
            <a:lvl9pPr lvl="8" rtl="0">
              <a:spcBef>
                <a:spcPts val="0"/>
              </a:spcBef>
              <a:spcAft>
                <a:spcPts val="0"/>
              </a:spcAft>
              <a:buClr>
                <a:schemeClr val="accent2"/>
              </a:buClr>
              <a:buSzPts val="2400"/>
              <a:buNone/>
              <a:defRPr sz="2400">
                <a:solidFill>
                  <a:schemeClr val="accen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p:cSld name="CUSTOM_1_1_1_1_1_1">
    <p:bg>
      <p:bgPr>
        <a:solidFill>
          <a:srgbClr val="FFFFFF"/>
        </a:solid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ctrTitle"/>
          </p:nvPr>
        </p:nvSpPr>
        <p:spPr>
          <a:xfrm flipH="1">
            <a:off x="1230888" y="2638476"/>
            <a:ext cx="3188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41" name="Google Shape;41;p7"/>
          <p:cNvSpPr txBox="1">
            <a:spLocks noGrp="1"/>
          </p:cNvSpPr>
          <p:nvPr>
            <p:ph type="subTitle" idx="1"/>
          </p:nvPr>
        </p:nvSpPr>
        <p:spPr>
          <a:xfrm flipH="1">
            <a:off x="1503450" y="3099925"/>
            <a:ext cx="27312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100"/>
              <a:buNone/>
              <a:defRPr sz="1100">
                <a:solidFill>
                  <a:schemeClr val="accent4"/>
                </a:solidFill>
              </a:defRPr>
            </a:lvl1pPr>
            <a:lvl2pPr lvl="1" algn="ctr" rtl="0">
              <a:lnSpc>
                <a:spcPct val="100000"/>
              </a:lnSpc>
              <a:spcBef>
                <a:spcPts val="0"/>
              </a:spcBef>
              <a:spcAft>
                <a:spcPts val="0"/>
              </a:spcAft>
              <a:buClr>
                <a:schemeClr val="accent4"/>
              </a:buClr>
              <a:buSzPts val="1100"/>
              <a:buNone/>
              <a:defRPr sz="1100">
                <a:solidFill>
                  <a:schemeClr val="accent4"/>
                </a:solidFill>
              </a:defRPr>
            </a:lvl2pPr>
            <a:lvl3pPr lvl="2" algn="ctr" rtl="0">
              <a:lnSpc>
                <a:spcPct val="100000"/>
              </a:lnSpc>
              <a:spcBef>
                <a:spcPts val="0"/>
              </a:spcBef>
              <a:spcAft>
                <a:spcPts val="0"/>
              </a:spcAft>
              <a:buClr>
                <a:schemeClr val="accent4"/>
              </a:buClr>
              <a:buSzPts val="1100"/>
              <a:buNone/>
              <a:defRPr sz="1100">
                <a:solidFill>
                  <a:schemeClr val="accent4"/>
                </a:solidFill>
              </a:defRPr>
            </a:lvl3pPr>
            <a:lvl4pPr lvl="3" algn="ctr" rtl="0">
              <a:lnSpc>
                <a:spcPct val="100000"/>
              </a:lnSpc>
              <a:spcBef>
                <a:spcPts val="0"/>
              </a:spcBef>
              <a:spcAft>
                <a:spcPts val="0"/>
              </a:spcAft>
              <a:buClr>
                <a:schemeClr val="accent4"/>
              </a:buClr>
              <a:buSzPts val="1100"/>
              <a:buNone/>
              <a:defRPr sz="1100">
                <a:solidFill>
                  <a:schemeClr val="accent4"/>
                </a:solidFill>
              </a:defRPr>
            </a:lvl4pPr>
            <a:lvl5pPr lvl="4" algn="ctr" rtl="0">
              <a:lnSpc>
                <a:spcPct val="100000"/>
              </a:lnSpc>
              <a:spcBef>
                <a:spcPts val="0"/>
              </a:spcBef>
              <a:spcAft>
                <a:spcPts val="0"/>
              </a:spcAft>
              <a:buClr>
                <a:schemeClr val="accent4"/>
              </a:buClr>
              <a:buSzPts val="1100"/>
              <a:buNone/>
              <a:defRPr sz="1100">
                <a:solidFill>
                  <a:schemeClr val="accent4"/>
                </a:solidFill>
              </a:defRPr>
            </a:lvl5pPr>
            <a:lvl6pPr lvl="5" algn="ctr" rtl="0">
              <a:lnSpc>
                <a:spcPct val="100000"/>
              </a:lnSpc>
              <a:spcBef>
                <a:spcPts val="0"/>
              </a:spcBef>
              <a:spcAft>
                <a:spcPts val="0"/>
              </a:spcAft>
              <a:buClr>
                <a:schemeClr val="accent4"/>
              </a:buClr>
              <a:buSzPts val="1100"/>
              <a:buNone/>
              <a:defRPr sz="1100">
                <a:solidFill>
                  <a:schemeClr val="accent4"/>
                </a:solidFill>
              </a:defRPr>
            </a:lvl6pPr>
            <a:lvl7pPr lvl="6" algn="ctr" rtl="0">
              <a:lnSpc>
                <a:spcPct val="100000"/>
              </a:lnSpc>
              <a:spcBef>
                <a:spcPts val="0"/>
              </a:spcBef>
              <a:spcAft>
                <a:spcPts val="0"/>
              </a:spcAft>
              <a:buClr>
                <a:schemeClr val="accent4"/>
              </a:buClr>
              <a:buSzPts val="1100"/>
              <a:buNone/>
              <a:defRPr sz="1100">
                <a:solidFill>
                  <a:schemeClr val="accent4"/>
                </a:solidFill>
              </a:defRPr>
            </a:lvl7pPr>
            <a:lvl8pPr lvl="7" algn="ctr" rtl="0">
              <a:lnSpc>
                <a:spcPct val="100000"/>
              </a:lnSpc>
              <a:spcBef>
                <a:spcPts val="0"/>
              </a:spcBef>
              <a:spcAft>
                <a:spcPts val="0"/>
              </a:spcAft>
              <a:buClr>
                <a:schemeClr val="accent4"/>
              </a:buClr>
              <a:buSzPts val="1100"/>
              <a:buNone/>
              <a:defRPr sz="1100">
                <a:solidFill>
                  <a:schemeClr val="accent4"/>
                </a:solidFill>
              </a:defRPr>
            </a:lvl8pPr>
            <a:lvl9pPr lvl="8" algn="ctr" rtl="0">
              <a:lnSpc>
                <a:spcPct val="100000"/>
              </a:lnSpc>
              <a:spcBef>
                <a:spcPts val="0"/>
              </a:spcBef>
              <a:spcAft>
                <a:spcPts val="0"/>
              </a:spcAft>
              <a:buClr>
                <a:schemeClr val="accent4"/>
              </a:buClr>
              <a:buSzPts val="1100"/>
              <a:buNone/>
              <a:defRPr sz="1100">
                <a:solidFill>
                  <a:schemeClr val="accent4"/>
                </a:solidFill>
              </a:defRPr>
            </a:lvl9pPr>
          </a:lstStyle>
          <a:p>
            <a:endParaRPr/>
          </a:p>
        </p:txBody>
      </p:sp>
      <p:sp>
        <p:nvSpPr>
          <p:cNvPr id="42" name="Google Shape;42;p7"/>
          <p:cNvSpPr txBox="1">
            <a:spLocks noGrp="1"/>
          </p:cNvSpPr>
          <p:nvPr>
            <p:ph type="ctrTitle" idx="2"/>
          </p:nvPr>
        </p:nvSpPr>
        <p:spPr>
          <a:xfrm flipH="1">
            <a:off x="4724413" y="2638476"/>
            <a:ext cx="3188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43" name="Google Shape;43;p7"/>
          <p:cNvSpPr txBox="1">
            <a:spLocks noGrp="1"/>
          </p:cNvSpPr>
          <p:nvPr>
            <p:ph type="subTitle" idx="3"/>
          </p:nvPr>
        </p:nvSpPr>
        <p:spPr>
          <a:xfrm flipH="1">
            <a:off x="5004625" y="3099925"/>
            <a:ext cx="26283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100"/>
              <a:buNone/>
              <a:defRPr sz="1100">
                <a:solidFill>
                  <a:schemeClr val="accent4"/>
                </a:solidFill>
              </a:defRPr>
            </a:lvl1pPr>
            <a:lvl2pPr lvl="1" algn="ctr" rtl="0">
              <a:lnSpc>
                <a:spcPct val="100000"/>
              </a:lnSpc>
              <a:spcBef>
                <a:spcPts val="0"/>
              </a:spcBef>
              <a:spcAft>
                <a:spcPts val="0"/>
              </a:spcAft>
              <a:buClr>
                <a:schemeClr val="accent4"/>
              </a:buClr>
              <a:buSzPts val="1100"/>
              <a:buNone/>
              <a:defRPr sz="1100">
                <a:solidFill>
                  <a:schemeClr val="accent4"/>
                </a:solidFill>
              </a:defRPr>
            </a:lvl2pPr>
            <a:lvl3pPr lvl="2" algn="ctr" rtl="0">
              <a:lnSpc>
                <a:spcPct val="100000"/>
              </a:lnSpc>
              <a:spcBef>
                <a:spcPts val="0"/>
              </a:spcBef>
              <a:spcAft>
                <a:spcPts val="0"/>
              </a:spcAft>
              <a:buClr>
                <a:schemeClr val="accent4"/>
              </a:buClr>
              <a:buSzPts val="1100"/>
              <a:buNone/>
              <a:defRPr sz="1100">
                <a:solidFill>
                  <a:schemeClr val="accent4"/>
                </a:solidFill>
              </a:defRPr>
            </a:lvl3pPr>
            <a:lvl4pPr lvl="3" algn="ctr" rtl="0">
              <a:lnSpc>
                <a:spcPct val="100000"/>
              </a:lnSpc>
              <a:spcBef>
                <a:spcPts val="0"/>
              </a:spcBef>
              <a:spcAft>
                <a:spcPts val="0"/>
              </a:spcAft>
              <a:buClr>
                <a:schemeClr val="accent4"/>
              </a:buClr>
              <a:buSzPts val="1100"/>
              <a:buNone/>
              <a:defRPr sz="1100">
                <a:solidFill>
                  <a:schemeClr val="accent4"/>
                </a:solidFill>
              </a:defRPr>
            </a:lvl4pPr>
            <a:lvl5pPr lvl="4" algn="ctr" rtl="0">
              <a:lnSpc>
                <a:spcPct val="100000"/>
              </a:lnSpc>
              <a:spcBef>
                <a:spcPts val="0"/>
              </a:spcBef>
              <a:spcAft>
                <a:spcPts val="0"/>
              </a:spcAft>
              <a:buClr>
                <a:schemeClr val="accent4"/>
              </a:buClr>
              <a:buSzPts val="1100"/>
              <a:buNone/>
              <a:defRPr sz="1100">
                <a:solidFill>
                  <a:schemeClr val="accent4"/>
                </a:solidFill>
              </a:defRPr>
            </a:lvl5pPr>
            <a:lvl6pPr lvl="5" algn="ctr" rtl="0">
              <a:lnSpc>
                <a:spcPct val="100000"/>
              </a:lnSpc>
              <a:spcBef>
                <a:spcPts val="0"/>
              </a:spcBef>
              <a:spcAft>
                <a:spcPts val="0"/>
              </a:spcAft>
              <a:buClr>
                <a:schemeClr val="accent4"/>
              </a:buClr>
              <a:buSzPts val="1100"/>
              <a:buNone/>
              <a:defRPr sz="1100">
                <a:solidFill>
                  <a:schemeClr val="accent4"/>
                </a:solidFill>
              </a:defRPr>
            </a:lvl6pPr>
            <a:lvl7pPr lvl="6" algn="ctr" rtl="0">
              <a:lnSpc>
                <a:spcPct val="100000"/>
              </a:lnSpc>
              <a:spcBef>
                <a:spcPts val="0"/>
              </a:spcBef>
              <a:spcAft>
                <a:spcPts val="0"/>
              </a:spcAft>
              <a:buClr>
                <a:schemeClr val="accent4"/>
              </a:buClr>
              <a:buSzPts val="1100"/>
              <a:buNone/>
              <a:defRPr sz="1100">
                <a:solidFill>
                  <a:schemeClr val="accent4"/>
                </a:solidFill>
              </a:defRPr>
            </a:lvl7pPr>
            <a:lvl8pPr lvl="7" algn="ctr" rtl="0">
              <a:lnSpc>
                <a:spcPct val="100000"/>
              </a:lnSpc>
              <a:spcBef>
                <a:spcPts val="0"/>
              </a:spcBef>
              <a:spcAft>
                <a:spcPts val="0"/>
              </a:spcAft>
              <a:buClr>
                <a:schemeClr val="accent4"/>
              </a:buClr>
              <a:buSzPts val="1100"/>
              <a:buNone/>
              <a:defRPr sz="1100">
                <a:solidFill>
                  <a:schemeClr val="accent4"/>
                </a:solidFill>
              </a:defRPr>
            </a:lvl8pPr>
            <a:lvl9pPr lvl="8" algn="ctr" rtl="0">
              <a:lnSpc>
                <a:spcPct val="100000"/>
              </a:lnSpc>
              <a:spcBef>
                <a:spcPts val="0"/>
              </a:spcBef>
              <a:spcAft>
                <a:spcPts val="0"/>
              </a:spcAft>
              <a:buClr>
                <a:schemeClr val="accent4"/>
              </a:buClr>
              <a:buSzPts val="1100"/>
              <a:buNone/>
              <a:defRPr sz="1100">
                <a:solidFill>
                  <a:schemeClr val="accent4"/>
                </a:solidFill>
              </a:defRPr>
            </a:lvl9pPr>
          </a:lstStyle>
          <a:p>
            <a:endParaRPr/>
          </a:p>
        </p:txBody>
      </p:sp>
      <p:sp>
        <p:nvSpPr>
          <p:cNvPr id="44" name="Google Shape;44;p7"/>
          <p:cNvSpPr txBox="1">
            <a:spLocks noGrp="1"/>
          </p:cNvSpPr>
          <p:nvPr>
            <p:ph type="title" idx="4"/>
          </p:nvPr>
        </p:nvSpPr>
        <p:spPr>
          <a:xfrm>
            <a:off x="4550775" y="965025"/>
            <a:ext cx="3884400" cy="896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2400"/>
              <a:buNone/>
              <a:defRPr sz="2400">
                <a:solidFill>
                  <a:schemeClr val="accent2"/>
                </a:solidFill>
              </a:defRPr>
            </a:lvl1pPr>
            <a:lvl2pPr lvl="1" algn="r" rtl="0">
              <a:spcBef>
                <a:spcPts val="0"/>
              </a:spcBef>
              <a:spcAft>
                <a:spcPts val="0"/>
              </a:spcAft>
              <a:buClr>
                <a:schemeClr val="accent2"/>
              </a:buClr>
              <a:buSzPts val="2400"/>
              <a:buNone/>
              <a:defRPr sz="2400">
                <a:solidFill>
                  <a:schemeClr val="accent2"/>
                </a:solidFill>
              </a:defRPr>
            </a:lvl2pPr>
            <a:lvl3pPr lvl="2" algn="r" rtl="0">
              <a:spcBef>
                <a:spcPts val="0"/>
              </a:spcBef>
              <a:spcAft>
                <a:spcPts val="0"/>
              </a:spcAft>
              <a:buClr>
                <a:schemeClr val="accent2"/>
              </a:buClr>
              <a:buSzPts val="2400"/>
              <a:buNone/>
              <a:defRPr sz="2400">
                <a:solidFill>
                  <a:schemeClr val="accent2"/>
                </a:solidFill>
              </a:defRPr>
            </a:lvl3pPr>
            <a:lvl4pPr lvl="3" algn="r" rtl="0">
              <a:spcBef>
                <a:spcPts val="0"/>
              </a:spcBef>
              <a:spcAft>
                <a:spcPts val="0"/>
              </a:spcAft>
              <a:buClr>
                <a:schemeClr val="accent2"/>
              </a:buClr>
              <a:buSzPts val="2400"/>
              <a:buNone/>
              <a:defRPr sz="2400">
                <a:solidFill>
                  <a:schemeClr val="accent2"/>
                </a:solidFill>
              </a:defRPr>
            </a:lvl4pPr>
            <a:lvl5pPr lvl="4" algn="r" rtl="0">
              <a:spcBef>
                <a:spcPts val="0"/>
              </a:spcBef>
              <a:spcAft>
                <a:spcPts val="0"/>
              </a:spcAft>
              <a:buClr>
                <a:schemeClr val="accent2"/>
              </a:buClr>
              <a:buSzPts val="2400"/>
              <a:buNone/>
              <a:defRPr sz="2400">
                <a:solidFill>
                  <a:schemeClr val="accent2"/>
                </a:solidFill>
              </a:defRPr>
            </a:lvl5pPr>
            <a:lvl6pPr lvl="5" algn="r" rtl="0">
              <a:spcBef>
                <a:spcPts val="0"/>
              </a:spcBef>
              <a:spcAft>
                <a:spcPts val="0"/>
              </a:spcAft>
              <a:buClr>
                <a:schemeClr val="accent2"/>
              </a:buClr>
              <a:buSzPts val="2400"/>
              <a:buNone/>
              <a:defRPr sz="2400">
                <a:solidFill>
                  <a:schemeClr val="accent2"/>
                </a:solidFill>
              </a:defRPr>
            </a:lvl6pPr>
            <a:lvl7pPr lvl="6" algn="r" rtl="0">
              <a:spcBef>
                <a:spcPts val="0"/>
              </a:spcBef>
              <a:spcAft>
                <a:spcPts val="0"/>
              </a:spcAft>
              <a:buClr>
                <a:schemeClr val="accent2"/>
              </a:buClr>
              <a:buSzPts val="2400"/>
              <a:buNone/>
              <a:defRPr sz="2400">
                <a:solidFill>
                  <a:schemeClr val="accent2"/>
                </a:solidFill>
              </a:defRPr>
            </a:lvl7pPr>
            <a:lvl8pPr lvl="7" algn="r" rtl="0">
              <a:spcBef>
                <a:spcPts val="0"/>
              </a:spcBef>
              <a:spcAft>
                <a:spcPts val="0"/>
              </a:spcAft>
              <a:buClr>
                <a:schemeClr val="accent2"/>
              </a:buClr>
              <a:buSzPts val="2400"/>
              <a:buNone/>
              <a:defRPr sz="2400">
                <a:solidFill>
                  <a:schemeClr val="accent2"/>
                </a:solidFill>
              </a:defRPr>
            </a:lvl8pPr>
            <a:lvl9pPr lvl="8" algn="r" rtl="0">
              <a:spcBef>
                <a:spcPts val="0"/>
              </a:spcBef>
              <a:spcAft>
                <a:spcPts val="0"/>
              </a:spcAft>
              <a:buClr>
                <a:schemeClr val="accent2"/>
              </a:buClr>
              <a:buSzPts val="2400"/>
              <a:buNone/>
              <a:defRPr sz="2400">
                <a:solidFill>
                  <a:schemeClr val="accent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LUMNS">
  <p:cSld name="CUSTOM_1_1_1_1_1_1_1">
    <p:bg>
      <p:bgPr>
        <a:solidFill>
          <a:srgbClr val="FFFFFF"/>
        </a:soli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ctrTitle"/>
          </p:nvPr>
        </p:nvSpPr>
        <p:spPr>
          <a:xfrm flipH="1">
            <a:off x="1232396" y="3071054"/>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47" name="Google Shape;47;p8"/>
          <p:cNvSpPr txBox="1">
            <a:spLocks noGrp="1"/>
          </p:cNvSpPr>
          <p:nvPr>
            <p:ph type="subTitle" idx="1"/>
          </p:nvPr>
        </p:nvSpPr>
        <p:spPr>
          <a:xfrm flipH="1">
            <a:off x="1232379" y="3519332"/>
            <a:ext cx="2195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100"/>
              <a:buNone/>
              <a:defRPr sz="1100">
                <a:solidFill>
                  <a:schemeClr val="accent4"/>
                </a:solidFill>
              </a:defRPr>
            </a:lvl1pPr>
            <a:lvl2pPr lvl="1" algn="ctr" rtl="0">
              <a:lnSpc>
                <a:spcPct val="100000"/>
              </a:lnSpc>
              <a:spcBef>
                <a:spcPts val="0"/>
              </a:spcBef>
              <a:spcAft>
                <a:spcPts val="0"/>
              </a:spcAft>
              <a:buClr>
                <a:schemeClr val="accent4"/>
              </a:buClr>
              <a:buSzPts val="1100"/>
              <a:buNone/>
              <a:defRPr sz="1100">
                <a:solidFill>
                  <a:schemeClr val="accent4"/>
                </a:solidFill>
              </a:defRPr>
            </a:lvl2pPr>
            <a:lvl3pPr lvl="2" algn="ctr" rtl="0">
              <a:lnSpc>
                <a:spcPct val="100000"/>
              </a:lnSpc>
              <a:spcBef>
                <a:spcPts val="0"/>
              </a:spcBef>
              <a:spcAft>
                <a:spcPts val="0"/>
              </a:spcAft>
              <a:buClr>
                <a:schemeClr val="accent4"/>
              </a:buClr>
              <a:buSzPts val="1100"/>
              <a:buNone/>
              <a:defRPr sz="1100">
                <a:solidFill>
                  <a:schemeClr val="accent4"/>
                </a:solidFill>
              </a:defRPr>
            </a:lvl3pPr>
            <a:lvl4pPr lvl="3" algn="ctr" rtl="0">
              <a:lnSpc>
                <a:spcPct val="100000"/>
              </a:lnSpc>
              <a:spcBef>
                <a:spcPts val="0"/>
              </a:spcBef>
              <a:spcAft>
                <a:spcPts val="0"/>
              </a:spcAft>
              <a:buClr>
                <a:schemeClr val="accent4"/>
              </a:buClr>
              <a:buSzPts val="1100"/>
              <a:buNone/>
              <a:defRPr sz="1100">
                <a:solidFill>
                  <a:schemeClr val="accent4"/>
                </a:solidFill>
              </a:defRPr>
            </a:lvl4pPr>
            <a:lvl5pPr lvl="4" algn="ctr" rtl="0">
              <a:lnSpc>
                <a:spcPct val="100000"/>
              </a:lnSpc>
              <a:spcBef>
                <a:spcPts val="0"/>
              </a:spcBef>
              <a:spcAft>
                <a:spcPts val="0"/>
              </a:spcAft>
              <a:buClr>
                <a:schemeClr val="accent4"/>
              </a:buClr>
              <a:buSzPts val="1100"/>
              <a:buNone/>
              <a:defRPr sz="1100">
                <a:solidFill>
                  <a:schemeClr val="accent4"/>
                </a:solidFill>
              </a:defRPr>
            </a:lvl5pPr>
            <a:lvl6pPr lvl="5" algn="ctr" rtl="0">
              <a:lnSpc>
                <a:spcPct val="100000"/>
              </a:lnSpc>
              <a:spcBef>
                <a:spcPts val="0"/>
              </a:spcBef>
              <a:spcAft>
                <a:spcPts val="0"/>
              </a:spcAft>
              <a:buClr>
                <a:schemeClr val="accent4"/>
              </a:buClr>
              <a:buSzPts val="1100"/>
              <a:buNone/>
              <a:defRPr sz="1100">
                <a:solidFill>
                  <a:schemeClr val="accent4"/>
                </a:solidFill>
              </a:defRPr>
            </a:lvl6pPr>
            <a:lvl7pPr lvl="6" algn="ctr" rtl="0">
              <a:lnSpc>
                <a:spcPct val="100000"/>
              </a:lnSpc>
              <a:spcBef>
                <a:spcPts val="0"/>
              </a:spcBef>
              <a:spcAft>
                <a:spcPts val="0"/>
              </a:spcAft>
              <a:buClr>
                <a:schemeClr val="accent4"/>
              </a:buClr>
              <a:buSzPts val="1100"/>
              <a:buNone/>
              <a:defRPr sz="1100">
                <a:solidFill>
                  <a:schemeClr val="accent4"/>
                </a:solidFill>
              </a:defRPr>
            </a:lvl7pPr>
            <a:lvl8pPr lvl="7" algn="ctr" rtl="0">
              <a:lnSpc>
                <a:spcPct val="100000"/>
              </a:lnSpc>
              <a:spcBef>
                <a:spcPts val="0"/>
              </a:spcBef>
              <a:spcAft>
                <a:spcPts val="0"/>
              </a:spcAft>
              <a:buClr>
                <a:schemeClr val="accent4"/>
              </a:buClr>
              <a:buSzPts val="1100"/>
              <a:buNone/>
              <a:defRPr sz="1100">
                <a:solidFill>
                  <a:schemeClr val="accent4"/>
                </a:solidFill>
              </a:defRPr>
            </a:lvl8pPr>
            <a:lvl9pPr lvl="8" algn="ctr" rtl="0">
              <a:lnSpc>
                <a:spcPct val="100000"/>
              </a:lnSpc>
              <a:spcBef>
                <a:spcPts val="0"/>
              </a:spcBef>
              <a:spcAft>
                <a:spcPts val="0"/>
              </a:spcAft>
              <a:buClr>
                <a:schemeClr val="accent4"/>
              </a:buClr>
              <a:buSzPts val="1100"/>
              <a:buNone/>
              <a:defRPr sz="1100">
                <a:solidFill>
                  <a:schemeClr val="accent4"/>
                </a:solidFill>
              </a:defRPr>
            </a:lvl9pPr>
          </a:lstStyle>
          <a:p>
            <a:endParaRPr/>
          </a:p>
        </p:txBody>
      </p:sp>
      <p:sp>
        <p:nvSpPr>
          <p:cNvPr id="48" name="Google Shape;48;p8"/>
          <p:cNvSpPr txBox="1">
            <a:spLocks noGrp="1"/>
          </p:cNvSpPr>
          <p:nvPr>
            <p:ph type="ctrTitle" idx="2"/>
          </p:nvPr>
        </p:nvSpPr>
        <p:spPr>
          <a:xfrm flipH="1">
            <a:off x="3480509" y="2156654"/>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49" name="Google Shape;49;p8"/>
          <p:cNvSpPr txBox="1">
            <a:spLocks noGrp="1"/>
          </p:cNvSpPr>
          <p:nvPr>
            <p:ph type="subTitle" idx="3"/>
          </p:nvPr>
        </p:nvSpPr>
        <p:spPr>
          <a:xfrm flipH="1">
            <a:off x="3480491" y="2604932"/>
            <a:ext cx="2195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100"/>
              <a:buNone/>
              <a:defRPr sz="1100">
                <a:solidFill>
                  <a:schemeClr val="accent4"/>
                </a:solidFill>
              </a:defRPr>
            </a:lvl1pPr>
            <a:lvl2pPr lvl="1" algn="ctr" rtl="0">
              <a:lnSpc>
                <a:spcPct val="100000"/>
              </a:lnSpc>
              <a:spcBef>
                <a:spcPts val="0"/>
              </a:spcBef>
              <a:spcAft>
                <a:spcPts val="0"/>
              </a:spcAft>
              <a:buClr>
                <a:schemeClr val="accent4"/>
              </a:buClr>
              <a:buSzPts val="1100"/>
              <a:buNone/>
              <a:defRPr sz="1100">
                <a:solidFill>
                  <a:schemeClr val="accent4"/>
                </a:solidFill>
              </a:defRPr>
            </a:lvl2pPr>
            <a:lvl3pPr lvl="2" algn="ctr" rtl="0">
              <a:lnSpc>
                <a:spcPct val="100000"/>
              </a:lnSpc>
              <a:spcBef>
                <a:spcPts val="0"/>
              </a:spcBef>
              <a:spcAft>
                <a:spcPts val="0"/>
              </a:spcAft>
              <a:buClr>
                <a:schemeClr val="accent4"/>
              </a:buClr>
              <a:buSzPts val="1100"/>
              <a:buNone/>
              <a:defRPr sz="1100">
                <a:solidFill>
                  <a:schemeClr val="accent4"/>
                </a:solidFill>
              </a:defRPr>
            </a:lvl3pPr>
            <a:lvl4pPr lvl="3" algn="ctr" rtl="0">
              <a:lnSpc>
                <a:spcPct val="100000"/>
              </a:lnSpc>
              <a:spcBef>
                <a:spcPts val="0"/>
              </a:spcBef>
              <a:spcAft>
                <a:spcPts val="0"/>
              </a:spcAft>
              <a:buClr>
                <a:schemeClr val="accent4"/>
              </a:buClr>
              <a:buSzPts val="1100"/>
              <a:buNone/>
              <a:defRPr sz="1100">
                <a:solidFill>
                  <a:schemeClr val="accent4"/>
                </a:solidFill>
              </a:defRPr>
            </a:lvl4pPr>
            <a:lvl5pPr lvl="4" algn="ctr" rtl="0">
              <a:lnSpc>
                <a:spcPct val="100000"/>
              </a:lnSpc>
              <a:spcBef>
                <a:spcPts val="0"/>
              </a:spcBef>
              <a:spcAft>
                <a:spcPts val="0"/>
              </a:spcAft>
              <a:buClr>
                <a:schemeClr val="accent4"/>
              </a:buClr>
              <a:buSzPts val="1100"/>
              <a:buNone/>
              <a:defRPr sz="1100">
                <a:solidFill>
                  <a:schemeClr val="accent4"/>
                </a:solidFill>
              </a:defRPr>
            </a:lvl5pPr>
            <a:lvl6pPr lvl="5" algn="ctr" rtl="0">
              <a:lnSpc>
                <a:spcPct val="100000"/>
              </a:lnSpc>
              <a:spcBef>
                <a:spcPts val="0"/>
              </a:spcBef>
              <a:spcAft>
                <a:spcPts val="0"/>
              </a:spcAft>
              <a:buClr>
                <a:schemeClr val="accent4"/>
              </a:buClr>
              <a:buSzPts val="1100"/>
              <a:buNone/>
              <a:defRPr sz="1100">
                <a:solidFill>
                  <a:schemeClr val="accent4"/>
                </a:solidFill>
              </a:defRPr>
            </a:lvl6pPr>
            <a:lvl7pPr lvl="6" algn="ctr" rtl="0">
              <a:lnSpc>
                <a:spcPct val="100000"/>
              </a:lnSpc>
              <a:spcBef>
                <a:spcPts val="0"/>
              </a:spcBef>
              <a:spcAft>
                <a:spcPts val="0"/>
              </a:spcAft>
              <a:buClr>
                <a:schemeClr val="accent4"/>
              </a:buClr>
              <a:buSzPts val="1100"/>
              <a:buNone/>
              <a:defRPr sz="1100">
                <a:solidFill>
                  <a:schemeClr val="accent4"/>
                </a:solidFill>
              </a:defRPr>
            </a:lvl7pPr>
            <a:lvl8pPr lvl="7" algn="ctr" rtl="0">
              <a:lnSpc>
                <a:spcPct val="100000"/>
              </a:lnSpc>
              <a:spcBef>
                <a:spcPts val="0"/>
              </a:spcBef>
              <a:spcAft>
                <a:spcPts val="0"/>
              </a:spcAft>
              <a:buClr>
                <a:schemeClr val="accent4"/>
              </a:buClr>
              <a:buSzPts val="1100"/>
              <a:buNone/>
              <a:defRPr sz="1100">
                <a:solidFill>
                  <a:schemeClr val="accent4"/>
                </a:solidFill>
              </a:defRPr>
            </a:lvl8pPr>
            <a:lvl9pPr lvl="8" algn="ctr" rtl="0">
              <a:lnSpc>
                <a:spcPct val="100000"/>
              </a:lnSpc>
              <a:spcBef>
                <a:spcPts val="0"/>
              </a:spcBef>
              <a:spcAft>
                <a:spcPts val="0"/>
              </a:spcAft>
              <a:buClr>
                <a:schemeClr val="accent4"/>
              </a:buClr>
              <a:buSzPts val="1100"/>
              <a:buNone/>
              <a:defRPr sz="1100">
                <a:solidFill>
                  <a:schemeClr val="accent4"/>
                </a:solidFill>
              </a:defRPr>
            </a:lvl9pPr>
          </a:lstStyle>
          <a:p>
            <a:endParaRPr/>
          </a:p>
        </p:txBody>
      </p:sp>
      <p:sp>
        <p:nvSpPr>
          <p:cNvPr id="50" name="Google Shape;50;p8"/>
          <p:cNvSpPr txBox="1">
            <a:spLocks noGrp="1"/>
          </p:cNvSpPr>
          <p:nvPr>
            <p:ph type="ctrTitle" idx="4"/>
          </p:nvPr>
        </p:nvSpPr>
        <p:spPr>
          <a:xfrm flipH="1">
            <a:off x="5716221" y="3071054"/>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51" name="Google Shape;51;p8"/>
          <p:cNvSpPr txBox="1">
            <a:spLocks noGrp="1"/>
          </p:cNvSpPr>
          <p:nvPr>
            <p:ph type="subTitle" idx="5"/>
          </p:nvPr>
        </p:nvSpPr>
        <p:spPr>
          <a:xfrm flipH="1">
            <a:off x="5716204" y="3519332"/>
            <a:ext cx="2195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100"/>
              <a:buNone/>
              <a:defRPr sz="1100">
                <a:solidFill>
                  <a:schemeClr val="accent4"/>
                </a:solidFill>
              </a:defRPr>
            </a:lvl1pPr>
            <a:lvl2pPr lvl="1" algn="ctr" rtl="0">
              <a:lnSpc>
                <a:spcPct val="100000"/>
              </a:lnSpc>
              <a:spcBef>
                <a:spcPts val="0"/>
              </a:spcBef>
              <a:spcAft>
                <a:spcPts val="0"/>
              </a:spcAft>
              <a:buClr>
                <a:schemeClr val="accent4"/>
              </a:buClr>
              <a:buSzPts val="1100"/>
              <a:buNone/>
              <a:defRPr sz="1100">
                <a:solidFill>
                  <a:schemeClr val="accent4"/>
                </a:solidFill>
              </a:defRPr>
            </a:lvl2pPr>
            <a:lvl3pPr lvl="2" algn="ctr" rtl="0">
              <a:lnSpc>
                <a:spcPct val="100000"/>
              </a:lnSpc>
              <a:spcBef>
                <a:spcPts val="0"/>
              </a:spcBef>
              <a:spcAft>
                <a:spcPts val="0"/>
              </a:spcAft>
              <a:buClr>
                <a:schemeClr val="accent4"/>
              </a:buClr>
              <a:buSzPts val="1100"/>
              <a:buNone/>
              <a:defRPr sz="1100">
                <a:solidFill>
                  <a:schemeClr val="accent4"/>
                </a:solidFill>
              </a:defRPr>
            </a:lvl3pPr>
            <a:lvl4pPr lvl="3" algn="ctr" rtl="0">
              <a:lnSpc>
                <a:spcPct val="100000"/>
              </a:lnSpc>
              <a:spcBef>
                <a:spcPts val="0"/>
              </a:spcBef>
              <a:spcAft>
                <a:spcPts val="0"/>
              </a:spcAft>
              <a:buClr>
                <a:schemeClr val="accent4"/>
              </a:buClr>
              <a:buSzPts val="1100"/>
              <a:buNone/>
              <a:defRPr sz="1100">
                <a:solidFill>
                  <a:schemeClr val="accent4"/>
                </a:solidFill>
              </a:defRPr>
            </a:lvl4pPr>
            <a:lvl5pPr lvl="4" algn="ctr" rtl="0">
              <a:lnSpc>
                <a:spcPct val="100000"/>
              </a:lnSpc>
              <a:spcBef>
                <a:spcPts val="0"/>
              </a:spcBef>
              <a:spcAft>
                <a:spcPts val="0"/>
              </a:spcAft>
              <a:buClr>
                <a:schemeClr val="accent4"/>
              </a:buClr>
              <a:buSzPts val="1100"/>
              <a:buNone/>
              <a:defRPr sz="1100">
                <a:solidFill>
                  <a:schemeClr val="accent4"/>
                </a:solidFill>
              </a:defRPr>
            </a:lvl5pPr>
            <a:lvl6pPr lvl="5" algn="ctr" rtl="0">
              <a:lnSpc>
                <a:spcPct val="100000"/>
              </a:lnSpc>
              <a:spcBef>
                <a:spcPts val="0"/>
              </a:spcBef>
              <a:spcAft>
                <a:spcPts val="0"/>
              </a:spcAft>
              <a:buClr>
                <a:schemeClr val="accent4"/>
              </a:buClr>
              <a:buSzPts val="1100"/>
              <a:buNone/>
              <a:defRPr sz="1100">
                <a:solidFill>
                  <a:schemeClr val="accent4"/>
                </a:solidFill>
              </a:defRPr>
            </a:lvl6pPr>
            <a:lvl7pPr lvl="6" algn="ctr" rtl="0">
              <a:lnSpc>
                <a:spcPct val="100000"/>
              </a:lnSpc>
              <a:spcBef>
                <a:spcPts val="0"/>
              </a:spcBef>
              <a:spcAft>
                <a:spcPts val="0"/>
              </a:spcAft>
              <a:buClr>
                <a:schemeClr val="accent4"/>
              </a:buClr>
              <a:buSzPts val="1100"/>
              <a:buNone/>
              <a:defRPr sz="1100">
                <a:solidFill>
                  <a:schemeClr val="accent4"/>
                </a:solidFill>
              </a:defRPr>
            </a:lvl7pPr>
            <a:lvl8pPr lvl="7" algn="ctr" rtl="0">
              <a:lnSpc>
                <a:spcPct val="100000"/>
              </a:lnSpc>
              <a:spcBef>
                <a:spcPts val="0"/>
              </a:spcBef>
              <a:spcAft>
                <a:spcPts val="0"/>
              </a:spcAft>
              <a:buClr>
                <a:schemeClr val="accent4"/>
              </a:buClr>
              <a:buSzPts val="1100"/>
              <a:buNone/>
              <a:defRPr sz="1100">
                <a:solidFill>
                  <a:schemeClr val="accent4"/>
                </a:solidFill>
              </a:defRPr>
            </a:lvl8pPr>
            <a:lvl9pPr lvl="8" algn="ctr" rtl="0">
              <a:lnSpc>
                <a:spcPct val="100000"/>
              </a:lnSpc>
              <a:spcBef>
                <a:spcPts val="0"/>
              </a:spcBef>
              <a:spcAft>
                <a:spcPts val="0"/>
              </a:spcAft>
              <a:buClr>
                <a:schemeClr val="accent4"/>
              </a:buClr>
              <a:buSzPts val="1100"/>
              <a:buNone/>
              <a:defRPr sz="1100">
                <a:solidFill>
                  <a:schemeClr val="accent4"/>
                </a:solidFill>
              </a:defRPr>
            </a:lvl9pPr>
          </a:lstStyle>
          <a:p>
            <a:endParaRPr/>
          </a:p>
        </p:txBody>
      </p:sp>
      <p:sp>
        <p:nvSpPr>
          <p:cNvPr id="52" name="Google Shape;52;p8"/>
          <p:cNvSpPr txBox="1">
            <a:spLocks noGrp="1"/>
          </p:cNvSpPr>
          <p:nvPr>
            <p:ph type="title" idx="6"/>
          </p:nvPr>
        </p:nvSpPr>
        <p:spPr>
          <a:xfrm>
            <a:off x="720000" y="967864"/>
            <a:ext cx="2974500" cy="896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400"/>
              <a:buNone/>
              <a:defRPr sz="2400">
                <a:solidFill>
                  <a:schemeClr val="accent2"/>
                </a:solidFill>
              </a:defRPr>
            </a:lvl2pPr>
            <a:lvl3pPr lvl="2" rtl="0">
              <a:spcBef>
                <a:spcPts val="0"/>
              </a:spcBef>
              <a:spcAft>
                <a:spcPts val="0"/>
              </a:spcAft>
              <a:buClr>
                <a:schemeClr val="accent2"/>
              </a:buClr>
              <a:buSzPts val="2400"/>
              <a:buNone/>
              <a:defRPr sz="2400">
                <a:solidFill>
                  <a:schemeClr val="accent2"/>
                </a:solidFill>
              </a:defRPr>
            </a:lvl3pPr>
            <a:lvl4pPr lvl="3" rtl="0">
              <a:spcBef>
                <a:spcPts val="0"/>
              </a:spcBef>
              <a:spcAft>
                <a:spcPts val="0"/>
              </a:spcAft>
              <a:buClr>
                <a:schemeClr val="accent2"/>
              </a:buClr>
              <a:buSzPts val="2400"/>
              <a:buNone/>
              <a:defRPr sz="2400">
                <a:solidFill>
                  <a:schemeClr val="accent2"/>
                </a:solidFill>
              </a:defRPr>
            </a:lvl4pPr>
            <a:lvl5pPr lvl="4" rtl="0">
              <a:spcBef>
                <a:spcPts val="0"/>
              </a:spcBef>
              <a:spcAft>
                <a:spcPts val="0"/>
              </a:spcAft>
              <a:buClr>
                <a:schemeClr val="accent2"/>
              </a:buClr>
              <a:buSzPts val="2400"/>
              <a:buNone/>
              <a:defRPr sz="2400">
                <a:solidFill>
                  <a:schemeClr val="accent2"/>
                </a:solidFill>
              </a:defRPr>
            </a:lvl5pPr>
            <a:lvl6pPr lvl="5" rtl="0">
              <a:spcBef>
                <a:spcPts val="0"/>
              </a:spcBef>
              <a:spcAft>
                <a:spcPts val="0"/>
              </a:spcAft>
              <a:buClr>
                <a:schemeClr val="accent2"/>
              </a:buClr>
              <a:buSzPts val="2400"/>
              <a:buNone/>
              <a:defRPr sz="2400">
                <a:solidFill>
                  <a:schemeClr val="accent2"/>
                </a:solidFill>
              </a:defRPr>
            </a:lvl6pPr>
            <a:lvl7pPr lvl="6" rtl="0">
              <a:spcBef>
                <a:spcPts val="0"/>
              </a:spcBef>
              <a:spcAft>
                <a:spcPts val="0"/>
              </a:spcAft>
              <a:buClr>
                <a:schemeClr val="accent2"/>
              </a:buClr>
              <a:buSzPts val="2400"/>
              <a:buNone/>
              <a:defRPr sz="2400">
                <a:solidFill>
                  <a:schemeClr val="accent2"/>
                </a:solidFill>
              </a:defRPr>
            </a:lvl7pPr>
            <a:lvl8pPr lvl="7" rtl="0">
              <a:spcBef>
                <a:spcPts val="0"/>
              </a:spcBef>
              <a:spcAft>
                <a:spcPts val="0"/>
              </a:spcAft>
              <a:buClr>
                <a:schemeClr val="accent2"/>
              </a:buClr>
              <a:buSzPts val="2400"/>
              <a:buNone/>
              <a:defRPr sz="2400">
                <a:solidFill>
                  <a:schemeClr val="accent2"/>
                </a:solidFill>
              </a:defRPr>
            </a:lvl8pPr>
            <a:lvl9pPr lvl="8" rtl="0">
              <a:spcBef>
                <a:spcPts val="0"/>
              </a:spcBef>
              <a:spcAft>
                <a:spcPts val="0"/>
              </a:spcAft>
              <a:buClr>
                <a:schemeClr val="accent2"/>
              </a:buClr>
              <a:buSzPts val="2400"/>
              <a:buNone/>
              <a:defRPr sz="2400">
                <a:solidFill>
                  <a:schemeClr val="accent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IMAGE + TITLE 1">
  <p:cSld name="CUSTOM_1_1_1_1_1_1_1_1_1_1_1_1">
    <p:bg>
      <p:bgPr>
        <a:no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ctrTitle"/>
          </p:nvPr>
        </p:nvSpPr>
        <p:spPr>
          <a:xfrm flipH="1">
            <a:off x="4280704" y="384050"/>
            <a:ext cx="4138500" cy="12297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IMAGE + TEXT 2">
  <p:cSld name="CUSTOM_1_1_1_1_1_1_1_1_1_1">
    <p:bg>
      <p:bgPr>
        <a:no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ctrTitle"/>
          </p:nvPr>
        </p:nvSpPr>
        <p:spPr>
          <a:xfrm flipH="1">
            <a:off x="1767300" y="828500"/>
            <a:ext cx="5609400" cy="348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1pPr>
            <a:lvl2pPr lvl="1">
              <a:spcBef>
                <a:spcPts val="0"/>
              </a:spcBef>
              <a:spcAft>
                <a:spcPts val="0"/>
              </a:spcAft>
              <a:buClr>
                <a:srgbClr val="666666"/>
              </a:buClr>
              <a:buSzPts val="2800"/>
              <a:buFont typeface="Fira Sans Extra Condensed"/>
              <a:buNone/>
              <a:defRPr sz="2800">
                <a:solidFill>
                  <a:srgbClr val="666666"/>
                </a:solidFill>
                <a:latin typeface="Fira Sans Extra Condensed"/>
                <a:ea typeface="Fira Sans Extra Condensed"/>
                <a:cs typeface="Fira Sans Extra Condensed"/>
                <a:sym typeface="Fira Sans Extra Condensed"/>
              </a:defRPr>
            </a:lvl2pPr>
            <a:lvl3pPr lvl="2">
              <a:spcBef>
                <a:spcPts val="0"/>
              </a:spcBef>
              <a:spcAft>
                <a:spcPts val="0"/>
              </a:spcAft>
              <a:buClr>
                <a:srgbClr val="666666"/>
              </a:buClr>
              <a:buSzPts val="2800"/>
              <a:buFont typeface="Fira Sans Extra Condensed"/>
              <a:buNone/>
              <a:defRPr sz="2800">
                <a:solidFill>
                  <a:srgbClr val="666666"/>
                </a:solidFill>
                <a:latin typeface="Fira Sans Extra Condensed"/>
                <a:ea typeface="Fira Sans Extra Condensed"/>
                <a:cs typeface="Fira Sans Extra Condensed"/>
                <a:sym typeface="Fira Sans Extra Condensed"/>
              </a:defRPr>
            </a:lvl3pPr>
            <a:lvl4pPr lvl="3">
              <a:spcBef>
                <a:spcPts val="0"/>
              </a:spcBef>
              <a:spcAft>
                <a:spcPts val="0"/>
              </a:spcAft>
              <a:buClr>
                <a:srgbClr val="666666"/>
              </a:buClr>
              <a:buSzPts val="2800"/>
              <a:buFont typeface="Fira Sans Extra Condensed"/>
              <a:buNone/>
              <a:defRPr sz="2800">
                <a:solidFill>
                  <a:srgbClr val="666666"/>
                </a:solidFill>
                <a:latin typeface="Fira Sans Extra Condensed"/>
                <a:ea typeface="Fira Sans Extra Condensed"/>
                <a:cs typeface="Fira Sans Extra Condensed"/>
                <a:sym typeface="Fira Sans Extra Condensed"/>
              </a:defRPr>
            </a:lvl4pPr>
            <a:lvl5pPr lvl="4">
              <a:spcBef>
                <a:spcPts val="0"/>
              </a:spcBef>
              <a:spcAft>
                <a:spcPts val="0"/>
              </a:spcAft>
              <a:buClr>
                <a:srgbClr val="666666"/>
              </a:buClr>
              <a:buSzPts val="2800"/>
              <a:buFont typeface="Fira Sans Extra Condensed"/>
              <a:buNone/>
              <a:defRPr sz="2800">
                <a:solidFill>
                  <a:srgbClr val="666666"/>
                </a:solidFill>
                <a:latin typeface="Fira Sans Extra Condensed"/>
                <a:ea typeface="Fira Sans Extra Condensed"/>
                <a:cs typeface="Fira Sans Extra Condensed"/>
                <a:sym typeface="Fira Sans Extra Condensed"/>
              </a:defRPr>
            </a:lvl5pPr>
            <a:lvl6pPr lvl="5">
              <a:spcBef>
                <a:spcPts val="0"/>
              </a:spcBef>
              <a:spcAft>
                <a:spcPts val="0"/>
              </a:spcAft>
              <a:buClr>
                <a:srgbClr val="666666"/>
              </a:buClr>
              <a:buSzPts val="2800"/>
              <a:buFont typeface="Fira Sans Extra Condensed"/>
              <a:buNone/>
              <a:defRPr sz="2800">
                <a:solidFill>
                  <a:srgbClr val="666666"/>
                </a:solidFill>
                <a:latin typeface="Fira Sans Extra Condensed"/>
                <a:ea typeface="Fira Sans Extra Condensed"/>
                <a:cs typeface="Fira Sans Extra Condensed"/>
                <a:sym typeface="Fira Sans Extra Condensed"/>
              </a:defRPr>
            </a:lvl6pPr>
            <a:lvl7pPr lvl="6">
              <a:spcBef>
                <a:spcPts val="0"/>
              </a:spcBef>
              <a:spcAft>
                <a:spcPts val="0"/>
              </a:spcAft>
              <a:buClr>
                <a:srgbClr val="666666"/>
              </a:buClr>
              <a:buSzPts val="2800"/>
              <a:buFont typeface="Fira Sans Extra Condensed"/>
              <a:buNone/>
              <a:defRPr sz="2800">
                <a:solidFill>
                  <a:srgbClr val="666666"/>
                </a:solidFill>
                <a:latin typeface="Fira Sans Extra Condensed"/>
                <a:ea typeface="Fira Sans Extra Condensed"/>
                <a:cs typeface="Fira Sans Extra Condensed"/>
                <a:sym typeface="Fira Sans Extra Condensed"/>
              </a:defRPr>
            </a:lvl7pPr>
            <a:lvl8pPr lvl="7">
              <a:spcBef>
                <a:spcPts val="0"/>
              </a:spcBef>
              <a:spcAft>
                <a:spcPts val="0"/>
              </a:spcAft>
              <a:buClr>
                <a:srgbClr val="666666"/>
              </a:buClr>
              <a:buSzPts val="2800"/>
              <a:buFont typeface="Fira Sans Extra Condensed"/>
              <a:buNone/>
              <a:defRPr sz="2800">
                <a:solidFill>
                  <a:srgbClr val="666666"/>
                </a:solidFill>
                <a:latin typeface="Fira Sans Extra Condensed"/>
                <a:ea typeface="Fira Sans Extra Condensed"/>
                <a:cs typeface="Fira Sans Extra Condensed"/>
                <a:sym typeface="Fira Sans Extra Condensed"/>
              </a:defRPr>
            </a:lvl8pPr>
            <a:lvl9pPr lvl="8">
              <a:spcBef>
                <a:spcPts val="0"/>
              </a:spcBef>
              <a:spcAft>
                <a:spcPts val="0"/>
              </a:spcAft>
              <a:buClr>
                <a:srgbClr val="666666"/>
              </a:buClr>
              <a:buSzPts val="2800"/>
              <a:buFont typeface="Fira Sans Extra Condensed"/>
              <a:buNone/>
              <a:defRPr sz="2800">
                <a:solidFill>
                  <a:srgbClr val="666666"/>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1pPr>
            <a:lvl2pPr marL="914400" lvl="1" indent="-304800" rtl="0">
              <a:lnSpc>
                <a:spcPct val="115000"/>
              </a:lnSpc>
              <a:spcBef>
                <a:spcPts val="1600"/>
              </a:spcBef>
              <a:spcAft>
                <a:spcPts val="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2pPr>
            <a:lvl3pPr marL="1371600" lvl="2" indent="-304800" rtl="0">
              <a:lnSpc>
                <a:spcPct val="115000"/>
              </a:lnSpc>
              <a:spcBef>
                <a:spcPts val="1600"/>
              </a:spcBef>
              <a:spcAft>
                <a:spcPts val="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3pPr>
            <a:lvl4pPr marL="1828800" lvl="3" indent="-304800" rtl="0">
              <a:lnSpc>
                <a:spcPct val="115000"/>
              </a:lnSpc>
              <a:spcBef>
                <a:spcPts val="1600"/>
              </a:spcBef>
              <a:spcAft>
                <a:spcPts val="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4pPr>
            <a:lvl5pPr marL="2286000" lvl="4" indent="-304800" rtl="0">
              <a:lnSpc>
                <a:spcPct val="115000"/>
              </a:lnSpc>
              <a:spcBef>
                <a:spcPts val="1600"/>
              </a:spcBef>
              <a:spcAft>
                <a:spcPts val="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5pPr>
            <a:lvl6pPr marL="2743200" lvl="5" indent="-304800" rtl="0">
              <a:lnSpc>
                <a:spcPct val="115000"/>
              </a:lnSpc>
              <a:spcBef>
                <a:spcPts val="1600"/>
              </a:spcBef>
              <a:spcAft>
                <a:spcPts val="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6pPr>
            <a:lvl7pPr marL="3200400" lvl="6" indent="-304800" rtl="0">
              <a:lnSpc>
                <a:spcPct val="115000"/>
              </a:lnSpc>
              <a:spcBef>
                <a:spcPts val="1600"/>
              </a:spcBef>
              <a:spcAft>
                <a:spcPts val="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7pPr>
            <a:lvl8pPr marL="3657600" lvl="7" indent="-304800" rtl="0">
              <a:lnSpc>
                <a:spcPct val="115000"/>
              </a:lnSpc>
              <a:spcBef>
                <a:spcPts val="1600"/>
              </a:spcBef>
              <a:spcAft>
                <a:spcPts val="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8pPr>
            <a:lvl9pPr marL="4114800" lvl="8" indent="-304800" rtl="0">
              <a:lnSpc>
                <a:spcPct val="115000"/>
              </a:lnSpc>
              <a:spcBef>
                <a:spcPts val="1600"/>
              </a:spcBef>
              <a:spcAft>
                <a:spcPts val="160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9" r:id="rId16"/>
    <p:sldLayoutId id="2147483670" r:id="rId17"/>
    <p:sldLayoutId id="2147483673"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7.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png"/><Relationship Id="rId3" Type="http://schemas.openxmlformats.org/officeDocument/2006/relationships/image" Target="../media/image26.png"/><Relationship Id="rId7" Type="http://schemas.openxmlformats.org/officeDocument/2006/relationships/image" Target="../media/image4.png"/><Relationship Id="rId12"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9.png"/><Relationship Id="rId5" Type="http://schemas.openxmlformats.org/officeDocument/2006/relationships/image" Target="../media/image13.png"/><Relationship Id="rId10"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3.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34.png"/><Relationship Id="rId4" Type="http://schemas.openxmlformats.org/officeDocument/2006/relationships/image" Target="../media/image25.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6.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7.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38.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1.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32.png"/><Relationship Id="rId4" Type="http://schemas.openxmlformats.org/officeDocument/2006/relationships/image" Target="../media/image6.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4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47.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8.png"/><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8.png"/><Relationship Id="rId7" Type="http://schemas.openxmlformats.org/officeDocument/2006/relationships/image" Target="../media/image4.png"/><Relationship Id="rId12"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52.png"/><Relationship Id="rId5" Type="http://schemas.openxmlformats.org/officeDocument/2006/relationships/image" Target="../media/image3.png"/><Relationship Id="rId10" Type="http://schemas.openxmlformats.org/officeDocument/2006/relationships/image" Target="../media/image51.png"/><Relationship Id="rId4" Type="http://schemas.openxmlformats.org/officeDocument/2006/relationships/image" Target="../media/image13.png"/><Relationship Id="rId9"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30.png"/></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53.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32.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36.png"/><Relationship Id="rId7"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3.png"/><Relationship Id="rId7"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34.png"/><Relationship Id="rId4" Type="http://schemas.openxmlformats.org/officeDocument/2006/relationships/image" Target="../media/image25.png"/><Relationship Id="rId9"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18.xml"/><Relationship Id="rId5" Type="http://schemas.openxmlformats.org/officeDocument/2006/relationships/image" Target="../media/image58.png"/><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0"/>
          <p:cNvPicPr preferRelativeResize="0"/>
          <p:nvPr/>
        </p:nvPicPr>
        <p:blipFill rotWithShape="1">
          <a:blip r:embed="rId3">
            <a:alphaModFix/>
          </a:blip>
          <a:srcRect t="26492" r="24868"/>
          <a:stretch/>
        </p:blipFill>
        <p:spPr>
          <a:xfrm>
            <a:off x="0" y="1854563"/>
            <a:ext cx="6016077" cy="3311002"/>
          </a:xfrm>
          <a:prstGeom prst="rect">
            <a:avLst/>
          </a:prstGeom>
          <a:noFill/>
          <a:ln>
            <a:noFill/>
          </a:ln>
        </p:spPr>
      </p:pic>
      <p:sp>
        <p:nvSpPr>
          <p:cNvPr id="154" name="Google Shape;154;p30"/>
          <p:cNvSpPr txBox="1">
            <a:spLocks noGrp="1"/>
          </p:cNvSpPr>
          <p:nvPr>
            <p:ph type="ctrTitle"/>
          </p:nvPr>
        </p:nvSpPr>
        <p:spPr>
          <a:xfrm>
            <a:off x="2713349" y="408925"/>
            <a:ext cx="5349995" cy="1887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smtClean="0"/>
              <a:t>ORYANTASYON PROGRAMI</a:t>
            </a:r>
            <a:endParaRPr dirty="0"/>
          </a:p>
        </p:txBody>
      </p:sp>
      <p:pic>
        <p:nvPicPr>
          <p:cNvPr id="156" name="Google Shape;156;p30"/>
          <p:cNvPicPr preferRelativeResize="0"/>
          <p:nvPr/>
        </p:nvPicPr>
        <p:blipFill>
          <a:blip r:embed="rId4">
            <a:alphaModFix/>
          </a:blip>
          <a:stretch>
            <a:fillRect/>
          </a:stretch>
        </p:blipFill>
        <p:spPr>
          <a:xfrm>
            <a:off x="3259191" y="2598550"/>
            <a:ext cx="1794324" cy="2180800"/>
          </a:xfrm>
          <a:prstGeom prst="rect">
            <a:avLst/>
          </a:prstGeom>
          <a:noFill/>
          <a:ln>
            <a:noFill/>
          </a:ln>
        </p:spPr>
      </p:pic>
      <p:pic>
        <p:nvPicPr>
          <p:cNvPr id="157" name="Google Shape;157;p30"/>
          <p:cNvPicPr preferRelativeResize="0"/>
          <p:nvPr/>
        </p:nvPicPr>
        <p:blipFill>
          <a:blip r:embed="rId5">
            <a:alphaModFix/>
          </a:blip>
          <a:stretch>
            <a:fillRect/>
          </a:stretch>
        </p:blipFill>
        <p:spPr>
          <a:xfrm>
            <a:off x="285750" y="1980350"/>
            <a:ext cx="1794323" cy="2907025"/>
          </a:xfrm>
          <a:prstGeom prst="rect">
            <a:avLst/>
          </a:prstGeom>
          <a:noFill/>
          <a:ln>
            <a:noFill/>
          </a:ln>
        </p:spPr>
      </p:pic>
      <p:pic>
        <p:nvPicPr>
          <p:cNvPr id="158" name="Google Shape;158;p30"/>
          <p:cNvPicPr preferRelativeResize="0"/>
          <p:nvPr/>
        </p:nvPicPr>
        <p:blipFill>
          <a:blip r:embed="rId6">
            <a:alphaModFix/>
          </a:blip>
          <a:stretch>
            <a:fillRect/>
          </a:stretch>
        </p:blipFill>
        <p:spPr>
          <a:xfrm>
            <a:off x="561925" y="681801"/>
            <a:ext cx="943274" cy="721525"/>
          </a:xfrm>
          <a:prstGeom prst="rect">
            <a:avLst/>
          </a:prstGeom>
          <a:noFill/>
          <a:ln>
            <a:noFill/>
          </a:ln>
        </p:spPr>
      </p:pic>
      <p:pic>
        <p:nvPicPr>
          <p:cNvPr id="159" name="Google Shape;159;p30"/>
          <p:cNvPicPr preferRelativeResize="0"/>
          <p:nvPr/>
        </p:nvPicPr>
        <p:blipFill>
          <a:blip r:embed="rId7">
            <a:alphaModFix/>
          </a:blip>
          <a:stretch>
            <a:fillRect/>
          </a:stretch>
        </p:blipFill>
        <p:spPr>
          <a:xfrm>
            <a:off x="8319896" y="1362575"/>
            <a:ext cx="1256459" cy="2009949"/>
          </a:xfrm>
          <a:prstGeom prst="rect">
            <a:avLst/>
          </a:prstGeom>
          <a:noFill/>
          <a:ln>
            <a:noFill/>
          </a:ln>
        </p:spPr>
      </p:pic>
      <p:pic>
        <p:nvPicPr>
          <p:cNvPr id="160" name="Google Shape;160;p30"/>
          <p:cNvPicPr preferRelativeResize="0"/>
          <p:nvPr/>
        </p:nvPicPr>
        <p:blipFill>
          <a:blip r:embed="rId8">
            <a:alphaModFix/>
          </a:blip>
          <a:stretch>
            <a:fillRect/>
          </a:stretch>
        </p:blipFill>
        <p:spPr>
          <a:xfrm>
            <a:off x="2398925" y="2037645"/>
            <a:ext cx="422451" cy="436848"/>
          </a:xfrm>
          <a:prstGeom prst="rect">
            <a:avLst/>
          </a:prstGeom>
          <a:noFill/>
          <a:ln>
            <a:noFill/>
          </a:ln>
        </p:spPr>
      </p:pic>
      <p:pic>
        <p:nvPicPr>
          <p:cNvPr id="161" name="Google Shape;161;p30"/>
          <p:cNvPicPr preferRelativeResize="0"/>
          <p:nvPr/>
        </p:nvPicPr>
        <p:blipFill>
          <a:blip r:embed="rId9">
            <a:alphaModFix/>
          </a:blip>
          <a:stretch>
            <a:fillRect/>
          </a:stretch>
        </p:blipFill>
        <p:spPr>
          <a:xfrm>
            <a:off x="7291674" y="4438200"/>
            <a:ext cx="695900" cy="570200"/>
          </a:xfrm>
          <a:prstGeom prst="rect">
            <a:avLst/>
          </a:prstGeom>
          <a:noFill/>
          <a:ln>
            <a:noFill/>
          </a:ln>
        </p:spPr>
      </p:pic>
      <p:pic>
        <p:nvPicPr>
          <p:cNvPr id="162" name="Google Shape;162;p30"/>
          <p:cNvPicPr preferRelativeResize="0"/>
          <p:nvPr/>
        </p:nvPicPr>
        <p:blipFill>
          <a:blip r:embed="rId9">
            <a:alphaModFix/>
          </a:blip>
          <a:stretch>
            <a:fillRect/>
          </a:stretch>
        </p:blipFill>
        <p:spPr>
          <a:xfrm>
            <a:off x="226925" y="111600"/>
            <a:ext cx="695900" cy="570207"/>
          </a:xfrm>
          <a:prstGeom prst="rect">
            <a:avLst/>
          </a:prstGeom>
          <a:noFill/>
          <a:ln>
            <a:noFill/>
          </a:ln>
        </p:spPr>
      </p:pic>
      <p:pic>
        <p:nvPicPr>
          <p:cNvPr id="163" name="Google Shape;163;p30"/>
          <p:cNvPicPr preferRelativeResize="0"/>
          <p:nvPr/>
        </p:nvPicPr>
        <p:blipFill rotWithShape="1">
          <a:blip r:embed="rId8">
            <a:alphaModFix/>
          </a:blip>
          <a:srcRect l="25070" r="-25070"/>
          <a:stretch/>
        </p:blipFill>
        <p:spPr>
          <a:xfrm>
            <a:off x="8577550" y="4100220"/>
            <a:ext cx="422451" cy="436848"/>
          </a:xfrm>
          <a:prstGeom prst="rect">
            <a:avLst/>
          </a:prstGeom>
          <a:noFill/>
          <a:ln>
            <a:noFill/>
          </a:ln>
        </p:spPr>
      </p:pic>
      <p:sp>
        <p:nvSpPr>
          <p:cNvPr id="164" name="Google Shape;164;p30"/>
          <p:cNvSpPr/>
          <p:nvPr/>
        </p:nvSpPr>
        <p:spPr>
          <a:xfrm>
            <a:off x="3295723" y="1362575"/>
            <a:ext cx="1087875" cy="1238125"/>
          </a:xfrm>
          <a:custGeom>
            <a:avLst/>
            <a:gdLst/>
            <a:ahLst/>
            <a:cxnLst/>
            <a:rect l="l" t="t" r="r" b="b"/>
            <a:pathLst>
              <a:path w="43515" h="49525" extrusionOk="0">
                <a:moveTo>
                  <a:pt x="26818" y="49525"/>
                </a:moveTo>
                <a:cubicBezTo>
                  <a:pt x="23091" y="44307"/>
                  <a:pt x="19649" y="38537"/>
                  <a:pt x="18328" y="32262"/>
                </a:cubicBezTo>
                <a:cubicBezTo>
                  <a:pt x="16650" y="24293"/>
                  <a:pt x="16740" y="14504"/>
                  <a:pt x="10687" y="9056"/>
                </a:cubicBezTo>
                <a:cubicBezTo>
                  <a:pt x="8092" y="6720"/>
                  <a:pt x="1219" y="5995"/>
                  <a:pt x="216" y="9339"/>
                </a:cubicBezTo>
                <a:cubicBezTo>
                  <a:pt x="-648" y="12220"/>
                  <a:pt x="3228" y="15455"/>
                  <a:pt x="6159" y="16131"/>
                </a:cubicBezTo>
                <a:cubicBezTo>
                  <a:pt x="19375" y="19181"/>
                  <a:pt x="29952" y="0"/>
                  <a:pt x="43515" y="0"/>
                </a:cubicBezTo>
              </a:path>
            </a:pathLst>
          </a:custGeom>
          <a:noFill/>
          <a:ln w="19050" cap="flat" cmpd="sng">
            <a:solidFill>
              <a:schemeClr val="accent1"/>
            </a:solidFill>
            <a:prstDash val="dash"/>
            <a:round/>
            <a:headEnd type="none" w="med" len="med"/>
            <a:tailEnd type="none" w="med" len="med"/>
          </a:ln>
        </p:spPr>
      </p:sp>
      <p:pic>
        <p:nvPicPr>
          <p:cNvPr id="2" name="Resim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34929" y="2374200"/>
            <a:ext cx="1647452" cy="164745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7" name="Google Shape;197;p33"/>
          <p:cNvPicPr preferRelativeResize="0"/>
          <p:nvPr/>
        </p:nvPicPr>
        <p:blipFill rotWithShape="1">
          <a:blip r:embed="rId3">
            <a:alphaModFix/>
          </a:blip>
          <a:srcRect/>
          <a:stretch/>
        </p:blipFill>
        <p:spPr>
          <a:xfrm>
            <a:off x="-27976" y="0"/>
            <a:ext cx="9144002" cy="5143333"/>
          </a:xfrm>
          <a:prstGeom prst="rect">
            <a:avLst/>
          </a:prstGeom>
          <a:noFill/>
          <a:ln>
            <a:noFill/>
          </a:ln>
        </p:spPr>
      </p:pic>
      <p:sp>
        <p:nvSpPr>
          <p:cNvPr id="196" name="Google Shape;196;p33"/>
          <p:cNvSpPr txBox="1">
            <a:spLocks noGrp="1"/>
          </p:cNvSpPr>
          <p:nvPr>
            <p:ph type="title" idx="2"/>
          </p:nvPr>
        </p:nvSpPr>
        <p:spPr>
          <a:xfrm>
            <a:off x="2902395" y="1394762"/>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smtClean="0">
                <a:solidFill>
                  <a:srgbClr val="69A1C2"/>
                </a:solidFill>
              </a:rPr>
              <a:t>0</a:t>
            </a:r>
            <a:r>
              <a:rPr lang="tr-TR" dirty="0" smtClean="0">
                <a:solidFill>
                  <a:srgbClr val="69A1C2"/>
                </a:solidFill>
              </a:rPr>
              <a:t>6</a:t>
            </a:r>
            <a:endParaRPr dirty="0">
              <a:solidFill>
                <a:srgbClr val="69A1C2"/>
              </a:solidFill>
            </a:endParaRPr>
          </a:p>
        </p:txBody>
      </p:sp>
      <p:sp>
        <p:nvSpPr>
          <p:cNvPr id="198" name="Google Shape;198;p33"/>
          <p:cNvSpPr txBox="1">
            <a:spLocks noGrp="1"/>
          </p:cNvSpPr>
          <p:nvPr>
            <p:ph type="ctrTitle"/>
          </p:nvPr>
        </p:nvSpPr>
        <p:spPr>
          <a:xfrm>
            <a:off x="4773130" y="741343"/>
            <a:ext cx="2408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dirty="0" smtClean="0">
                <a:solidFill>
                  <a:srgbClr val="F46440"/>
                </a:solidFill>
              </a:rPr>
              <a:t>BÖLÜM BAŞKANI</a:t>
            </a:r>
            <a:endParaRPr dirty="0">
              <a:solidFill>
                <a:srgbClr val="F46440"/>
              </a:solidFill>
            </a:endParaRPr>
          </a:p>
        </p:txBody>
      </p:sp>
      <p:sp>
        <p:nvSpPr>
          <p:cNvPr id="199" name="Google Shape;199;p33"/>
          <p:cNvSpPr txBox="1">
            <a:spLocks noGrp="1"/>
          </p:cNvSpPr>
          <p:nvPr>
            <p:ph type="subTitle" idx="1"/>
          </p:nvPr>
        </p:nvSpPr>
        <p:spPr>
          <a:xfrm>
            <a:off x="4315932" y="1278956"/>
            <a:ext cx="4429554" cy="1203040"/>
          </a:xfrm>
          <a:prstGeom prst="rect">
            <a:avLst/>
          </a:prstGeom>
        </p:spPr>
        <p:txBody>
          <a:bodyPr spcFirstLastPara="1" wrap="square" lIns="91425" tIns="91425" rIns="91425" bIns="91425" anchor="t" anchorCtr="0">
            <a:noAutofit/>
          </a:bodyPr>
          <a:lstStyle/>
          <a:p>
            <a:r>
              <a:rPr lang="tr-TR" dirty="0" smtClean="0"/>
              <a:t>       </a:t>
            </a:r>
            <a:r>
              <a:rPr lang="tr-TR" sz="1600" dirty="0" smtClean="0">
                <a:latin typeface="Calibri Light" panose="020F0302020204030204" pitchFamily="34" charset="0"/>
                <a:cs typeface="Calibri Light" panose="020F0302020204030204" pitchFamily="34" charset="0"/>
              </a:rPr>
              <a:t>Bölüm </a:t>
            </a:r>
            <a:r>
              <a:rPr lang="tr-TR" sz="1600" dirty="0">
                <a:latin typeface="Calibri Light" panose="020F0302020204030204" pitchFamily="34" charset="0"/>
                <a:cs typeface="Calibri Light" panose="020F0302020204030204" pitchFamily="34" charset="0"/>
              </a:rPr>
              <a:t>başkanı, bölümün her düzeydeki eğitim-öğretim ve araştırmalarından ve bölümle ilgili her türlü faaliyetin düzenli ve verimli olarak yürütülmesinden, kaynakların etkili bir biçimde kullanılmasını sağlamaktan sorumludur.</a:t>
            </a:r>
          </a:p>
        </p:txBody>
      </p:sp>
      <p:cxnSp>
        <p:nvCxnSpPr>
          <p:cNvPr id="200" name="Google Shape;200;p33"/>
          <p:cNvCxnSpPr/>
          <p:nvPr/>
        </p:nvCxnSpPr>
        <p:spPr>
          <a:xfrm>
            <a:off x="4767546" y="520798"/>
            <a:ext cx="0" cy="2325728"/>
          </a:xfrm>
          <a:prstGeom prst="straightConnector1">
            <a:avLst/>
          </a:prstGeom>
          <a:noFill/>
          <a:ln w="28575" cap="flat" cmpd="sng">
            <a:solidFill>
              <a:schemeClr val="accent2"/>
            </a:solidFill>
            <a:prstDash val="dash"/>
            <a:round/>
            <a:headEnd type="none" w="med" len="med"/>
            <a:tailEnd type="none" w="med" len="med"/>
          </a:ln>
        </p:spPr>
      </p:cxnSp>
      <p:pic>
        <p:nvPicPr>
          <p:cNvPr id="202" name="Google Shape;202;p33"/>
          <p:cNvPicPr preferRelativeResize="0"/>
          <p:nvPr/>
        </p:nvPicPr>
        <p:blipFill>
          <a:blip r:embed="rId4">
            <a:alphaModFix/>
          </a:blip>
          <a:stretch>
            <a:fillRect/>
          </a:stretch>
        </p:blipFill>
        <p:spPr>
          <a:xfrm>
            <a:off x="1072363" y="195147"/>
            <a:ext cx="621574" cy="911698"/>
          </a:xfrm>
          <a:prstGeom prst="rect">
            <a:avLst/>
          </a:prstGeom>
          <a:noFill/>
          <a:ln>
            <a:noFill/>
          </a:ln>
        </p:spPr>
      </p:pic>
      <p:pic>
        <p:nvPicPr>
          <p:cNvPr id="203" name="Google Shape;203;p33"/>
          <p:cNvPicPr preferRelativeResize="0"/>
          <p:nvPr/>
        </p:nvPicPr>
        <p:blipFill>
          <a:blip r:embed="rId5">
            <a:alphaModFix/>
          </a:blip>
          <a:stretch>
            <a:fillRect/>
          </a:stretch>
        </p:blipFill>
        <p:spPr>
          <a:xfrm>
            <a:off x="3297469" y="2156379"/>
            <a:ext cx="842850" cy="690600"/>
          </a:xfrm>
          <a:prstGeom prst="rect">
            <a:avLst/>
          </a:prstGeom>
          <a:noFill/>
          <a:ln>
            <a:noFill/>
          </a:ln>
        </p:spPr>
      </p:pic>
      <p:pic>
        <p:nvPicPr>
          <p:cNvPr id="204" name="Google Shape;204;p33"/>
          <p:cNvPicPr preferRelativeResize="0"/>
          <p:nvPr/>
        </p:nvPicPr>
        <p:blipFill>
          <a:blip r:embed="rId6">
            <a:alphaModFix/>
          </a:blip>
          <a:stretch>
            <a:fillRect/>
          </a:stretch>
        </p:blipFill>
        <p:spPr>
          <a:xfrm>
            <a:off x="7982725" y="2846526"/>
            <a:ext cx="1244652" cy="1991051"/>
          </a:xfrm>
          <a:prstGeom prst="rect">
            <a:avLst/>
          </a:prstGeom>
          <a:noFill/>
          <a:ln>
            <a:noFill/>
          </a:ln>
        </p:spPr>
      </p:pic>
      <p:pic>
        <p:nvPicPr>
          <p:cNvPr id="205" name="Google Shape;205;p33"/>
          <p:cNvPicPr preferRelativeResize="0"/>
          <p:nvPr/>
        </p:nvPicPr>
        <p:blipFill>
          <a:blip r:embed="rId7">
            <a:alphaModFix/>
          </a:blip>
          <a:stretch>
            <a:fillRect/>
          </a:stretch>
        </p:blipFill>
        <p:spPr>
          <a:xfrm>
            <a:off x="167227" y="2963271"/>
            <a:ext cx="958175" cy="732928"/>
          </a:xfrm>
          <a:prstGeom prst="rect">
            <a:avLst/>
          </a:prstGeom>
          <a:noFill/>
          <a:ln>
            <a:noFill/>
          </a:ln>
        </p:spPr>
      </p:pic>
      <p:pic>
        <p:nvPicPr>
          <p:cNvPr id="206" name="Google Shape;206;p33"/>
          <p:cNvPicPr preferRelativeResize="0"/>
          <p:nvPr/>
        </p:nvPicPr>
        <p:blipFill rotWithShape="1">
          <a:blip r:embed="rId8">
            <a:alphaModFix/>
          </a:blip>
          <a:srcRect l="25070" r="-25070"/>
          <a:stretch/>
        </p:blipFill>
        <p:spPr>
          <a:xfrm>
            <a:off x="7674400" y="604445"/>
            <a:ext cx="422451" cy="436848"/>
          </a:xfrm>
          <a:prstGeom prst="rect">
            <a:avLst/>
          </a:prstGeom>
          <a:noFill/>
          <a:ln>
            <a:noFill/>
          </a:ln>
        </p:spPr>
      </p:pic>
      <p:pic>
        <p:nvPicPr>
          <p:cNvPr id="13" name="Google Shape;316;p39"/>
          <p:cNvPicPr preferRelativeResize="0"/>
          <p:nvPr/>
        </p:nvPicPr>
        <p:blipFill>
          <a:blip r:embed="rId9">
            <a:alphaModFix/>
          </a:blip>
          <a:stretch>
            <a:fillRect/>
          </a:stretch>
        </p:blipFill>
        <p:spPr>
          <a:xfrm>
            <a:off x="386675" y="2578519"/>
            <a:ext cx="1992951" cy="1961326"/>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178" name="Google Shape;1285;p60"/>
          <p:cNvPicPr preferRelativeResize="0"/>
          <p:nvPr/>
        </p:nvPicPr>
        <p:blipFill rotWithShape="1">
          <a:blip r:embed="rId3">
            <a:alphaModFix/>
          </a:blip>
          <a:srcRect l="23896" b="10498"/>
          <a:stretch/>
        </p:blipFill>
        <p:spPr>
          <a:xfrm>
            <a:off x="-3683134" y="2428598"/>
            <a:ext cx="7943526" cy="5255250"/>
          </a:xfrm>
          <a:prstGeom prst="rect">
            <a:avLst/>
          </a:prstGeom>
          <a:noFill/>
          <a:ln>
            <a:noFill/>
          </a:ln>
        </p:spPr>
      </p:pic>
      <p:pic>
        <p:nvPicPr>
          <p:cNvPr id="329" name="Google Shape;329;p40"/>
          <p:cNvPicPr preferRelativeResize="0"/>
          <p:nvPr/>
        </p:nvPicPr>
        <p:blipFill rotWithShape="1">
          <a:blip r:embed="rId4">
            <a:alphaModFix/>
          </a:blip>
          <a:srcRect t="-940" b="940"/>
          <a:stretch/>
        </p:blipFill>
        <p:spPr>
          <a:xfrm>
            <a:off x="1164325" y="648913"/>
            <a:ext cx="8000904" cy="4500376"/>
          </a:xfrm>
          <a:prstGeom prst="rect">
            <a:avLst/>
          </a:prstGeom>
          <a:noFill/>
          <a:ln>
            <a:noFill/>
          </a:ln>
        </p:spPr>
      </p:pic>
      <p:grpSp>
        <p:nvGrpSpPr>
          <p:cNvPr id="139" name="Google Shape;1586;p34"/>
          <p:cNvGrpSpPr/>
          <p:nvPr/>
        </p:nvGrpSpPr>
        <p:grpSpPr>
          <a:xfrm>
            <a:off x="5511579" y="2602772"/>
            <a:ext cx="1069797" cy="1210076"/>
            <a:chOff x="8825925" y="1273225"/>
            <a:chExt cx="900275" cy="1018325"/>
          </a:xfrm>
        </p:grpSpPr>
        <p:sp>
          <p:nvSpPr>
            <p:cNvPr id="140" name="Google Shape;1587;p34"/>
            <p:cNvSpPr/>
            <p:nvPr/>
          </p:nvSpPr>
          <p:spPr>
            <a:xfrm>
              <a:off x="8920225" y="1557350"/>
              <a:ext cx="32750" cy="734200"/>
            </a:xfrm>
            <a:custGeom>
              <a:avLst/>
              <a:gdLst/>
              <a:ahLst/>
              <a:cxnLst/>
              <a:rect l="l" t="t" r="r" b="b"/>
              <a:pathLst>
                <a:path w="1310" h="29368" extrusionOk="0">
                  <a:moveTo>
                    <a:pt x="0" y="0"/>
                  </a:moveTo>
                  <a:lnTo>
                    <a:pt x="0" y="29368"/>
                  </a:lnTo>
                  <a:lnTo>
                    <a:pt x="1310" y="29368"/>
                  </a:lnTo>
                  <a:lnTo>
                    <a:pt x="1310" y="0"/>
                  </a:lnTo>
                  <a:close/>
                </a:path>
              </a:pathLst>
            </a:custGeom>
            <a:solidFill>
              <a:srgbClr val="51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588;p34"/>
            <p:cNvSpPr/>
            <p:nvPr/>
          </p:nvSpPr>
          <p:spPr>
            <a:xfrm>
              <a:off x="8952950" y="1559450"/>
              <a:ext cx="32750" cy="732100"/>
            </a:xfrm>
            <a:custGeom>
              <a:avLst/>
              <a:gdLst/>
              <a:ahLst/>
              <a:cxnLst/>
              <a:rect l="l" t="t" r="r" b="b"/>
              <a:pathLst>
                <a:path w="1310" h="29284" extrusionOk="0">
                  <a:moveTo>
                    <a:pt x="1" y="1"/>
                  </a:moveTo>
                  <a:lnTo>
                    <a:pt x="1" y="29284"/>
                  </a:lnTo>
                  <a:lnTo>
                    <a:pt x="1310" y="29284"/>
                  </a:lnTo>
                  <a:lnTo>
                    <a:pt x="1310" y="1"/>
                  </a:lnTo>
                  <a:close/>
                </a:path>
              </a:pathLst>
            </a:custGeom>
            <a:solidFill>
              <a:srgbClr val="4D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589;p34"/>
            <p:cNvSpPr/>
            <p:nvPr/>
          </p:nvSpPr>
          <p:spPr>
            <a:xfrm>
              <a:off x="9549750" y="1557350"/>
              <a:ext cx="32775" cy="734200"/>
            </a:xfrm>
            <a:custGeom>
              <a:avLst/>
              <a:gdLst/>
              <a:ahLst/>
              <a:cxnLst/>
              <a:rect l="l" t="t" r="r" b="b"/>
              <a:pathLst>
                <a:path w="1311" h="29368" extrusionOk="0">
                  <a:moveTo>
                    <a:pt x="1" y="0"/>
                  </a:moveTo>
                  <a:lnTo>
                    <a:pt x="1" y="29368"/>
                  </a:lnTo>
                  <a:lnTo>
                    <a:pt x="1310" y="29368"/>
                  </a:lnTo>
                  <a:lnTo>
                    <a:pt x="1310" y="0"/>
                  </a:lnTo>
                  <a:close/>
                </a:path>
              </a:pathLst>
            </a:custGeom>
            <a:solidFill>
              <a:srgbClr val="51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590;p34"/>
            <p:cNvSpPr/>
            <p:nvPr/>
          </p:nvSpPr>
          <p:spPr>
            <a:xfrm>
              <a:off x="9582500" y="1559450"/>
              <a:ext cx="32750" cy="732100"/>
            </a:xfrm>
            <a:custGeom>
              <a:avLst/>
              <a:gdLst/>
              <a:ahLst/>
              <a:cxnLst/>
              <a:rect l="l" t="t" r="r" b="b"/>
              <a:pathLst>
                <a:path w="1310" h="29284" extrusionOk="0">
                  <a:moveTo>
                    <a:pt x="0" y="1"/>
                  </a:moveTo>
                  <a:lnTo>
                    <a:pt x="0" y="29284"/>
                  </a:lnTo>
                  <a:lnTo>
                    <a:pt x="1309" y="29284"/>
                  </a:lnTo>
                  <a:lnTo>
                    <a:pt x="1309" y="1"/>
                  </a:lnTo>
                  <a:close/>
                </a:path>
              </a:pathLst>
            </a:custGeom>
            <a:solidFill>
              <a:srgbClr val="4D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591;p34"/>
            <p:cNvSpPr/>
            <p:nvPr/>
          </p:nvSpPr>
          <p:spPr>
            <a:xfrm>
              <a:off x="8825925" y="1511950"/>
              <a:ext cx="900275" cy="64100"/>
            </a:xfrm>
            <a:custGeom>
              <a:avLst/>
              <a:gdLst/>
              <a:ahLst/>
              <a:cxnLst/>
              <a:rect l="l" t="t" r="r" b="b"/>
              <a:pathLst>
                <a:path w="36011" h="2564" extrusionOk="0">
                  <a:moveTo>
                    <a:pt x="1" y="0"/>
                  </a:moveTo>
                  <a:lnTo>
                    <a:pt x="1" y="2564"/>
                  </a:lnTo>
                  <a:lnTo>
                    <a:pt x="36010" y="2564"/>
                  </a:lnTo>
                  <a:lnTo>
                    <a:pt x="36010" y="0"/>
                  </a:lnTo>
                  <a:close/>
                </a:path>
              </a:pathLst>
            </a:custGeom>
            <a:solidFill>
              <a:srgbClr val="4D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592;p34"/>
            <p:cNvSpPr/>
            <p:nvPr/>
          </p:nvSpPr>
          <p:spPr>
            <a:xfrm>
              <a:off x="8952500" y="1456200"/>
              <a:ext cx="240325" cy="58350"/>
            </a:xfrm>
            <a:custGeom>
              <a:avLst/>
              <a:gdLst/>
              <a:ahLst/>
              <a:cxnLst/>
              <a:rect l="l" t="t" r="r" b="b"/>
              <a:pathLst>
                <a:path w="9613" h="2334" extrusionOk="0">
                  <a:moveTo>
                    <a:pt x="1" y="0"/>
                  </a:moveTo>
                  <a:lnTo>
                    <a:pt x="208" y="2334"/>
                  </a:lnTo>
                  <a:lnTo>
                    <a:pt x="9613" y="2334"/>
                  </a:lnTo>
                  <a:lnTo>
                    <a:pt x="9613" y="708"/>
                  </a:lnTo>
                  <a:lnTo>
                    <a:pt x="1"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593;p34"/>
            <p:cNvSpPr/>
            <p:nvPr/>
          </p:nvSpPr>
          <p:spPr>
            <a:xfrm>
              <a:off x="8965925" y="1423250"/>
              <a:ext cx="223375" cy="50075"/>
            </a:xfrm>
            <a:custGeom>
              <a:avLst/>
              <a:gdLst/>
              <a:ahLst/>
              <a:cxnLst/>
              <a:rect l="l" t="t" r="r" b="b"/>
              <a:pathLst>
                <a:path w="8935" h="2003" extrusionOk="0">
                  <a:moveTo>
                    <a:pt x="0" y="0"/>
                  </a:moveTo>
                  <a:lnTo>
                    <a:pt x="0" y="1358"/>
                  </a:lnTo>
                  <a:lnTo>
                    <a:pt x="8758" y="2002"/>
                  </a:lnTo>
                  <a:lnTo>
                    <a:pt x="8934"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594;p34"/>
            <p:cNvSpPr/>
            <p:nvPr/>
          </p:nvSpPr>
          <p:spPr>
            <a:xfrm>
              <a:off x="8943900" y="1391975"/>
              <a:ext cx="225175" cy="31300"/>
            </a:xfrm>
            <a:custGeom>
              <a:avLst/>
              <a:gdLst/>
              <a:ahLst/>
              <a:cxnLst/>
              <a:rect l="l" t="t" r="r" b="b"/>
              <a:pathLst>
                <a:path w="9007" h="1252" extrusionOk="0">
                  <a:moveTo>
                    <a:pt x="0" y="1"/>
                  </a:moveTo>
                  <a:lnTo>
                    <a:pt x="183" y="1251"/>
                  </a:lnTo>
                  <a:lnTo>
                    <a:pt x="9007" y="1251"/>
                  </a:lnTo>
                  <a:lnTo>
                    <a:pt x="900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595;p34"/>
            <p:cNvSpPr/>
            <p:nvPr/>
          </p:nvSpPr>
          <p:spPr>
            <a:xfrm>
              <a:off x="8965925" y="1423250"/>
              <a:ext cx="215625" cy="7325"/>
            </a:xfrm>
            <a:custGeom>
              <a:avLst/>
              <a:gdLst/>
              <a:ahLst/>
              <a:cxnLst/>
              <a:rect l="l" t="t" r="r" b="b"/>
              <a:pathLst>
                <a:path w="8625" h="293" extrusionOk="0">
                  <a:moveTo>
                    <a:pt x="0" y="0"/>
                  </a:moveTo>
                  <a:lnTo>
                    <a:pt x="0" y="292"/>
                  </a:lnTo>
                  <a:lnTo>
                    <a:pt x="8625"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596;p34"/>
            <p:cNvSpPr/>
            <p:nvPr/>
          </p:nvSpPr>
          <p:spPr>
            <a:xfrm>
              <a:off x="8965925" y="1457200"/>
              <a:ext cx="219650" cy="16125"/>
            </a:xfrm>
            <a:custGeom>
              <a:avLst/>
              <a:gdLst/>
              <a:ahLst/>
              <a:cxnLst/>
              <a:rect l="l" t="t" r="r" b="b"/>
              <a:pathLst>
                <a:path w="8786" h="645" extrusionOk="0">
                  <a:moveTo>
                    <a:pt x="0" y="0"/>
                  </a:moveTo>
                  <a:lnTo>
                    <a:pt x="8758" y="644"/>
                  </a:lnTo>
                  <a:lnTo>
                    <a:pt x="8786" y="322"/>
                  </a:lnTo>
                  <a:lnTo>
                    <a:pt x="0"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97;p34"/>
            <p:cNvSpPr/>
            <p:nvPr/>
          </p:nvSpPr>
          <p:spPr>
            <a:xfrm>
              <a:off x="9086250" y="1439200"/>
              <a:ext cx="95300" cy="4850"/>
            </a:xfrm>
            <a:custGeom>
              <a:avLst/>
              <a:gdLst/>
              <a:ahLst/>
              <a:cxnLst/>
              <a:rect l="l" t="t" r="r" b="b"/>
              <a:pathLst>
                <a:path w="3812" h="194" extrusionOk="0">
                  <a:moveTo>
                    <a:pt x="1515" y="1"/>
                  </a:moveTo>
                  <a:lnTo>
                    <a:pt x="0" y="194"/>
                  </a:lnTo>
                  <a:lnTo>
                    <a:pt x="3812" y="194"/>
                  </a:lnTo>
                  <a:lnTo>
                    <a:pt x="1515" y="1"/>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98;p34"/>
            <p:cNvSpPr/>
            <p:nvPr/>
          </p:nvSpPr>
          <p:spPr>
            <a:xfrm>
              <a:off x="8955550" y="1490350"/>
              <a:ext cx="71500" cy="5050"/>
            </a:xfrm>
            <a:custGeom>
              <a:avLst/>
              <a:gdLst/>
              <a:ahLst/>
              <a:cxnLst/>
              <a:rect l="l" t="t" r="r" b="b"/>
              <a:pathLst>
                <a:path w="2860" h="202" extrusionOk="0">
                  <a:moveTo>
                    <a:pt x="1" y="0"/>
                  </a:moveTo>
                  <a:lnTo>
                    <a:pt x="19" y="201"/>
                  </a:lnTo>
                  <a:lnTo>
                    <a:pt x="2859"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99;p34"/>
            <p:cNvSpPr/>
            <p:nvPr/>
          </p:nvSpPr>
          <p:spPr>
            <a:xfrm>
              <a:off x="9022075" y="1403050"/>
              <a:ext cx="147150" cy="4575"/>
            </a:xfrm>
            <a:custGeom>
              <a:avLst/>
              <a:gdLst/>
              <a:ahLst/>
              <a:cxnLst/>
              <a:rect l="l" t="t" r="r" b="b"/>
              <a:pathLst>
                <a:path w="5886" h="183" extrusionOk="0">
                  <a:moveTo>
                    <a:pt x="5880" y="1"/>
                  </a:moveTo>
                  <a:lnTo>
                    <a:pt x="1" y="183"/>
                  </a:lnTo>
                  <a:cubicBezTo>
                    <a:pt x="1" y="183"/>
                    <a:pt x="5886" y="140"/>
                    <a:pt x="5880" y="1"/>
                  </a:cubicBez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600;p34"/>
            <p:cNvSpPr/>
            <p:nvPr/>
          </p:nvSpPr>
          <p:spPr>
            <a:xfrm>
              <a:off x="8940500" y="1481750"/>
              <a:ext cx="50850" cy="8625"/>
            </a:xfrm>
            <a:custGeom>
              <a:avLst/>
              <a:gdLst/>
              <a:ahLst/>
              <a:cxnLst/>
              <a:rect l="l" t="t" r="r" b="b"/>
              <a:pathLst>
                <a:path w="2034" h="345" extrusionOk="0">
                  <a:moveTo>
                    <a:pt x="1588" y="0"/>
                  </a:moveTo>
                  <a:lnTo>
                    <a:pt x="1" y="146"/>
                  </a:lnTo>
                  <a:lnTo>
                    <a:pt x="1" y="344"/>
                  </a:lnTo>
                  <a:lnTo>
                    <a:pt x="2033" y="172"/>
                  </a:lnTo>
                  <a:lnTo>
                    <a:pt x="1588"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601;p34"/>
            <p:cNvSpPr/>
            <p:nvPr/>
          </p:nvSpPr>
          <p:spPr>
            <a:xfrm>
              <a:off x="9130750" y="1405300"/>
              <a:ext cx="50800" cy="8650"/>
            </a:xfrm>
            <a:custGeom>
              <a:avLst/>
              <a:gdLst/>
              <a:ahLst/>
              <a:cxnLst/>
              <a:rect l="l" t="t" r="r" b="b"/>
              <a:pathLst>
                <a:path w="2032" h="346" extrusionOk="0">
                  <a:moveTo>
                    <a:pt x="1587" y="1"/>
                  </a:moveTo>
                  <a:lnTo>
                    <a:pt x="0" y="146"/>
                  </a:lnTo>
                  <a:lnTo>
                    <a:pt x="0" y="345"/>
                  </a:lnTo>
                  <a:lnTo>
                    <a:pt x="2032" y="173"/>
                  </a:lnTo>
                  <a:lnTo>
                    <a:pt x="158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602;p34"/>
            <p:cNvSpPr/>
            <p:nvPr/>
          </p:nvSpPr>
          <p:spPr>
            <a:xfrm>
              <a:off x="8952500" y="1337450"/>
              <a:ext cx="240325" cy="58375"/>
            </a:xfrm>
            <a:custGeom>
              <a:avLst/>
              <a:gdLst/>
              <a:ahLst/>
              <a:cxnLst/>
              <a:rect l="l" t="t" r="r" b="b"/>
              <a:pathLst>
                <a:path w="9613" h="2335" extrusionOk="0">
                  <a:moveTo>
                    <a:pt x="1" y="1"/>
                  </a:moveTo>
                  <a:lnTo>
                    <a:pt x="208" y="2335"/>
                  </a:lnTo>
                  <a:lnTo>
                    <a:pt x="9613" y="2335"/>
                  </a:lnTo>
                  <a:lnTo>
                    <a:pt x="9613" y="708"/>
                  </a:lnTo>
                  <a:lnTo>
                    <a:pt x="1"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603;p34"/>
            <p:cNvSpPr/>
            <p:nvPr/>
          </p:nvSpPr>
          <p:spPr>
            <a:xfrm>
              <a:off x="8965925" y="1304475"/>
              <a:ext cx="223375" cy="50100"/>
            </a:xfrm>
            <a:custGeom>
              <a:avLst/>
              <a:gdLst/>
              <a:ahLst/>
              <a:cxnLst/>
              <a:rect l="l" t="t" r="r" b="b"/>
              <a:pathLst>
                <a:path w="8935" h="2004" extrusionOk="0">
                  <a:moveTo>
                    <a:pt x="0" y="0"/>
                  </a:moveTo>
                  <a:lnTo>
                    <a:pt x="0" y="1360"/>
                  </a:lnTo>
                  <a:lnTo>
                    <a:pt x="8758" y="2004"/>
                  </a:lnTo>
                  <a:lnTo>
                    <a:pt x="8934"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604;p34"/>
            <p:cNvSpPr/>
            <p:nvPr/>
          </p:nvSpPr>
          <p:spPr>
            <a:xfrm>
              <a:off x="8943900" y="1273225"/>
              <a:ext cx="225175" cy="31275"/>
            </a:xfrm>
            <a:custGeom>
              <a:avLst/>
              <a:gdLst/>
              <a:ahLst/>
              <a:cxnLst/>
              <a:rect l="l" t="t" r="r" b="b"/>
              <a:pathLst>
                <a:path w="9007" h="1251" extrusionOk="0">
                  <a:moveTo>
                    <a:pt x="0" y="1"/>
                  </a:moveTo>
                  <a:lnTo>
                    <a:pt x="183" y="1250"/>
                  </a:lnTo>
                  <a:lnTo>
                    <a:pt x="9007" y="1250"/>
                  </a:lnTo>
                  <a:lnTo>
                    <a:pt x="900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605;p34"/>
            <p:cNvSpPr/>
            <p:nvPr/>
          </p:nvSpPr>
          <p:spPr>
            <a:xfrm>
              <a:off x="8965925" y="1304475"/>
              <a:ext cx="215625" cy="7350"/>
            </a:xfrm>
            <a:custGeom>
              <a:avLst/>
              <a:gdLst/>
              <a:ahLst/>
              <a:cxnLst/>
              <a:rect l="l" t="t" r="r" b="b"/>
              <a:pathLst>
                <a:path w="8625" h="294" extrusionOk="0">
                  <a:moveTo>
                    <a:pt x="0" y="0"/>
                  </a:moveTo>
                  <a:lnTo>
                    <a:pt x="0" y="293"/>
                  </a:lnTo>
                  <a:lnTo>
                    <a:pt x="8625"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606;p34"/>
            <p:cNvSpPr/>
            <p:nvPr/>
          </p:nvSpPr>
          <p:spPr>
            <a:xfrm>
              <a:off x="8965925" y="1338450"/>
              <a:ext cx="219650" cy="16125"/>
            </a:xfrm>
            <a:custGeom>
              <a:avLst/>
              <a:gdLst/>
              <a:ahLst/>
              <a:cxnLst/>
              <a:rect l="l" t="t" r="r" b="b"/>
              <a:pathLst>
                <a:path w="8786" h="645" extrusionOk="0">
                  <a:moveTo>
                    <a:pt x="0" y="1"/>
                  </a:moveTo>
                  <a:lnTo>
                    <a:pt x="8758" y="645"/>
                  </a:lnTo>
                  <a:lnTo>
                    <a:pt x="8786" y="323"/>
                  </a:lnTo>
                  <a:lnTo>
                    <a:pt x="0" y="1"/>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7;p34"/>
            <p:cNvSpPr/>
            <p:nvPr/>
          </p:nvSpPr>
          <p:spPr>
            <a:xfrm>
              <a:off x="9086250" y="1320450"/>
              <a:ext cx="95300" cy="4875"/>
            </a:xfrm>
            <a:custGeom>
              <a:avLst/>
              <a:gdLst/>
              <a:ahLst/>
              <a:cxnLst/>
              <a:rect l="l" t="t" r="r" b="b"/>
              <a:pathLst>
                <a:path w="3812" h="195" extrusionOk="0">
                  <a:moveTo>
                    <a:pt x="1515" y="1"/>
                  </a:moveTo>
                  <a:lnTo>
                    <a:pt x="0" y="194"/>
                  </a:lnTo>
                  <a:lnTo>
                    <a:pt x="3812" y="194"/>
                  </a:lnTo>
                  <a:lnTo>
                    <a:pt x="1515" y="1"/>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08;p34"/>
            <p:cNvSpPr/>
            <p:nvPr/>
          </p:nvSpPr>
          <p:spPr>
            <a:xfrm>
              <a:off x="8955550" y="1371600"/>
              <a:ext cx="71500" cy="5025"/>
            </a:xfrm>
            <a:custGeom>
              <a:avLst/>
              <a:gdLst/>
              <a:ahLst/>
              <a:cxnLst/>
              <a:rect l="l" t="t" r="r" b="b"/>
              <a:pathLst>
                <a:path w="2860" h="201" extrusionOk="0">
                  <a:moveTo>
                    <a:pt x="1" y="1"/>
                  </a:moveTo>
                  <a:lnTo>
                    <a:pt x="19" y="200"/>
                  </a:lnTo>
                  <a:lnTo>
                    <a:pt x="2859" y="1"/>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09;p34"/>
            <p:cNvSpPr/>
            <p:nvPr/>
          </p:nvSpPr>
          <p:spPr>
            <a:xfrm>
              <a:off x="9022075" y="1284275"/>
              <a:ext cx="147150" cy="4625"/>
            </a:xfrm>
            <a:custGeom>
              <a:avLst/>
              <a:gdLst/>
              <a:ahLst/>
              <a:cxnLst/>
              <a:rect l="l" t="t" r="r" b="b"/>
              <a:pathLst>
                <a:path w="5886" h="185" extrusionOk="0">
                  <a:moveTo>
                    <a:pt x="5880" y="1"/>
                  </a:moveTo>
                  <a:lnTo>
                    <a:pt x="1" y="184"/>
                  </a:lnTo>
                  <a:cubicBezTo>
                    <a:pt x="1" y="184"/>
                    <a:pt x="5886" y="141"/>
                    <a:pt x="5880" y="1"/>
                  </a:cubicBez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10;p34"/>
            <p:cNvSpPr/>
            <p:nvPr/>
          </p:nvSpPr>
          <p:spPr>
            <a:xfrm>
              <a:off x="8940500" y="1362975"/>
              <a:ext cx="50850" cy="8650"/>
            </a:xfrm>
            <a:custGeom>
              <a:avLst/>
              <a:gdLst/>
              <a:ahLst/>
              <a:cxnLst/>
              <a:rect l="l" t="t" r="r" b="b"/>
              <a:pathLst>
                <a:path w="2034" h="346" extrusionOk="0">
                  <a:moveTo>
                    <a:pt x="1588" y="0"/>
                  </a:moveTo>
                  <a:lnTo>
                    <a:pt x="1" y="147"/>
                  </a:lnTo>
                  <a:lnTo>
                    <a:pt x="1" y="346"/>
                  </a:lnTo>
                  <a:lnTo>
                    <a:pt x="2033" y="173"/>
                  </a:lnTo>
                  <a:lnTo>
                    <a:pt x="1588"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11;p34"/>
            <p:cNvSpPr/>
            <p:nvPr/>
          </p:nvSpPr>
          <p:spPr>
            <a:xfrm>
              <a:off x="9130750" y="1286550"/>
              <a:ext cx="50800" cy="8650"/>
            </a:xfrm>
            <a:custGeom>
              <a:avLst/>
              <a:gdLst/>
              <a:ahLst/>
              <a:cxnLst/>
              <a:rect l="l" t="t" r="r" b="b"/>
              <a:pathLst>
                <a:path w="2032" h="346" extrusionOk="0">
                  <a:moveTo>
                    <a:pt x="1587" y="1"/>
                  </a:moveTo>
                  <a:lnTo>
                    <a:pt x="0" y="146"/>
                  </a:lnTo>
                  <a:lnTo>
                    <a:pt x="0" y="345"/>
                  </a:lnTo>
                  <a:lnTo>
                    <a:pt x="2032" y="173"/>
                  </a:lnTo>
                  <a:lnTo>
                    <a:pt x="158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12;p34"/>
            <p:cNvSpPr/>
            <p:nvPr/>
          </p:nvSpPr>
          <p:spPr>
            <a:xfrm>
              <a:off x="9267875" y="1456200"/>
              <a:ext cx="240300" cy="58350"/>
            </a:xfrm>
            <a:custGeom>
              <a:avLst/>
              <a:gdLst/>
              <a:ahLst/>
              <a:cxnLst/>
              <a:rect l="l" t="t" r="r" b="b"/>
              <a:pathLst>
                <a:path w="9612" h="2334" extrusionOk="0">
                  <a:moveTo>
                    <a:pt x="0" y="0"/>
                  </a:moveTo>
                  <a:lnTo>
                    <a:pt x="207" y="2334"/>
                  </a:lnTo>
                  <a:lnTo>
                    <a:pt x="9611" y="2334"/>
                  </a:lnTo>
                  <a:lnTo>
                    <a:pt x="9611" y="708"/>
                  </a:lnTo>
                  <a:lnTo>
                    <a:pt x="0"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13;p34"/>
            <p:cNvSpPr/>
            <p:nvPr/>
          </p:nvSpPr>
          <p:spPr>
            <a:xfrm>
              <a:off x="9281250" y="1423250"/>
              <a:ext cx="223400" cy="50075"/>
            </a:xfrm>
            <a:custGeom>
              <a:avLst/>
              <a:gdLst/>
              <a:ahLst/>
              <a:cxnLst/>
              <a:rect l="l" t="t" r="r" b="b"/>
              <a:pathLst>
                <a:path w="8936" h="2003" extrusionOk="0">
                  <a:moveTo>
                    <a:pt x="1" y="0"/>
                  </a:moveTo>
                  <a:lnTo>
                    <a:pt x="1" y="1358"/>
                  </a:lnTo>
                  <a:lnTo>
                    <a:pt x="8758" y="2002"/>
                  </a:lnTo>
                  <a:lnTo>
                    <a:pt x="8935"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14;p34"/>
            <p:cNvSpPr/>
            <p:nvPr/>
          </p:nvSpPr>
          <p:spPr>
            <a:xfrm>
              <a:off x="9259250" y="1391975"/>
              <a:ext cx="225175" cy="31300"/>
            </a:xfrm>
            <a:custGeom>
              <a:avLst/>
              <a:gdLst/>
              <a:ahLst/>
              <a:cxnLst/>
              <a:rect l="l" t="t" r="r" b="b"/>
              <a:pathLst>
                <a:path w="9007" h="1252" extrusionOk="0">
                  <a:moveTo>
                    <a:pt x="0" y="1"/>
                  </a:moveTo>
                  <a:lnTo>
                    <a:pt x="182" y="1251"/>
                  </a:lnTo>
                  <a:lnTo>
                    <a:pt x="9007" y="1251"/>
                  </a:lnTo>
                  <a:lnTo>
                    <a:pt x="900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15;p34"/>
            <p:cNvSpPr/>
            <p:nvPr/>
          </p:nvSpPr>
          <p:spPr>
            <a:xfrm>
              <a:off x="9281250" y="1423250"/>
              <a:ext cx="215675" cy="7325"/>
            </a:xfrm>
            <a:custGeom>
              <a:avLst/>
              <a:gdLst/>
              <a:ahLst/>
              <a:cxnLst/>
              <a:rect l="l" t="t" r="r" b="b"/>
              <a:pathLst>
                <a:path w="8627" h="293" extrusionOk="0">
                  <a:moveTo>
                    <a:pt x="1" y="0"/>
                  </a:moveTo>
                  <a:lnTo>
                    <a:pt x="1" y="292"/>
                  </a:lnTo>
                  <a:lnTo>
                    <a:pt x="8626"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16;p34"/>
            <p:cNvSpPr/>
            <p:nvPr/>
          </p:nvSpPr>
          <p:spPr>
            <a:xfrm>
              <a:off x="9281250" y="1457200"/>
              <a:ext cx="219675" cy="16125"/>
            </a:xfrm>
            <a:custGeom>
              <a:avLst/>
              <a:gdLst/>
              <a:ahLst/>
              <a:cxnLst/>
              <a:rect l="l" t="t" r="r" b="b"/>
              <a:pathLst>
                <a:path w="8787" h="645" extrusionOk="0">
                  <a:moveTo>
                    <a:pt x="1" y="0"/>
                  </a:moveTo>
                  <a:lnTo>
                    <a:pt x="8758" y="644"/>
                  </a:lnTo>
                  <a:lnTo>
                    <a:pt x="8786" y="322"/>
                  </a:lnTo>
                  <a:lnTo>
                    <a:pt x="1"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617;p34"/>
            <p:cNvSpPr/>
            <p:nvPr/>
          </p:nvSpPr>
          <p:spPr>
            <a:xfrm>
              <a:off x="9401575" y="1439200"/>
              <a:ext cx="95350" cy="4850"/>
            </a:xfrm>
            <a:custGeom>
              <a:avLst/>
              <a:gdLst/>
              <a:ahLst/>
              <a:cxnLst/>
              <a:rect l="l" t="t" r="r" b="b"/>
              <a:pathLst>
                <a:path w="3814" h="194" extrusionOk="0">
                  <a:moveTo>
                    <a:pt x="1516" y="1"/>
                  </a:moveTo>
                  <a:lnTo>
                    <a:pt x="1" y="194"/>
                  </a:lnTo>
                  <a:lnTo>
                    <a:pt x="3813" y="194"/>
                  </a:lnTo>
                  <a:lnTo>
                    <a:pt x="1516" y="1"/>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618;p34"/>
            <p:cNvSpPr/>
            <p:nvPr/>
          </p:nvSpPr>
          <p:spPr>
            <a:xfrm>
              <a:off x="9270900" y="1490350"/>
              <a:ext cx="71500" cy="5050"/>
            </a:xfrm>
            <a:custGeom>
              <a:avLst/>
              <a:gdLst/>
              <a:ahLst/>
              <a:cxnLst/>
              <a:rect l="l" t="t" r="r" b="b"/>
              <a:pathLst>
                <a:path w="2860" h="202" extrusionOk="0">
                  <a:moveTo>
                    <a:pt x="0" y="0"/>
                  </a:moveTo>
                  <a:lnTo>
                    <a:pt x="18" y="201"/>
                  </a:lnTo>
                  <a:lnTo>
                    <a:pt x="2859"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619;p34"/>
            <p:cNvSpPr/>
            <p:nvPr/>
          </p:nvSpPr>
          <p:spPr>
            <a:xfrm>
              <a:off x="9337425" y="1403050"/>
              <a:ext cx="147150" cy="4575"/>
            </a:xfrm>
            <a:custGeom>
              <a:avLst/>
              <a:gdLst/>
              <a:ahLst/>
              <a:cxnLst/>
              <a:rect l="l" t="t" r="r" b="b"/>
              <a:pathLst>
                <a:path w="5886" h="183" extrusionOk="0">
                  <a:moveTo>
                    <a:pt x="5880" y="1"/>
                  </a:moveTo>
                  <a:lnTo>
                    <a:pt x="0" y="183"/>
                  </a:lnTo>
                  <a:cubicBezTo>
                    <a:pt x="0" y="183"/>
                    <a:pt x="5885" y="140"/>
                    <a:pt x="5880" y="1"/>
                  </a:cubicBez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620;p34"/>
            <p:cNvSpPr/>
            <p:nvPr/>
          </p:nvSpPr>
          <p:spPr>
            <a:xfrm>
              <a:off x="9255850" y="1481750"/>
              <a:ext cx="50825" cy="8625"/>
            </a:xfrm>
            <a:custGeom>
              <a:avLst/>
              <a:gdLst/>
              <a:ahLst/>
              <a:cxnLst/>
              <a:rect l="l" t="t" r="r" b="b"/>
              <a:pathLst>
                <a:path w="2033" h="345" extrusionOk="0">
                  <a:moveTo>
                    <a:pt x="1588" y="0"/>
                  </a:moveTo>
                  <a:lnTo>
                    <a:pt x="1" y="146"/>
                  </a:lnTo>
                  <a:lnTo>
                    <a:pt x="1" y="344"/>
                  </a:lnTo>
                  <a:lnTo>
                    <a:pt x="2033" y="172"/>
                  </a:lnTo>
                  <a:lnTo>
                    <a:pt x="1588"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621;p34"/>
            <p:cNvSpPr/>
            <p:nvPr/>
          </p:nvSpPr>
          <p:spPr>
            <a:xfrm>
              <a:off x="9446100" y="1405300"/>
              <a:ext cx="50825" cy="8650"/>
            </a:xfrm>
            <a:custGeom>
              <a:avLst/>
              <a:gdLst/>
              <a:ahLst/>
              <a:cxnLst/>
              <a:rect l="l" t="t" r="r" b="b"/>
              <a:pathLst>
                <a:path w="2033" h="346" extrusionOk="0">
                  <a:moveTo>
                    <a:pt x="1587" y="1"/>
                  </a:moveTo>
                  <a:lnTo>
                    <a:pt x="0" y="146"/>
                  </a:lnTo>
                  <a:lnTo>
                    <a:pt x="0" y="345"/>
                  </a:lnTo>
                  <a:lnTo>
                    <a:pt x="2032" y="173"/>
                  </a:lnTo>
                  <a:lnTo>
                    <a:pt x="158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40"/>
          <p:cNvSpPr txBox="1">
            <a:spLocks noGrp="1"/>
          </p:cNvSpPr>
          <p:nvPr>
            <p:ph type="title" idx="2"/>
          </p:nvPr>
        </p:nvSpPr>
        <p:spPr>
          <a:xfrm>
            <a:off x="720000" y="556765"/>
            <a:ext cx="2974500" cy="89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tr-TR" dirty="0" smtClean="0"/>
              <a:t>07</a:t>
            </a:r>
            <a:br>
              <a:rPr lang="tr-TR" dirty="0" smtClean="0"/>
            </a:br>
            <a:r>
              <a:rPr lang="tr-TR" dirty="0" smtClean="0"/>
              <a:t>ÖĞRETİM ÜYESİ</a:t>
            </a:r>
            <a:endParaRPr dirty="0"/>
          </a:p>
        </p:txBody>
      </p:sp>
      <p:pic>
        <p:nvPicPr>
          <p:cNvPr id="331" name="Google Shape;331;p40"/>
          <p:cNvPicPr preferRelativeResize="0"/>
          <p:nvPr/>
        </p:nvPicPr>
        <p:blipFill>
          <a:blip r:embed="rId5">
            <a:alphaModFix/>
          </a:blip>
          <a:stretch>
            <a:fillRect/>
          </a:stretch>
        </p:blipFill>
        <p:spPr>
          <a:xfrm>
            <a:off x="4216824" y="635502"/>
            <a:ext cx="1104425" cy="1789328"/>
          </a:xfrm>
          <a:prstGeom prst="rect">
            <a:avLst/>
          </a:prstGeom>
          <a:noFill/>
          <a:ln>
            <a:noFill/>
          </a:ln>
        </p:spPr>
      </p:pic>
      <p:sp>
        <p:nvSpPr>
          <p:cNvPr id="335" name="Google Shape;335;p40"/>
          <p:cNvSpPr txBox="1">
            <a:spLocks noGrp="1"/>
          </p:cNvSpPr>
          <p:nvPr>
            <p:ph type="subTitle" idx="4"/>
          </p:nvPr>
        </p:nvSpPr>
        <p:spPr>
          <a:xfrm flipH="1">
            <a:off x="1267850" y="1561308"/>
            <a:ext cx="2253975" cy="1667916"/>
          </a:xfrm>
          <a:prstGeom prst="rect">
            <a:avLst/>
          </a:prstGeom>
        </p:spPr>
        <p:txBody>
          <a:bodyPr spcFirstLastPara="1" wrap="square" lIns="91425" tIns="91425" rIns="91425" bIns="91425" anchor="t" anchorCtr="0">
            <a:noAutofit/>
          </a:bodyPr>
          <a:lstStyle/>
          <a:p>
            <a:pPr marL="0" lvl="0" indent="0"/>
            <a:r>
              <a:rPr lang="tr-TR" sz="1600" dirty="0">
                <a:latin typeface="Calibri Light" panose="020F0302020204030204" pitchFamily="34" charset="0"/>
                <a:cs typeface="Calibri Light" panose="020F0302020204030204" pitchFamily="34" charset="0"/>
              </a:rPr>
              <a:t>Üniversitelerde görev yapan yardımcı doçent (doktor öğretim üyesi), doçent ve </a:t>
            </a:r>
            <a:r>
              <a:rPr lang="tr-TR" sz="1600" dirty="0" smtClean="0">
                <a:latin typeface="Calibri Light" panose="020F0302020204030204" pitchFamily="34" charset="0"/>
                <a:cs typeface="Calibri Light" panose="020F0302020204030204" pitchFamily="34" charset="0"/>
              </a:rPr>
              <a:t>profesör doktor unvanlarına sahip kişiler. </a:t>
            </a:r>
            <a:endParaRPr sz="1600" dirty="0">
              <a:latin typeface="Calibri Light" panose="020F0302020204030204" pitchFamily="34" charset="0"/>
              <a:cs typeface="Calibri Light" panose="020F0302020204030204" pitchFamily="34" charset="0"/>
            </a:endParaRPr>
          </a:p>
        </p:txBody>
      </p:sp>
      <p:sp>
        <p:nvSpPr>
          <p:cNvPr id="336" name="Google Shape;336;p40"/>
          <p:cNvSpPr/>
          <p:nvPr/>
        </p:nvSpPr>
        <p:spPr>
          <a:xfrm>
            <a:off x="921290" y="1609808"/>
            <a:ext cx="230793" cy="1022590"/>
          </a:xfrm>
          <a:custGeom>
            <a:avLst/>
            <a:gdLst/>
            <a:ahLst/>
            <a:cxnLst/>
            <a:rect l="l" t="t" r="r" b="b"/>
            <a:pathLst>
              <a:path w="16497" h="50793" extrusionOk="0">
                <a:moveTo>
                  <a:pt x="16497" y="0"/>
                </a:moveTo>
                <a:cubicBezTo>
                  <a:pt x="10014" y="4486"/>
                  <a:pt x="3457" y="10432"/>
                  <a:pt x="1105" y="17957"/>
                </a:cubicBezTo>
                <a:cubicBezTo>
                  <a:pt x="-2383" y="29114"/>
                  <a:pt x="2963" y="45565"/>
                  <a:pt x="13418" y="50793"/>
                </a:cubicBezTo>
              </a:path>
            </a:pathLst>
          </a:custGeom>
          <a:noFill/>
          <a:ln w="19050" cap="flat" cmpd="sng">
            <a:solidFill>
              <a:schemeClr val="accent2"/>
            </a:solidFill>
            <a:prstDash val="dash"/>
            <a:round/>
            <a:headEnd type="none" w="med" len="med"/>
            <a:tailEnd type="none" w="med" len="med"/>
          </a:ln>
        </p:spPr>
      </p:sp>
      <p:pic>
        <p:nvPicPr>
          <p:cNvPr id="339" name="Google Shape;339;p40"/>
          <p:cNvPicPr preferRelativeResize="0"/>
          <p:nvPr/>
        </p:nvPicPr>
        <p:blipFill>
          <a:blip r:embed="rId6">
            <a:alphaModFix/>
          </a:blip>
          <a:stretch>
            <a:fillRect/>
          </a:stretch>
        </p:blipFill>
        <p:spPr>
          <a:xfrm>
            <a:off x="6907953" y="822974"/>
            <a:ext cx="339126" cy="350675"/>
          </a:xfrm>
          <a:prstGeom prst="rect">
            <a:avLst/>
          </a:prstGeom>
          <a:noFill/>
          <a:ln>
            <a:noFill/>
          </a:ln>
        </p:spPr>
      </p:pic>
      <p:pic>
        <p:nvPicPr>
          <p:cNvPr id="340" name="Google Shape;340;p40"/>
          <p:cNvPicPr preferRelativeResize="0"/>
          <p:nvPr/>
        </p:nvPicPr>
        <p:blipFill>
          <a:blip r:embed="rId7">
            <a:alphaModFix/>
          </a:blip>
          <a:stretch>
            <a:fillRect/>
          </a:stretch>
        </p:blipFill>
        <p:spPr>
          <a:xfrm>
            <a:off x="4933209" y="3997567"/>
            <a:ext cx="627366" cy="554226"/>
          </a:xfrm>
          <a:prstGeom prst="rect">
            <a:avLst/>
          </a:prstGeom>
          <a:noFill/>
          <a:ln>
            <a:noFill/>
          </a:ln>
        </p:spPr>
      </p:pic>
      <p:pic>
        <p:nvPicPr>
          <p:cNvPr id="341" name="Google Shape;341;p40"/>
          <p:cNvPicPr preferRelativeResize="0"/>
          <p:nvPr/>
        </p:nvPicPr>
        <p:blipFill>
          <a:blip r:embed="rId6">
            <a:alphaModFix/>
          </a:blip>
          <a:stretch>
            <a:fillRect/>
          </a:stretch>
        </p:blipFill>
        <p:spPr>
          <a:xfrm>
            <a:off x="4721003" y="3815924"/>
            <a:ext cx="339126" cy="350675"/>
          </a:xfrm>
          <a:prstGeom prst="rect">
            <a:avLst/>
          </a:prstGeom>
          <a:noFill/>
          <a:ln>
            <a:noFill/>
          </a:ln>
        </p:spPr>
      </p:pic>
      <p:grpSp>
        <p:nvGrpSpPr>
          <p:cNvPr id="16" name="Google Shape;1536;p34"/>
          <p:cNvGrpSpPr/>
          <p:nvPr/>
        </p:nvGrpSpPr>
        <p:grpSpPr>
          <a:xfrm>
            <a:off x="5138046" y="1946249"/>
            <a:ext cx="708582" cy="1951205"/>
            <a:chOff x="9447275" y="4222050"/>
            <a:chExt cx="794375" cy="2187450"/>
          </a:xfrm>
        </p:grpSpPr>
        <p:sp>
          <p:nvSpPr>
            <p:cNvPr id="17" name="Google Shape;1537;p34"/>
            <p:cNvSpPr/>
            <p:nvPr/>
          </p:nvSpPr>
          <p:spPr>
            <a:xfrm>
              <a:off x="10012825" y="4694675"/>
              <a:ext cx="209450" cy="394650"/>
            </a:xfrm>
            <a:custGeom>
              <a:avLst/>
              <a:gdLst/>
              <a:ahLst/>
              <a:cxnLst/>
              <a:rect l="l" t="t" r="r" b="b"/>
              <a:pathLst>
                <a:path w="8378" h="15786" extrusionOk="0">
                  <a:moveTo>
                    <a:pt x="3149" y="1"/>
                  </a:moveTo>
                  <a:lnTo>
                    <a:pt x="1" y="10699"/>
                  </a:lnTo>
                  <a:lnTo>
                    <a:pt x="1628" y="15542"/>
                  </a:lnTo>
                  <a:cubicBezTo>
                    <a:pt x="1620" y="15653"/>
                    <a:pt x="2193" y="15786"/>
                    <a:pt x="2984" y="15786"/>
                  </a:cubicBezTo>
                  <a:cubicBezTo>
                    <a:pt x="4451" y="15786"/>
                    <a:pt x="6668" y="15329"/>
                    <a:pt x="7341" y="13432"/>
                  </a:cubicBezTo>
                  <a:cubicBezTo>
                    <a:pt x="8377" y="10510"/>
                    <a:pt x="3149" y="1"/>
                    <a:pt x="3149" y="1"/>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38;p34"/>
            <p:cNvSpPr/>
            <p:nvPr/>
          </p:nvSpPr>
          <p:spPr>
            <a:xfrm>
              <a:off x="9668000" y="4589700"/>
              <a:ext cx="395000" cy="575775"/>
            </a:xfrm>
            <a:custGeom>
              <a:avLst/>
              <a:gdLst/>
              <a:ahLst/>
              <a:cxnLst/>
              <a:rect l="l" t="t" r="r" b="b"/>
              <a:pathLst>
                <a:path w="15800" h="23031" extrusionOk="0">
                  <a:moveTo>
                    <a:pt x="9733" y="0"/>
                  </a:moveTo>
                  <a:cubicBezTo>
                    <a:pt x="8159" y="0"/>
                    <a:pt x="6068" y="67"/>
                    <a:pt x="6068" y="67"/>
                  </a:cubicBezTo>
                  <a:cubicBezTo>
                    <a:pt x="3185" y="131"/>
                    <a:pt x="708" y="687"/>
                    <a:pt x="708" y="687"/>
                  </a:cubicBezTo>
                  <a:lnTo>
                    <a:pt x="702" y="10761"/>
                  </a:lnTo>
                  <a:lnTo>
                    <a:pt x="2387" y="16522"/>
                  </a:lnTo>
                  <a:lnTo>
                    <a:pt x="1" y="22370"/>
                  </a:lnTo>
                  <a:lnTo>
                    <a:pt x="15164" y="23030"/>
                  </a:lnTo>
                  <a:cubicBezTo>
                    <a:pt x="15164" y="23030"/>
                    <a:pt x="15799" y="16537"/>
                    <a:pt x="15633" y="11062"/>
                  </a:cubicBezTo>
                  <a:cubicBezTo>
                    <a:pt x="15442" y="4748"/>
                    <a:pt x="11987" y="219"/>
                    <a:pt x="11380" y="67"/>
                  </a:cubicBezTo>
                  <a:cubicBezTo>
                    <a:pt x="11178" y="17"/>
                    <a:pt x="10520" y="0"/>
                    <a:pt x="9733" y="0"/>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39;p34"/>
            <p:cNvSpPr/>
            <p:nvPr/>
          </p:nvSpPr>
          <p:spPr>
            <a:xfrm>
              <a:off x="9447275" y="4592475"/>
              <a:ext cx="367950" cy="398800"/>
            </a:xfrm>
            <a:custGeom>
              <a:avLst/>
              <a:gdLst/>
              <a:ahLst/>
              <a:cxnLst/>
              <a:rect l="l" t="t" r="r" b="b"/>
              <a:pathLst>
                <a:path w="14718" h="15952" extrusionOk="0">
                  <a:moveTo>
                    <a:pt x="10743" y="1"/>
                  </a:moveTo>
                  <a:cubicBezTo>
                    <a:pt x="10743" y="1"/>
                    <a:pt x="1" y="3277"/>
                    <a:pt x="9985" y="15951"/>
                  </a:cubicBezTo>
                  <a:cubicBezTo>
                    <a:pt x="9985" y="15951"/>
                    <a:pt x="13224" y="14227"/>
                    <a:pt x="14718" y="12036"/>
                  </a:cubicBezTo>
                  <a:lnTo>
                    <a:pt x="10743" y="1"/>
                  </a:ln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40;p34"/>
            <p:cNvSpPr/>
            <p:nvPr/>
          </p:nvSpPr>
          <p:spPr>
            <a:xfrm>
              <a:off x="9998125" y="4589700"/>
              <a:ext cx="147075" cy="355300"/>
            </a:xfrm>
            <a:custGeom>
              <a:avLst/>
              <a:gdLst/>
              <a:ahLst/>
              <a:cxnLst/>
              <a:rect l="l" t="t" r="r" b="b"/>
              <a:pathLst>
                <a:path w="5883" h="14212" extrusionOk="0">
                  <a:moveTo>
                    <a:pt x="0" y="1"/>
                  </a:moveTo>
                  <a:lnTo>
                    <a:pt x="606" y="14211"/>
                  </a:lnTo>
                  <a:lnTo>
                    <a:pt x="5883" y="13938"/>
                  </a:lnTo>
                  <a:cubicBezTo>
                    <a:pt x="5632" y="1775"/>
                    <a:pt x="0" y="1"/>
                    <a:pt x="0" y="1"/>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41;p34"/>
            <p:cNvSpPr/>
            <p:nvPr/>
          </p:nvSpPr>
          <p:spPr>
            <a:xfrm>
              <a:off x="9778675" y="6318625"/>
              <a:ext cx="232825" cy="90875"/>
            </a:xfrm>
            <a:custGeom>
              <a:avLst/>
              <a:gdLst/>
              <a:ahLst/>
              <a:cxnLst/>
              <a:rect l="l" t="t" r="r" b="b"/>
              <a:pathLst>
                <a:path w="9313" h="3635" extrusionOk="0">
                  <a:moveTo>
                    <a:pt x="367" y="1"/>
                  </a:moveTo>
                  <a:lnTo>
                    <a:pt x="0" y="3635"/>
                  </a:lnTo>
                  <a:lnTo>
                    <a:pt x="9312" y="3635"/>
                  </a:lnTo>
                  <a:cubicBezTo>
                    <a:pt x="9165" y="2474"/>
                    <a:pt x="8150" y="1817"/>
                    <a:pt x="6004" y="1817"/>
                  </a:cubicBezTo>
                  <a:cubicBezTo>
                    <a:pt x="5950" y="1817"/>
                    <a:pt x="5895" y="1817"/>
                    <a:pt x="5838" y="1818"/>
                  </a:cubicBezTo>
                  <a:lnTo>
                    <a:pt x="6012" y="1"/>
                  </a:lnTo>
                  <a:close/>
                </a:path>
              </a:pathLst>
            </a:custGeom>
            <a:solidFill>
              <a:srgbClr val="CE8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42;p34"/>
            <p:cNvSpPr/>
            <p:nvPr/>
          </p:nvSpPr>
          <p:spPr>
            <a:xfrm>
              <a:off x="9933200" y="6365525"/>
              <a:ext cx="15275" cy="22450"/>
            </a:xfrm>
            <a:custGeom>
              <a:avLst/>
              <a:gdLst/>
              <a:ahLst/>
              <a:cxnLst/>
              <a:rect l="l" t="t" r="r" b="b"/>
              <a:pathLst>
                <a:path w="611" h="898" extrusionOk="0">
                  <a:moveTo>
                    <a:pt x="570" y="0"/>
                  </a:moveTo>
                  <a:cubicBezTo>
                    <a:pt x="517" y="0"/>
                    <a:pt x="326" y="133"/>
                    <a:pt x="179" y="372"/>
                  </a:cubicBezTo>
                  <a:cubicBezTo>
                    <a:pt x="18" y="635"/>
                    <a:pt x="1" y="891"/>
                    <a:pt x="41" y="897"/>
                  </a:cubicBezTo>
                  <a:cubicBezTo>
                    <a:pt x="41" y="897"/>
                    <a:pt x="42" y="897"/>
                    <a:pt x="43" y="897"/>
                  </a:cubicBezTo>
                  <a:cubicBezTo>
                    <a:pt x="86" y="897"/>
                    <a:pt x="166" y="683"/>
                    <a:pt x="308" y="449"/>
                  </a:cubicBezTo>
                  <a:cubicBezTo>
                    <a:pt x="453" y="209"/>
                    <a:pt x="610" y="38"/>
                    <a:pt x="582" y="5"/>
                  </a:cubicBezTo>
                  <a:cubicBezTo>
                    <a:pt x="580" y="2"/>
                    <a:pt x="576" y="0"/>
                    <a:pt x="570"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43;p34"/>
            <p:cNvSpPr/>
            <p:nvPr/>
          </p:nvSpPr>
          <p:spPr>
            <a:xfrm>
              <a:off x="9908750" y="6362475"/>
              <a:ext cx="17000" cy="21100"/>
            </a:xfrm>
            <a:custGeom>
              <a:avLst/>
              <a:gdLst/>
              <a:ahLst/>
              <a:cxnLst/>
              <a:rect l="l" t="t" r="r" b="b"/>
              <a:pathLst>
                <a:path w="680" h="844" extrusionOk="0">
                  <a:moveTo>
                    <a:pt x="640" y="0"/>
                  </a:moveTo>
                  <a:cubicBezTo>
                    <a:pt x="579" y="0"/>
                    <a:pt x="376" y="107"/>
                    <a:pt x="215" y="326"/>
                  </a:cubicBezTo>
                  <a:cubicBezTo>
                    <a:pt x="28" y="577"/>
                    <a:pt x="0" y="837"/>
                    <a:pt x="40" y="843"/>
                  </a:cubicBezTo>
                  <a:cubicBezTo>
                    <a:pt x="41" y="844"/>
                    <a:pt x="42" y="844"/>
                    <a:pt x="43" y="844"/>
                  </a:cubicBezTo>
                  <a:cubicBezTo>
                    <a:pt x="87" y="844"/>
                    <a:pt x="173" y="634"/>
                    <a:pt x="336" y="416"/>
                  </a:cubicBezTo>
                  <a:cubicBezTo>
                    <a:pt x="500" y="190"/>
                    <a:pt x="680" y="44"/>
                    <a:pt x="657" y="7"/>
                  </a:cubicBezTo>
                  <a:cubicBezTo>
                    <a:pt x="654" y="3"/>
                    <a:pt x="648" y="0"/>
                    <a:pt x="640"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44;p34"/>
            <p:cNvSpPr/>
            <p:nvPr/>
          </p:nvSpPr>
          <p:spPr>
            <a:xfrm>
              <a:off x="9891925" y="6350300"/>
              <a:ext cx="31975" cy="8200"/>
            </a:xfrm>
            <a:custGeom>
              <a:avLst/>
              <a:gdLst/>
              <a:ahLst/>
              <a:cxnLst/>
              <a:rect l="l" t="t" r="r" b="b"/>
              <a:pathLst>
                <a:path w="1279" h="328" extrusionOk="0">
                  <a:moveTo>
                    <a:pt x="795" y="0"/>
                  </a:moveTo>
                  <a:cubicBezTo>
                    <a:pt x="738" y="0"/>
                    <a:pt x="677" y="4"/>
                    <a:pt x="613" y="14"/>
                  </a:cubicBezTo>
                  <a:cubicBezTo>
                    <a:pt x="233" y="70"/>
                    <a:pt x="0" y="294"/>
                    <a:pt x="28" y="322"/>
                  </a:cubicBezTo>
                  <a:cubicBezTo>
                    <a:pt x="31" y="326"/>
                    <a:pt x="36" y="328"/>
                    <a:pt x="44" y="328"/>
                  </a:cubicBezTo>
                  <a:cubicBezTo>
                    <a:pt x="107" y="328"/>
                    <a:pt x="336" y="207"/>
                    <a:pt x="635" y="163"/>
                  </a:cubicBezTo>
                  <a:cubicBezTo>
                    <a:pt x="743" y="146"/>
                    <a:pt x="845" y="141"/>
                    <a:pt x="933" y="141"/>
                  </a:cubicBezTo>
                  <a:cubicBezTo>
                    <a:pt x="1047" y="141"/>
                    <a:pt x="1140" y="149"/>
                    <a:pt x="1198" y="149"/>
                  </a:cubicBezTo>
                  <a:cubicBezTo>
                    <a:pt x="1237" y="149"/>
                    <a:pt x="1260" y="146"/>
                    <a:pt x="1264" y="134"/>
                  </a:cubicBezTo>
                  <a:cubicBezTo>
                    <a:pt x="1279" y="106"/>
                    <a:pt x="1080" y="0"/>
                    <a:pt x="795"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45;p34"/>
            <p:cNvSpPr/>
            <p:nvPr/>
          </p:nvSpPr>
          <p:spPr>
            <a:xfrm>
              <a:off x="9782750" y="6396525"/>
              <a:ext cx="224225" cy="3800"/>
            </a:xfrm>
            <a:custGeom>
              <a:avLst/>
              <a:gdLst/>
              <a:ahLst/>
              <a:cxnLst/>
              <a:rect l="l" t="t" r="r" b="b"/>
              <a:pathLst>
                <a:path w="8969" h="152" extrusionOk="0">
                  <a:moveTo>
                    <a:pt x="4484" y="0"/>
                  </a:moveTo>
                  <a:cubicBezTo>
                    <a:pt x="2008" y="0"/>
                    <a:pt x="1" y="33"/>
                    <a:pt x="1" y="76"/>
                  </a:cubicBezTo>
                  <a:cubicBezTo>
                    <a:pt x="1" y="117"/>
                    <a:pt x="2007" y="151"/>
                    <a:pt x="4484" y="151"/>
                  </a:cubicBezTo>
                  <a:cubicBezTo>
                    <a:pt x="6960" y="151"/>
                    <a:pt x="8968" y="118"/>
                    <a:pt x="8968" y="76"/>
                  </a:cubicBezTo>
                  <a:cubicBezTo>
                    <a:pt x="8968" y="33"/>
                    <a:pt x="6960" y="0"/>
                    <a:pt x="4484"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46;p34"/>
            <p:cNvSpPr/>
            <p:nvPr/>
          </p:nvSpPr>
          <p:spPr>
            <a:xfrm>
              <a:off x="9781725" y="6350750"/>
              <a:ext cx="76825" cy="48225"/>
            </a:xfrm>
            <a:custGeom>
              <a:avLst/>
              <a:gdLst/>
              <a:ahLst/>
              <a:cxnLst/>
              <a:rect l="l" t="t" r="r" b="b"/>
              <a:pathLst>
                <a:path w="3073" h="1929" extrusionOk="0">
                  <a:moveTo>
                    <a:pt x="331" y="0"/>
                  </a:moveTo>
                  <a:cubicBezTo>
                    <a:pt x="122" y="0"/>
                    <a:pt x="1" y="28"/>
                    <a:pt x="2" y="40"/>
                  </a:cubicBezTo>
                  <a:cubicBezTo>
                    <a:pt x="3" y="66"/>
                    <a:pt x="217" y="62"/>
                    <a:pt x="551" y="117"/>
                  </a:cubicBezTo>
                  <a:cubicBezTo>
                    <a:pt x="886" y="173"/>
                    <a:pt x="1338" y="312"/>
                    <a:pt x="1777" y="583"/>
                  </a:cubicBezTo>
                  <a:cubicBezTo>
                    <a:pt x="2216" y="855"/>
                    <a:pt x="2541" y="1197"/>
                    <a:pt x="2742" y="1471"/>
                  </a:cubicBezTo>
                  <a:cubicBezTo>
                    <a:pt x="2938" y="1737"/>
                    <a:pt x="3029" y="1928"/>
                    <a:pt x="3056" y="1928"/>
                  </a:cubicBezTo>
                  <a:cubicBezTo>
                    <a:pt x="3056" y="1928"/>
                    <a:pt x="3057" y="1928"/>
                    <a:pt x="3058" y="1928"/>
                  </a:cubicBezTo>
                  <a:cubicBezTo>
                    <a:pt x="3072" y="1922"/>
                    <a:pt x="3017" y="1710"/>
                    <a:pt x="2831" y="1410"/>
                  </a:cubicBezTo>
                  <a:cubicBezTo>
                    <a:pt x="2648" y="1111"/>
                    <a:pt x="2317" y="737"/>
                    <a:pt x="1857" y="454"/>
                  </a:cubicBezTo>
                  <a:cubicBezTo>
                    <a:pt x="1397" y="171"/>
                    <a:pt x="917" y="43"/>
                    <a:pt x="566" y="11"/>
                  </a:cubicBezTo>
                  <a:cubicBezTo>
                    <a:pt x="478" y="3"/>
                    <a:pt x="400" y="0"/>
                    <a:pt x="331"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47;p34"/>
            <p:cNvSpPr/>
            <p:nvPr/>
          </p:nvSpPr>
          <p:spPr>
            <a:xfrm>
              <a:off x="9799825" y="6320075"/>
              <a:ext cx="9250" cy="33325"/>
            </a:xfrm>
            <a:custGeom>
              <a:avLst/>
              <a:gdLst/>
              <a:ahLst/>
              <a:cxnLst/>
              <a:rect l="l" t="t" r="r" b="b"/>
              <a:pathLst>
                <a:path w="370" h="1333" extrusionOk="0">
                  <a:moveTo>
                    <a:pt x="321" y="1"/>
                  </a:moveTo>
                  <a:cubicBezTo>
                    <a:pt x="279" y="1"/>
                    <a:pt x="218" y="296"/>
                    <a:pt x="142" y="658"/>
                  </a:cubicBezTo>
                  <a:cubicBezTo>
                    <a:pt x="66" y="1021"/>
                    <a:pt x="1" y="1318"/>
                    <a:pt x="42" y="1332"/>
                  </a:cubicBezTo>
                  <a:cubicBezTo>
                    <a:pt x="42" y="1333"/>
                    <a:pt x="43" y="1333"/>
                    <a:pt x="44" y="1333"/>
                  </a:cubicBezTo>
                  <a:cubicBezTo>
                    <a:pt x="86" y="1333"/>
                    <a:pt x="212" y="1054"/>
                    <a:pt x="290" y="689"/>
                  </a:cubicBezTo>
                  <a:cubicBezTo>
                    <a:pt x="369" y="316"/>
                    <a:pt x="364" y="5"/>
                    <a:pt x="321" y="1"/>
                  </a:cubicBezTo>
                  <a:cubicBezTo>
                    <a:pt x="321" y="1"/>
                    <a:pt x="321" y="1"/>
                    <a:pt x="321"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48;p34"/>
            <p:cNvSpPr/>
            <p:nvPr/>
          </p:nvSpPr>
          <p:spPr>
            <a:xfrm>
              <a:off x="9954425" y="6370600"/>
              <a:ext cx="22000" cy="27750"/>
            </a:xfrm>
            <a:custGeom>
              <a:avLst/>
              <a:gdLst/>
              <a:ahLst/>
              <a:cxnLst/>
              <a:rect l="l" t="t" r="r" b="b"/>
              <a:pathLst>
                <a:path w="880" h="1110" extrusionOk="0">
                  <a:moveTo>
                    <a:pt x="812" y="1"/>
                  </a:moveTo>
                  <a:cubicBezTo>
                    <a:pt x="771" y="1"/>
                    <a:pt x="711" y="9"/>
                    <a:pt x="637" y="32"/>
                  </a:cubicBezTo>
                  <a:cubicBezTo>
                    <a:pt x="502" y="75"/>
                    <a:pt x="322" y="181"/>
                    <a:pt x="189" y="360"/>
                  </a:cubicBezTo>
                  <a:cubicBezTo>
                    <a:pt x="54" y="540"/>
                    <a:pt x="7" y="741"/>
                    <a:pt x="3" y="885"/>
                  </a:cubicBezTo>
                  <a:cubicBezTo>
                    <a:pt x="0" y="1025"/>
                    <a:pt x="33" y="1109"/>
                    <a:pt x="52" y="1109"/>
                  </a:cubicBezTo>
                  <a:cubicBezTo>
                    <a:pt x="53" y="1109"/>
                    <a:pt x="53" y="1109"/>
                    <a:pt x="53" y="1109"/>
                  </a:cubicBezTo>
                  <a:cubicBezTo>
                    <a:pt x="97" y="1109"/>
                    <a:pt x="76" y="763"/>
                    <a:pt x="310" y="451"/>
                  </a:cubicBezTo>
                  <a:cubicBezTo>
                    <a:pt x="542" y="136"/>
                    <a:pt x="880" y="58"/>
                    <a:pt x="867" y="15"/>
                  </a:cubicBezTo>
                  <a:cubicBezTo>
                    <a:pt x="866" y="7"/>
                    <a:pt x="846" y="1"/>
                    <a:pt x="812"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49;p34"/>
            <p:cNvSpPr/>
            <p:nvPr/>
          </p:nvSpPr>
          <p:spPr>
            <a:xfrm>
              <a:off x="9601975" y="6318625"/>
              <a:ext cx="232825" cy="90875"/>
            </a:xfrm>
            <a:custGeom>
              <a:avLst/>
              <a:gdLst/>
              <a:ahLst/>
              <a:cxnLst/>
              <a:rect l="l" t="t" r="r" b="b"/>
              <a:pathLst>
                <a:path w="9313" h="3635" extrusionOk="0">
                  <a:moveTo>
                    <a:pt x="367" y="1"/>
                  </a:moveTo>
                  <a:lnTo>
                    <a:pt x="1" y="3635"/>
                  </a:lnTo>
                  <a:lnTo>
                    <a:pt x="9313" y="3635"/>
                  </a:lnTo>
                  <a:cubicBezTo>
                    <a:pt x="9165" y="2474"/>
                    <a:pt x="8150" y="1817"/>
                    <a:pt x="6005" y="1817"/>
                  </a:cubicBezTo>
                  <a:cubicBezTo>
                    <a:pt x="5950" y="1817"/>
                    <a:pt x="5895" y="1817"/>
                    <a:pt x="5839" y="1818"/>
                  </a:cubicBezTo>
                  <a:lnTo>
                    <a:pt x="6012" y="1"/>
                  </a:lnTo>
                  <a:close/>
                </a:path>
              </a:pathLst>
            </a:custGeom>
            <a:solidFill>
              <a:srgbClr val="B7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50;p34"/>
            <p:cNvSpPr/>
            <p:nvPr/>
          </p:nvSpPr>
          <p:spPr>
            <a:xfrm>
              <a:off x="9756525" y="6365525"/>
              <a:ext cx="15250" cy="22450"/>
            </a:xfrm>
            <a:custGeom>
              <a:avLst/>
              <a:gdLst/>
              <a:ahLst/>
              <a:cxnLst/>
              <a:rect l="l" t="t" r="r" b="b"/>
              <a:pathLst>
                <a:path w="610" h="898" extrusionOk="0">
                  <a:moveTo>
                    <a:pt x="570" y="0"/>
                  </a:moveTo>
                  <a:cubicBezTo>
                    <a:pt x="517" y="0"/>
                    <a:pt x="325" y="133"/>
                    <a:pt x="179" y="372"/>
                  </a:cubicBezTo>
                  <a:cubicBezTo>
                    <a:pt x="18" y="635"/>
                    <a:pt x="0" y="891"/>
                    <a:pt x="40" y="897"/>
                  </a:cubicBezTo>
                  <a:cubicBezTo>
                    <a:pt x="41" y="897"/>
                    <a:pt x="42" y="897"/>
                    <a:pt x="43" y="897"/>
                  </a:cubicBezTo>
                  <a:cubicBezTo>
                    <a:pt x="86" y="897"/>
                    <a:pt x="165" y="683"/>
                    <a:pt x="308" y="449"/>
                  </a:cubicBezTo>
                  <a:cubicBezTo>
                    <a:pt x="452" y="209"/>
                    <a:pt x="610" y="38"/>
                    <a:pt x="582" y="5"/>
                  </a:cubicBezTo>
                  <a:cubicBezTo>
                    <a:pt x="580" y="2"/>
                    <a:pt x="576" y="0"/>
                    <a:pt x="570"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51;p34"/>
            <p:cNvSpPr/>
            <p:nvPr/>
          </p:nvSpPr>
          <p:spPr>
            <a:xfrm>
              <a:off x="9732075" y="6362475"/>
              <a:ext cx="17000" cy="21100"/>
            </a:xfrm>
            <a:custGeom>
              <a:avLst/>
              <a:gdLst/>
              <a:ahLst/>
              <a:cxnLst/>
              <a:rect l="l" t="t" r="r" b="b"/>
              <a:pathLst>
                <a:path w="680" h="844" extrusionOk="0">
                  <a:moveTo>
                    <a:pt x="639" y="0"/>
                  </a:moveTo>
                  <a:cubicBezTo>
                    <a:pt x="578" y="0"/>
                    <a:pt x="376" y="107"/>
                    <a:pt x="214" y="326"/>
                  </a:cubicBezTo>
                  <a:cubicBezTo>
                    <a:pt x="27" y="577"/>
                    <a:pt x="1" y="837"/>
                    <a:pt x="40" y="843"/>
                  </a:cubicBezTo>
                  <a:cubicBezTo>
                    <a:pt x="41" y="844"/>
                    <a:pt x="42" y="844"/>
                    <a:pt x="43" y="844"/>
                  </a:cubicBezTo>
                  <a:cubicBezTo>
                    <a:pt x="86" y="844"/>
                    <a:pt x="173" y="634"/>
                    <a:pt x="335" y="416"/>
                  </a:cubicBezTo>
                  <a:cubicBezTo>
                    <a:pt x="499" y="190"/>
                    <a:pt x="679" y="44"/>
                    <a:pt x="656" y="7"/>
                  </a:cubicBezTo>
                  <a:cubicBezTo>
                    <a:pt x="654" y="3"/>
                    <a:pt x="648" y="0"/>
                    <a:pt x="639"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52;p34"/>
            <p:cNvSpPr/>
            <p:nvPr/>
          </p:nvSpPr>
          <p:spPr>
            <a:xfrm>
              <a:off x="9715225" y="6350300"/>
              <a:ext cx="32000" cy="8200"/>
            </a:xfrm>
            <a:custGeom>
              <a:avLst/>
              <a:gdLst/>
              <a:ahLst/>
              <a:cxnLst/>
              <a:rect l="l" t="t" r="r" b="b"/>
              <a:pathLst>
                <a:path w="1280" h="328" extrusionOk="0">
                  <a:moveTo>
                    <a:pt x="796" y="0"/>
                  </a:moveTo>
                  <a:cubicBezTo>
                    <a:pt x="738" y="0"/>
                    <a:pt x="677" y="4"/>
                    <a:pt x="614" y="14"/>
                  </a:cubicBezTo>
                  <a:cubicBezTo>
                    <a:pt x="234" y="70"/>
                    <a:pt x="1" y="294"/>
                    <a:pt x="28" y="322"/>
                  </a:cubicBezTo>
                  <a:cubicBezTo>
                    <a:pt x="31" y="326"/>
                    <a:pt x="37" y="328"/>
                    <a:pt x="44" y="328"/>
                  </a:cubicBezTo>
                  <a:cubicBezTo>
                    <a:pt x="109" y="328"/>
                    <a:pt x="336" y="207"/>
                    <a:pt x="636" y="163"/>
                  </a:cubicBezTo>
                  <a:cubicBezTo>
                    <a:pt x="743" y="146"/>
                    <a:pt x="845" y="141"/>
                    <a:pt x="934" y="141"/>
                  </a:cubicBezTo>
                  <a:cubicBezTo>
                    <a:pt x="1048" y="141"/>
                    <a:pt x="1141" y="149"/>
                    <a:pt x="1199" y="149"/>
                  </a:cubicBezTo>
                  <a:cubicBezTo>
                    <a:pt x="1237" y="149"/>
                    <a:pt x="1261" y="146"/>
                    <a:pt x="1264" y="134"/>
                  </a:cubicBezTo>
                  <a:cubicBezTo>
                    <a:pt x="1279" y="106"/>
                    <a:pt x="1081" y="0"/>
                    <a:pt x="796"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53;p34"/>
            <p:cNvSpPr/>
            <p:nvPr/>
          </p:nvSpPr>
          <p:spPr>
            <a:xfrm>
              <a:off x="9606075" y="6396525"/>
              <a:ext cx="224200" cy="3800"/>
            </a:xfrm>
            <a:custGeom>
              <a:avLst/>
              <a:gdLst/>
              <a:ahLst/>
              <a:cxnLst/>
              <a:rect l="l" t="t" r="r" b="b"/>
              <a:pathLst>
                <a:path w="8968" h="152" extrusionOk="0">
                  <a:moveTo>
                    <a:pt x="4484" y="0"/>
                  </a:moveTo>
                  <a:cubicBezTo>
                    <a:pt x="2008" y="0"/>
                    <a:pt x="0" y="33"/>
                    <a:pt x="0" y="76"/>
                  </a:cubicBezTo>
                  <a:cubicBezTo>
                    <a:pt x="0" y="117"/>
                    <a:pt x="2007" y="151"/>
                    <a:pt x="4484" y="151"/>
                  </a:cubicBezTo>
                  <a:cubicBezTo>
                    <a:pt x="6961" y="151"/>
                    <a:pt x="8968" y="118"/>
                    <a:pt x="8968" y="76"/>
                  </a:cubicBezTo>
                  <a:cubicBezTo>
                    <a:pt x="8968" y="33"/>
                    <a:pt x="6960" y="0"/>
                    <a:pt x="4484"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54;p34"/>
            <p:cNvSpPr/>
            <p:nvPr/>
          </p:nvSpPr>
          <p:spPr>
            <a:xfrm>
              <a:off x="9605050" y="6350750"/>
              <a:ext cx="76825" cy="48225"/>
            </a:xfrm>
            <a:custGeom>
              <a:avLst/>
              <a:gdLst/>
              <a:ahLst/>
              <a:cxnLst/>
              <a:rect l="l" t="t" r="r" b="b"/>
              <a:pathLst>
                <a:path w="3073" h="1929" extrusionOk="0">
                  <a:moveTo>
                    <a:pt x="330" y="0"/>
                  </a:moveTo>
                  <a:cubicBezTo>
                    <a:pt x="121" y="0"/>
                    <a:pt x="0" y="28"/>
                    <a:pt x="2" y="40"/>
                  </a:cubicBezTo>
                  <a:cubicBezTo>
                    <a:pt x="3" y="66"/>
                    <a:pt x="218" y="62"/>
                    <a:pt x="552" y="117"/>
                  </a:cubicBezTo>
                  <a:cubicBezTo>
                    <a:pt x="885" y="173"/>
                    <a:pt x="1338" y="312"/>
                    <a:pt x="1778" y="583"/>
                  </a:cubicBezTo>
                  <a:cubicBezTo>
                    <a:pt x="2217" y="855"/>
                    <a:pt x="2542" y="1197"/>
                    <a:pt x="2743" y="1471"/>
                  </a:cubicBezTo>
                  <a:cubicBezTo>
                    <a:pt x="2938" y="1737"/>
                    <a:pt x="3030" y="1928"/>
                    <a:pt x="3056" y="1928"/>
                  </a:cubicBezTo>
                  <a:cubicBezTo>
                    <a:pt x="3057" y="1928"/>
                    <a:pt x="3058" y="1928"/>
                    <a:pt x="3058" y="1928"/>
                  </a:cubicBezTo>
                  <a:cubicBezTo>
                    <a:pt x="3073" y="1922"/>
                    <a:pt x="3016" y="1710"/>
                    <a:pt x="2832" y="1410"/>
                  </a:cubicBezTo>
                  <a:cubicBezTo>
                    <a:pt x="2649" y="1111"/>
                    <a:pt x="2318" y="737"/>
                    <a:pt x="1858" y="454"/>
                  </a:cubicBezTo>
                  <a:cubicBezTo>
                    <a:pt x="1397" y="171"/>
                    <a:pt x="917" y="43"/>
                    <a:pt x="566" y="11"/>
                  </a:cubicBezTo>
                  <a:cubicBezTo>
                    <a:pt x="479" y="3"/>
                    <a:pt x="400" y="0"/>
                    <a:pt x="330"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55;p34"/>
            <p:cNvSpPr/>
            <p:nvPr/>
          </p:nvSpPr>
          <p:spPr>
            <a:xfrm>
              <a:off x="9623175" y="6320075"/>
              <a:ext cx="9200" cy="33325"/>
            </a:xfrm>
            <a:custGeom>
              <a:avLst/>
              <a:gdLst/>
              <a:ahLst/>
              <a:cxnLst/>
              <a:rect l="l" t="t" r="r" b="b"/>
              <a:pathLst>
                <a:path w="368" h="1333" extrusionOk="0">
                  <a:moveTo>
                    <a:pt x="319" y="1"/>
                  </a:moveTo>
                  <a:cubicBezTo>
                    <a:pt x="277" y="1"/>
                    <a:pt x="216" y="296"/>
                    <a:pt x="140" y="658"/>
                  </a:cubicBezTo>
                  <a:cubicBezTo>
                    <a:pt x="65" y="1021"/>
                    <a:pt x="0" y="1318"/>
                    <a:pt x="40" y="1332"/>
                  </a:cubicBezTo>
                  <a:cubicBezTo>
                    <a:pt x="41" y="1333"/>
                    <a:pt x="42" y="1333"/>
                    <a:pt x="43" y="1333"/>
                  </a:cubicBezTo>
                  <a:cubicBezTo>
                    <a:pt x="85" y="1333"/>
                    <a:pt x="212" y="1054"/>
                    <a:pt x="289" y="689"/>
                  </a:cubicBezTo>
                  <a:cubicBezTo>
                    <a:pt x="368" y="316"/>
                    <a:pt x="362" y="5"/>
                    <a:pt x="320" y="1"/>
                  </a:cubicBezTo>
                  <a:cubicBezTo>
                    <a:pt x="320" y="1"/>
                    <a:pt x="319" y="1"/>
                    <a:pt x="319"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56;p34"/>
            <p:cNvSpPr/>
            <p:nvPr/>
          </p:nvSpPr>
          <p:spPr>
            <a:xfrm>
              <a:off x="9777750" y="6370600"/>
              <a:ext cx="22000" cy="27750"/>
            </a:xfrm>
            <a:custGeom>
              <a:avLst/>
              <a:gdLst/>
              <a:ahLst/>
              <a:cxnLst/>
              <a:rect l="l" t="t" r="r" b="b"/>
              <a:pathLst>
                <a:path w="880" h="1110" extrusionOk="0">
                  <a:moveTo>
                    <a:pt x="812" y="1"/>
                  </a:moveTo>
                  <a:cubicBezTo>
                    <a:pt x="771" y="1"/>
                    <a:pt x="710" y="9"/>
                    <a:pt x="637" y="32"/>
                  </a:cubicBezTo>
                  <a:cubicBezTo>
                    <a:pt x="501" y="75"/>
                    <a:pt x="322" y="181"/>
                    <a:pt x="188" y="360"/>
                  </a:cubicBezTo>
                  <a:cubicBezTo>
                    <a:pt x="54" y="540"/>
                    <a:pt x="6" y="741"/>
                    <a:pt x="3" y="885"/>
                  </a:cubicBezTo>
                  <a:cubicBezTo>
                    <a:pt x="1" y="1025"/>
                    <a:pt x="33" y="1109"/>
                    <a:pt x="52" y="1109"/>
                  </a:cubicBezTo>
                  <a:cubicBezTo>
                    <a:pt x="52" y="1109"/>
                    <a:pt x="52" y="1109"/>
                    <a:pt x="53" y="1109"/>
                  </a:cubicBezTo>
                  <a:cubicBezTo>
                    <a:pt x="96" y="1109"/>
                    <a:pt x="75" y="763"/>
                    <a:pt x="309" y="451"/>
                  </a:cubicBezTo>
                  <a:cubicBezTo>
                    <a:pt x="541" y="136"/>
                    <a:pt x="879" y="58"/>
                    <a:pt x="867" y="15"/>
                  </a:cubicBezTo>
                  <a:cubicBezTo>
                    <a:pt x="866" y="7"/>
                    <a:pt x="846" y="1"/>
                    <a:pt x="812"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57;p34"/>
            <p:cNvSpPr/>
            <p:nvPr/>
          </p:nvSpPr>
          <p:spPr>
            <a:xfrm>
              <a:off x="9695125" y="4579025"/>
              <a:ext cx="337200" cy="231325"/>
            </a:xfrm>
            <a:custGeom>
              <a:avLst/>
              <a:gdLst/>
              <a:ahLst/>
              <a:cxnLst/>
              <a:rect l="l" t="t" r="r" b="b"/>
              <a:pathLst>
                <a:path w="13488" h="9253" extrusionOk="0">
                  <a:moveTo>
                    <a:pt x="8391" y="1"/>
                  </a:moveTo>
                  <a:cubicBezTo>
                    <a:pt x="5579" y="1"/>
                    <a:pt x="1324" y="205"/>
                    <a:pt x="238" y="713"/>
                  </a:cubicBezTo>
                  <a:cubicBezTo>
                    <a:pt x="0" y="824"/>
                    <a:pt x="7389" y="9253"/>
                    <a:pt x="8178" y="9253"/>
                  </a:cubicBezTo>
                  <a:cubicBezTo>
                    <a:pt x="8202" y="9253"/>
                    <a:pt x="8221" y="9244"/>
                    <a:pt x="8232" y="9228"/>
                  </a:cubicBezTo>
                  <a:cubicBezTo>
                    <a:pt x="8608" y="8668"/>
                    <a:pt x="13487" y="1276"/>
                    <a:pt x="13487" y="1276"/>
                  </a:cubicBezTo>
                  <a:cubicBezTo>
                    <a:pt x="13487" y="1276"/>
                    <a:pt x="12272" y="103"/>
                    <a:pt x="9746" y="20"/>
                  </a:cubicBezTo>
                  <a:cubicBezTo>
                    <a:pt x="9359" y="7"/>
                    <a:pt x="8899" y="1"/>
                    <a:pt x="8391" y="1"/>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58;p34"/>
            <p:cNvSpPr/>
            <p:nvPr/>
          </p:nvSpPr>
          <p:spPr>
            <a:xfrm>
              <a:off x="9577100" y="5148950"/>
              <a:ext cx="474050" cy="1178575"/>
            </a:xfrm>
            <a:custGeom>
              <a:avLst/>
              <a:gdLst/>
              <a:ahLst/>
              <a:cxnLst/>
              <a:rect l="l" t="t" r="r" b="b"/>
              <a:pathLst>
                <a:path w="18962" h="47143" extrusionOk="0">
                  <a:moveTo>
                    <a:pt x="3637" y="0"/>
                  </a:moveTo>
                  <a:lnTo>
                    <a:pt x="1" y="47142"/>
                  </a:lnTo>
                  <a:lnTo>
                    <a:pt x="16373" y="47142"/>
                  </a:lnTo>
                  <a:lnTo>
                    <a:pt x="18961" y="0"/>
                  </a:ln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59;p34"/>
            <p:cNvSpPr/>
            <p:nvPr/>
          </p:nvSpPr>
          <p:spPr>
            <a:xfrm>
              <a:off x="9792400" y="5295475"/>
              <a:ext cx="79225" cy="1035200"/>
            </a:xfrm>
            <a:custGeom>
              <a:avLst/>
              <a:gdLst/>
              <a:ahLst/>
              <a:cxnLst/>
              <a:rect l="l" t="t" r="r" b="b"/>
              <a:pathLst>
                <a:path w="3169" h="41408" extrusionOk="0">
                  <a:moveTo>
                    <a:pt x="3165" y="1"/>
                  </a:moveTo>
                  <a:cubicBezTo>
                    <a:pt x="3163" y="1"/>
                    <a:pt x="3158" y="36"/>
                    <a:pt x="3153" y="108"/>
                  </a:cubicBezTo>
                  <a:cubicBezTo>
                    <a:pt x="3148" y="186"/>
                    <a:pt x="3142" y="291"/>
                    <a:pt x="3133" y="422"/>
                  </a:cubicBezTo>
                  <a:cubicBezTo>
                    <a:pt x="3118" y="707"/>
                    <a:pt x="3098" y="1113"/>
                    <a:pt x="3072" y="1631"/>
                  </a:cubicBezTo>
                  <a:cubicBezTo>
                    <a:pt x="3025" y="2681"/>
                    <a:pt x="2943" y="4199"/>
                    <a:pt x="2837" y="6075"/>
                  </a:cubicBezTo>
                  <a:cubicBezTo>
                    <a:pt x="2621" y="9826"/>
                    <a:pt x="2240" y="15002"/>
                    <a:pt x="1718" y="20712"/>
                  </a:cubicBezTo>
                  <a:cubicBezTo>
                    <a:pt x="1200" y="26423"/>
                    <a:pt x="706" y="31593"/>
                    <a:pt x="413" y="35340"/>
                  </a:cubicBezTo>
                  <a:cubicBezTo>
                    <a:pt x="264" y="37213"/>
                    <a:pt x="153" y="38729"/>
                    <a:pt x="90" y="39779"/>
                  </a:cubicBezTo>
                  <a:cubicBezTo>
                    <a:pt x="60" y="40296"/>
                    <a:pt x="35" y="40702"/>
                    <a:pt x="18" y="40986"/>
                  </a:cubicBezTo>
                  <a:cubicBezTo>
                    <a:pt x="12" y="41118"/>
                    <a:pt x="7" y="41222"/>
                    <a:pt x="3" y="41300"/>
                  </a:cubicBezTo>
                  <a:cubicBezTo>
                    <a:pt x="1" y="41371"/>
                    <a:pt x="1" y="41408"/>
                    <a:pt x="3" y="41408"/>
                  </a:cubicBezTo>
                  <a:cubicBezTo>
                    <a:pt x="5" y="41408"/>
                    <a:pt x="11" y="41372"/>
                    <a:pt x="19" y="41301"/>
                  </a:cubicBezTo>
                  <a:cubicBezTo>
                    <a:pt x="25" y="41223"/>
                    <a:pt x="35" y="41120"/>
                    <a:pt x="49" y="40988"/>
                  </a:cubicBezTo>
                  <a:cubicBezTo>
                    <a:pt x="72" y="40704"/>
                    <a:pt x="105" y="40300"/>
                    <a:pt x="149" y="39782"/>
                  </a:cubicBezTo>
                  <a:cubicBezTo>
                    <a:pt x="236" y="38727"/>
                    <a:pt x="363" y="37214"/>
                    <a:pt x="520" y="35349"/>
                  </a:cubicBezTo>
                  <a:cubicBezTo>
                    <a:pt x="839" y="31604"/>
                    <a:pt x="1350" y="26438"/>
                    <a:pt x="1869" y="20725"/>
                  </a:cubicBezTo>
                  <a:cubicBezTo>
                    <a:pt x="2391" y="15014"/>
                    <a:pt x="2754" y="9834"/>
                    <a:pt x="2945" y="6080"/>
                  </a:cubicBezTo>
                  <a:cubicBezTo>
                    <a:pt x="3036" y="4202"/>
                    <a:pt x="3103" y="2683"/>
                    <a:pt x="3131" y="1632"/>
                  </a:cubicBezTo>
                  <a:cubicBezTo>
                    <a:pt x="3145" y="1114"/>
                    <a:pt x="3156" y="708"/>
                    <a:pt x="3164" y="423"/>
                  </a:cubicBezTo>
                  <a:cubicBezTo>
                    <a:pt x="3166" y="291"/>
                    <a:pt x="3167" y="186"/>
                    <a:pt x="3168" y="108"/>
                  </a:cubicBezTo>
                  <a:cubicBezTo>
                    <a:pt x="3168" y="36"/>
                    <a:pt x="3167" y="1"/>
                    <a:pt x="3165"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60;p34"/>
            <p:cNvSpPr/>
            <p:nvPr/>
          </p:nvSpPr>
          <p:spPr>
            <a:xfrm>
              <a:off x="10049725" y="4643000"/>
              <a:ext cx="163075" cy="186575"/>
            </a:xfrm>
            <a:custGeom>
              <a:avLst/>
              <a:gdLst/>
              <a:ahLst/>
              <a:cxnLst/>
              <a:rect l="l" t="t" r="r" b="b"/>
              <a:pathLst>
                <a:path w="6523" h="7463" extrusionOk="0">
                  <a:moveTo>
                    <a:pt x="3683" y="1"/>
                  </a:moveTo>
                  <a:cubicBezTo>
                    <a:pt x="3000" y="1"/>
                    <a:pt x="573" y="2172"/>
                    <a:pt x="289" y="3295"/>
                  </a:cubicBezTo>
                  <a:cubicBezTo>
                    <a:pt x="1" y="4439"/>
                    <a:pt x="648" y="7438"/>
                    <a:pt x="648" y="7438"/>
                  </a:cubicBezTo>
                  <a:lnTo>
                    <a:pt x="4746" y="7463"/>
                  </a:lnTo>
                  <a:lnTo>
                    <a:pt x="4482" y="5607"/>
                  </a:lnTo>
                  <a:lnTo>
                    <a:pt x="4482" y="5607"/>
                  </a:lnTo>
                  <a:cubicBezTo>
                    <a:pt x="4508" y="5616"/>
                    <a:pt x="4539" y="5620"/>
                    <a:pt x="4573" y="5620"/>
                  </a:cubicBezTo>
                  <a:cubicBezTo>
                    <a:pt x="4997" y="5620"/>
                    <a:pt x="5937" y="4978"/>
                    <a:pt x="6218" y="4499"/>
                  </a:cubicBezTo>
                  <a:cubicBezTo>
                    <a:pt x="6523" y="3979"/>
                    <a:pt x="5432" y="3797"/>
                    <a:pt x="5432" y="3797"/>
                  </a:cubicBezTo>
                  <a:cubicBezTo>
                    <a:pt x="5432" y="3797"/>
                    <a:pt x="5776" y="3424"/>
                    <a:pt x="5643" y="3158"/>
                  </a:cubicBezTo>
                  <a:cubicBezTo>
                    <a:pt x="5509" y="2893"/>
                    <a:pt x="4738" y="2816"/>
                    <a:pt x="4738" y="2816"/>
                  </a:cubicBezTo>
                  <a:lnTo>
                    <a:pt x="4592" y="2457"/>
                  </a:lnTo>
                  <a:cubicBezTo>
                    <a:pt x="4444" y="2100"/>
                    <a:pt x="2810" y="2091"/>
                    <a:pt x="2810" y="2091"/>
                  </a:cubicBezTo>
                  <a:cubicBezTo>
                    <a:pt x="2810" y="2091"/>
                    <a:pt x="3661" y="1372"/>
                    <a:pt x="3993" y="1039"/>
                  </a:cubicBezTo>
                  <a:cubicBezTo>
                    <a:pt x="4324" y="706"/>
                    <a:pt x="4175" y="64"/>
                    <a:pt x="3720" y="3"/>
                  </a:cubicBezTo>
                  <a:cubicBezTo>
                    <a:pt x="3708" y="1"/>
                    <a:pt x="3696" y="1"/>
                    <a:pt x="3683"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61;p34"/>
            <p:cNvSpPr/>
            <p:nvPr/>
          </p:nvSpPr>
          <p:spPr>
            <a:xfrm>
              <a:off x="10088300" y="4717100"/>
              <a:ext cx="69025" cy="69325"/>
            </a:xfrm>
            <a:custGeom>
              <a:avLst/>
              <a:gdLst/>
              <a:ahLst/>
              <a:cxnLst/>
              <a:rect l="l" t="t" r="r" b="b"/>
              <a:pathLst>
                <a:path w="2761" h="2773" extrusionOk="0">
                  <a:moveTo>
                    <a:pt x="1893" y="0"/>
                  </a:moveTo>
                  <a:cubicBezTo>
                    <a:pt x="1738" y="0"/>
                    <a:pt x="1583" y="24"/>
                    <a:pt x="1434" y="71"/>
                  </a:cubicBezTo>
                  <a:cubicBezTo>
                    <a:pt x="986" y="210"/>
                    <a:pt x="635" y="514"/>
                    <a:pt x="414" y="846"/>
                  </a:cubicBezTo>
                  <a:cubicBezTo>
                    <a:pt x="193" y="1179"/>
                    <a:pt x="94" y="1530"/>
                    <a:pt x="47" y="1822"/>
                  </a:cubicBezTo>
                  <a:cubicBezTo>
                    <a:pt x="10" y="2053"/>
                    <a:pt x="0" y="2286"/>
                    <a:pt x="17" y="2520"/>
                  </a:cubicBezTo>
                  <a:cubicBezTo>
                    <a:pt x="29" y="2683"/>
                    <a:pt x="49" y="2773"/>
                    <a:pt x="58" y="2773"/>
                  </a:cubicBezTo>
                  <a:cubicBezTo>
                    <a:pt x="58" y="2773"/>
                    <a:pt x="58" y="2773"/>
                    <a:pt x="58" y="2773"/>
                  </a:cubicBezTo>
                  <a:cubicBezTo>
                    <a:pt x="87" y="2773"/>
                    <a:pt x="42" y="2406"/>
                    <a:pt x="151" y="1841"/>
                  </a:cubicBezTo>
                  <a:cubicBezTo>
                    <a:pt x="210" y="1562"/>
                    <a:pt x="317" y="1231"/>
                    <a:pt x="530" y="924"/>
                  </a:cubicBezTo>
                  <a:cubicBezTo>
                    <a:pt x="740" y="621"/>
                    <a:pt x="1070" y="342"/>
                    <a:pt x="1478" y="215"/>
                  </a:cubicBezTo>
                  <a:cubicBezTo>
                    <a:pt x="1615" y="172"/>
                    <a:pt x="1762" y="149"/>
                    <a:pt x="1905" y="149"/>
                  </a:cubicBezTo>
                  <a:cubicBezTo>
                    <a:pt x="2172" y="149"/>
                    <a:pt x="2421" y="230"/>
                    <a:pt x="2555" y="413"/>
                  </a:cubicBezTo>
                  <a:cubicBezTo>
                    <a:pt x="2655" y="548"/>
                    <a:pt x="2620" y="718"/>
                    <a:pt x="2544" y="864"/>
                  </a:cubicBezTo>
                  <a:cubicBezTo>
                    <a:pt x="2474" y="1004"/>
                    <a:pt x="2394" y="1137"/>
                    <a:pt x="2304" y="1266"/>
                  </a:cubicBezTo>
                  <a:cubicBezTo>
                    <a:pt x="1972" y="1737"/>
                    <a:pt x="1671" y="1949"/>
                    <a:pt x="1689" y="1970"/>
                  </a:cubicBezTo>
                  <a:cubicBezTo>
                    <a:pt x="1690" y="1970"/>
                    <a:pt x="1690" y="1971"/>
                    <a:pt x="1692" y="1971"/>
                  </a:cubicBezTo>
                  <a:cubicBezTo>
                    <a:pt x="1707" y="1971"/>
                    <a:pt x="1784" y="1925"/>
                    <a:pt x="1905" y="1830"/>
                  </a:cubicBezTo>
                  <a:cubicBezTo>
                    <a:pt x="2086" y="1682"/>
                    <a:pt x="2250" y="1515"/>
                    <a:pt x="2392" y="1328"/>
                  </a:cubicBezTo>
                  <a:cubicBezTo>
                    <a:pt x="2490" y="1199"/>
                    <a:pt x="2579" y="1064"/>
                    <a:pt x="2657" y="920"/>
                  </a:cubicBezTo>
                  <a:cubicBezTo>
                    <a:pt x="2698" y="842"/>
                    <a:pt x="2738" y="752"/>
                    <a:pt x="2749" y="647"/>
                  </a:cubicBezTo>
                  <a:cubicBezTo>
                    <a:pt x="2761" y="537"/>
                    <a:pt x="2733" y="426"/>
                    <a:pt x="2672" y="335"/>
                  </a:cubicBezTo>
                  <a:cubicBezTo>
                    <a:pt x="2543" y="150"/>
                    <a:pt x="2330" y="52"/>
                    <a:pt x="2109" y="15"/>
                  </a:cubicBezTo>
                  <a:cubicBezTo>
                    <a:pt x="2037" y="5"/>
                    <a:pt x="1965" y="0"/>
                    <a:pt x="1893"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62;p34"/>
            <p:cNvSpPr/>
            <p:nvPr/>
          </p:nvSpPr>
          <p:spPr>
            <a:xfrm>
              <a:off x="10113275" y="4704600"/>
              <a:ext cx="16300" cy="24350"/>
            </a:xfrm>
            <a:custGeom>
              <a:avLst/>
              <a:gdLst/>
              <a:ahLst/>
              <a:cxnLst/>
              <a:rect l="l" t="t" r="r" b="b"/>
              <a:pathLst>
                <a:path w="652" h="974" extrusionOk="0">
                  <a:moveTo>
                    <a:pt x="611" y="1"/>
                  </a:moveTo>
                  <a:cubicBezTo>
                    <a:pt x="560" y="1"/>
                    <a:pt x="365" y="158"/>
                    <a:pt x="208" y="415"/>
                  </a:cubicBezTo>
                  <a:cubicBezTo>
                    <a:pt x="39" y="695"/>
                    <a:pt x="1" y="964"/>
                    <a:pt x="41" y="973"/>
                  </a:cubicBezTo>
                  <a:cubicBezTo>
                    <a:pt x="42" y="973"/>
                    <a:pt x="43" y="973"/>
                    <a:pt x="44" y="973"/>
                  </a:cubicBezTo>
                  <a:cubicBezTo>
                    <a:pt x="87" y="973"/>
                    <a:pt x="184" y="747"/>
                    <a:pt x="338" y="493"/>
                  </a:cubicBezTo>
                  <a:cubicBezTo>
                    <a:pt x="494" y="231"/>
                    <a:pt x="651" y="36"/>
                    <a:pt x="621" y="4"/>
                  </a:cubicBezTo>
                  <a:cubicBezTo>
                    <a:pt x="619" y="2"/>
                    <a:pt x="616" y="1"/>
                    <a:pt x="611"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63;p34"/>
            <p:cNvSpPr/>
            <p:nvPr/>
          </p:nvSpPr>
          <p:spPr>
            <a:xfrm>
              <a:off x="10080825" y="4736275"/>
              <a:ext cx="160825" cy="205600"/>
            </a:xfrm>
            <a:custGeom>
              <a:avLst/>
              <a:gdLst/>
              <a:ahLst/>
              <a:cxnLst/>
              <a:rect l="l" t="t" r="r" b="b"/>
              <a:pathLst>
                <a:path w="6433" h="8224" extrusionOk="0">
                  <a:moveTo>
                    <a:pt x="1301" y="0"/>
                  </a:moveTo>
                  <a:lnTo>
                    <a:pt x="618" y="2763"/>
                  </a:lnTo>
                  <a:lnTo>
                    <a:pt x="0" y="5199"/>
                  </a:lnTo>
                  <a:lnTo>
                    <a:pt x="4079" y="8224"/>
                  </a:lnTo>
                  <a:lnTo>
                    <a:pt x="6433" y="251"/>
                  </a:lnTo>
                  <a:lnTo>
                    <a:pt x="1301" y="0"/>
                  </a:ln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64;p34"/>
            <p:cNvSpPr/>
            <p:nvPr/>
          </p:nvSpPr>
          <p:spPr>
            <a:xfrm>
              <a:off x="9998125" y="4805250"/>
              <a:ext cx="226725" cy="176575"/>
            </a:xfrm>
            <a:custGeom>
              <a:avLst/>
              <a:gdLst/>
              <a:ahLst/>
              <a:cxnLst/>
              <a:rect l="l" t="t" r="r" b="b"/>
              <a:pathLst>
                <a:path w="9069" h="7063" extrusionOk="0">
                  <a:moveTo>
                    <a:pt x="3832" y="0"/>
                  </a:moveTo>
                  <a:cubicBezTo>
                    <a:pt x="3646" y="0"/>
                    <a:pt x="3222" y="28"/>
                    <a:pt x="2909" y="257"/>
                  </a:cubicBezTo>
                  <a:cubicBezTo>
                    <a:pt x="2047" y="888"/>
                    <a:pt x="2297" y="2395"/>
                    <a:pt x="2297" y="2395"/>
                  </a:cubicBezTo>
                  <a:lnTo>
                    <a:pt x="0" y="3994"/>
                  </a:lnTo>
                  <a:lnTo>
                    <a:pt x="2120" y="7063"/>
                  </a:lnTo>
                  <a:cubicBezTo>
                    <a:pt x="5407" y="6864"/>
                    <a:pt x="7282" y="5566"/>
                    <a:pt x="7607" y="5305"/>
                  </a:cubicBezTo>
                  <a:cubicBezTo>
                    <a:pt x="7995" y="4996"/>
                    <a:pt x="7924" y="4218"/>
                    <a:pt x="7924" y="4218"/>
                  </a:cubicBezTo>
                  <a:cubicBezTo>
                    <a:pt x="8406" y="3877"/>
                    <a:pt x="8058" y="3309"/>
                    <a:pt x="8058" y="3309"/>
                  </a:cubicBezTo>
                  <a:cubicBezTo>
                    <a:pt x="8698" y="3018"/>
                    <a:pt x="9069" y="2667"/>
                    <a:pt x="8828" y="2130"/>
                  </a:cubicBezTo>
                  <a:cubicBezTo>
                    <a:pt x="8698" y="1840"/>
                    <a:pt x="7463" y="1842"/>
                    <a:pt x="6483" y="1766"/>
                  </a:cubicBezTo>
                  <a:lnTo>
                    <a:pt x="6455" y="1763"/>
                  </a:lnTo>
                  <a:cubicBezTo>
                    <a:pt x="5409" y="1676"/>
                    <a:pt x="4489" y="1041"/>
                    <a:pt x="3989" y="120"/>
                  </a:cubicBezTo>
                  <a:lnTo>
                    <a:pt x="3926" y="3"/>
                  </a:lnTo>
                  <a:cubicBezTo>
                    <a:pt x="3926" y="3"/>
                    <a:pt x="3891" y="0"/>
                    <a:pt x="3832"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65;p34"/>
            <p:cNvSpPr/>
            <p:nvPr/>
          </p:nvSpPr>
          <p:spPr>
            <a:xfrm>
              <a:off x="10119750" y="4886875"/>
              <a:ext cx="83375" cy="9775"/>
            </a:xfrm>
            <a:custGeom>
              <a:avLst/>
              <a:gdLst/>
              <a:ahLst/>
              <a:cxnLst/>
              <a:rect l="l" t="t" r="r" b="b"/>
              <a:pathLst>
                <a:path w="3335" h="391" extrusionOk="0">
                  <a:moveTo>
                    <a:pt x="92" y="0"/>
                  </a:moveTo>
                  <a:cubicBezTo>
                    <a:pt x="23" y="0"/>
                    <a:pt x="1" y="104"/>
                    <a:pt x="74" y="129"/>
                  </a:cubicBezTo>
                  <a:cubicBezTo>
                    <a:pt x="557" y="297"/>
                    <a:pt x="1115" y="390"/>
                    <a:pt x="1671" y="390"/>
                  </a:cubicBezTo>
                  <a:cubicBezTo>
                    <a:pt x="2242" y="390"/>
                    <a:pt x="2812" y="292"/>
                    <a:pt x="3299" y="78"/>
                  </a:cubicBezTo>
                  <a:cubicBezTo>
                    <a:pt x="3335" y="61"/>
                    <a:pt x="3309" y="14"/>
                    <a:pt x="3276" y="14"/>
                  </a:cubicBezTo>
                  <a:cubicBezTo>
                    <a:pt x="3275" y="14"/>
                    <a:pt x="3273" y="14"/>
                    <a:pt x="3272" y="14"/>
                  </a:cubicBezTo>
                  <a:cubicBezTo>
                    <a:pt x="2743" y="92"/>
                    <a:pt x="2225" y="215"/>
                    <a:pt x="1687" y="222"/>
                  </a:cubicBezTo>
                  <a:cubicBezTo>
                    <a:pt x="1673" y="222"/>
                    <a:pt x="1658" y="222"/>
                    <a:pt x="1644" y="222"/>
                  </a:cubicBezTo>
                  <a:cubicBezTo>
                    <a:pt x="1119" y="222"/>
                    <a:pt x="620" y="107"/>
                    <a:pt x="109" y="2"/>
                  </a:cubicBezTo>
                  <a:cubicBezTo>
                    <a:pt x="103" y="1"/>
                    <a:pt x="97" y="0"/>
                    <a:pt x="92"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66;p34"/>
            <p:cNvSpPr/>
            <p:nvPr/>
          </p:nvSpPr>
          <p:spPr>
            <a:xfrm>
              <a:off x="10117250" y="4911425"/>
              <a:ext cx="80975" cy="17425"/>
            </a:xfrm>
            <a:custGeom>
              <a:avLst/>
              <a:gdLst/>
              <a:ahLst/>
              <a:cxnLst/>
              <a:rect l="l" t="t" r="r" b="b"/>
              <a:pathLst>
                <a:path w="3239" h="697" extrusionOk="0">
                  <a:moveTo>
                    <a:pt x="3163" y="0"/>
                  </a:moveTo>
                  <a:cubicBezTo>
                    <a:pt x="3154" y="0"/>
                    <a:pt x="3146" y="2"/>
                    <a:pt x="3138" y="7"/>
                  </a:cubicBezTo>
                  <a:cubicBezTo>
                    <a:pt x="2576" y="342"/>
                    <a:pt x="2015" y="499"/>
                    <a:pt x="1438" y="499"/>
                  </a:cubicBezTo>
                  <a:cubicBezTo>
                    <a:pt x="1016" y="499"/>
                    <a:pt x="586" y="415"/>
                    <a:pt x="140" y="255"/>
                  </a:cubicBezTo>
                  <a:cubicBezTo>
                    <a:pt x="132" y="252"/>
                    <a:pt x="124" y="251"/>
                    <a:pt x="116" y="251"/>
                  </a:cubicBezTo>
                  <a:cubicBezTo>
                    <a:pt x="43" y="251"/>
                    <a:pt x="1" y="371"/>
                    <a:pt x="77" y="404"/>
                  </a:cubicBezTo>
                  <a:cubicBezTo>
                    <a:pt x="507" y="591"/>
                    <a:pt x="989" y="696"/>
                    <a:pt x="1466" y="696"/>
                  </a:cubicBezTo>
                  <a:cubicBezTo>
                    <a:pt x="2095" y="696"/>
                    <a:pt x="2716" y="512"/>
                    <a:pt x="3201" y="88"/>
                  </a:cubicBezTo>
                  <a:cubicBezTo>
                    <a:pt x="3238" y="56"/>
                    <a:pt x="3204" y="0"/>
                    <a:pt x="3163"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67;p34"/>
            <p:cNvSpPr/>
            <p:nvPr/>
          </p:nvSpPr>
          <p:spPr>
            <a:xfrm>
              <a:off x="9696875" y="4866225"/>
              <a:ext cx="394725" cy="273625"/>
            </a:xfrm>
            <a:custGeom>
              <a:avLst/>
              <a:gdLst/>
              <a:ahLst/>
              <a:cxnLst/>
              <a:rect l="l" t="t" r="r" b="b"/>
              <a:pathLst>
                <a:path w="15789" h="10945" extrusionOk="0">
                  <a:moveTo>
                    <a:pt x="12905" y="1"/>
                  </a:moveTo>
                  <a:lnTo>
                    <a:pt x="6695" y="3730"/>
                  </a:lnTo>
                  <a:lnTo>
                    <a:pt x="4438" y="1008"/>
                  </a:lnTo>
                  <a:cubicBezTo>
                    <a:pt x="4438" y="1008"/>
                    <a:pt x="1243" y="2313"/>
                    <a:pt x="1" y="5001"/>
                  </a:cubicBezTo>
                  <a:cubicBezTo>
                    <a:pt x="1" y="5001"/>
                    <a:pt x="4107" y="10944"/>
                    <a:pt x="7491" y="10944"/>
                  </a:cubicBezTo>
                  <a:cubicBezTo>
                    <a:pt x="7827" y="10944"/>
                    <a:pt x="8155" y="10886"/>
                    <a:pt x="8472" y="10757"/>
                  </a:cubicBezTo>
                  <a:cubicBezTo>
                    <a:pt x="11982" y="9333"/>
                    <a:pt x="15788" y="4451"/>
                    <a:pt x="15788" y="4451"/>
                  </a:cubicBezTo>
                  <a:lnTo>
                    <a:pt x="12905" y="1"/>
                  </a:ln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68;p34"/>
            <p:cNvSpPr/>
            <p:nvPr/>
          </p:nvSpPr>
          <p:spPr>
            <a:xfrm>
              <a:off x="9712250" y="4766925"/>
              <a:ext cx="378975" cy="355000"/>
            </a:xfrm>
            <a:custGeom>
              <a:avLst/>
              <a:gdLst/>
              <a:ahLst/>
              <a:cxnLst/>
              <a:rect l="l" t="t" r="r" b="b"/>
              <a:pathLst>
                <a:path w="15159" h="14200" extrusionOk="0">
                  <a:moveTo>
                    <a:pt x="1421" y="0"/>
                  </a:moveTo>
                  <a:cubicBezTo>
                    <a:pt x="1421" y="0"/>
                    <a:pt x="1421" y="0"/>
                    <a:pt x="1421" y="0"/>
                  </a:cubicBezTo>
                  <a:cubicBezTo>
                    <a:pt x="1420" y="1"/>
                    <a:pt x="1432" y="22"/>
                    <a:pt x="1459" y="61"/>
                  </a:cubicBezTo>
                  <a:lnTo>
                    <a:pt x="1578" y="236"/>
                  </a:lnTo>
                  <a:cubicBezTo>
                    <a:pt x="1691" y="394"/>
                    <a:pt x="1849" y="615"/>
                    <a:pt x="2051" y="900"/>
                  </a:cubicBezTo>
                  <a:cubicBezTo>
                    <a:pt x="2474" y="1483"/>
                    <a:pt x="3080" y="2319"/>
                    <a:pt x="3838" y="3365"/>
                  </a:cubicBezTo>
                  <a:lnTo>
                    <a:pt x="5096" y="5091"/>
                  </a:lnTo>
                  <a:lnTo>
                    <a:pt x="5805" y="6061"/>
                  </a:lnTo>
                  <a:cubicBezTo>
                    <a:pt x="5928" y="6226"/>
                    <a:pt x="6044" y="6405"/>
                    <a:pt x="6205" y="6560"/>
                  </a:cubicBezTo>
                  <a:cubicBezTo>
                    <a:pt x="6347" y="6704"/>
                    <a:pt x="6554" y="6816"/>
                    <a:pt x="6773" y="6816"/>
                  </a:cubicBezTo>
                  <a:cubicBezTo>
                    <a:pt x="6795" y="6816"/>
                    <a:pt x="6816" y="6815"/>
                    <a:pt x="6838" y="6812"/>
                  </a:cubicBezTo>
                  <a:cubicBezTo>
                    <a:pt x="7077" y="6793"/>
                    <a:pt x="7288" y="6686"/>
                    <a:pt x="7489" y="6581"/>
                  </a:cubicBezTo>
                  <a:lnTo>
                    <a:pt x="8099" y="6264"/>
                  </a:lnTo>
                  <a:lnTo>
                    <a:pt x="9365" y="5603"/>
                  </a:lnTo>
                  <a:lnTo>
                    <a:pt x="12054" y="4198"/>
                  </a:lnTo>
                  <a:lnTo>
                    <a:pt x="12054" y="4198"/>
                  </a:lnTo>
                  <a:lnTo>
                    <a:pt x="12471" y="4061"/>
                  </a:lnTo>
                  <a:lnTo>
                    <a:pt x="12471" y="4061"/>
                  </a:lnTo>
                  <a:cubicBezTo>
                    <a:pt x="13156" y="5243"/>
                    <a:pt x="13879" y="6491"/>
                    <a:pt x="14621" y="7772"/>
                  </a:cubicBezTo>
                  <a:lnTo>
                    <a:pt x="14976" y="8383"/>
                  </a:lnTo>
                  <a:lnTo>
                    <a:pt x="14976" y="8383"/>
                  </a:lnTo>
                  <a:cubicBezTo>
                    <a:pt x="14197" y="9399"/>
                    <a:pt x="13431" y="10386"/>
                    <a:pt x="12589" y="11242"/>
                  </a:cubicBezTo>
                  <a:cubicBezTo>
                    <a:pt x="11742" y="12112"/>
                    <a:pt x="10808" y="12839"/>
                    <a:pt x="9815" y="13337"/>
                  </a:cubicBezTo>
                  <a:cubicBezTo>
                    <a:pt x="8867" y="13811"/>
                    <a:pt x="7867" y="14075"/>
                    <a:pt x="6921" y="14075"/>
                  </a:cubicBezTo>
                  <a:cubicBezTo>
                    <a:pt x="6878" y="14075"/>
                    <a:pt x="6834" y="14074"/>
                    <a:pt x="6791" y="14073"/>
                  </a:cubicBezTo>
                  <a:cubicBezTo>
                    <a:pt x="6770" y="14073"/>
                    <a:pt x="6749" y="14074"/>
                    <a:pt x="6729" y="14074"/>
                  </a:cubicBezTo>
                  <a:cubicBezTo>
                    <a:pt x="6258" y="14074"/>
                    <a:pt x="5809" y="13991"/>
                    <a:pt x="5380" y="13905"/>
                  </a:cubicBezTo>
                  <a:cubicBezTo>
                    <a:pt x="4939" y="13789"/>
                    <a:pt x="4520" y="13658"/>
                    <a:pt x="4138" y="13485"/>
                  </a:cubicBezTo>
                  <a:cubicBezTo>
                    <a:pt x="3369" y="13150"/>
                    <a:pt x="2729" y="12734"/>
                    <a:pt x="2203" y="12328"/>
                  </a:cubicBezTo>
                  <a:cubicBezTo>
                    <a:pt x="1752" y="11981"/>
                    <a:pt x="1330" y="11597"/>
                    <a:pt x="941" y="11180"/>
                  </a:cubicBezTo>
                  <a:cubicBezTo>
                    <a:pt x="779" y="11012"/>
                    <a:pt x="642" y="10856"/>
                    <a:pt x="527" y="10717"/>
                  </a:cubicBezTo>
                  <a:cubicBezTo>
                    <a:pt x="408" y="10580"/>
                    <a:pt x="312" y="10463"/>
                    <a:pt x="237" y="10364"/>
                  </a:cubicBezTo>
                  <a:cubicBezTo>
                    <a:pt x="165" y="10272"/>
                    <a:pt x="107" y="10200"/>
                    <a:pt x="64" y="10144"/>
                  </a:cubicBezTo>
                  <a:cubicBezTo>
                    <a:pt x="26" y="10096"/>
                    <a:pt x="4" y="10072"/>
                    <a:pt x="1" y="10072"/>
                  </a:cubicBezTo>
                  <a:cubicBezTo>
                    <a:pt x="1" y="10072"/>
                    <a:pt x="1" y="10072"/>
                    <a:pt x="1" y="10072"/>
                  </a:cubicBezTo>
                  <a:cubicBezTo>
                    <a:pt x="1" y="10072"/>
                    <a:pt x="271" y="10518"/>
                    <a:pt x="899" y="11219"/>
                  </a:cubicBezTo>
                  <a:cubicBezTo>
                    <a:pt x="1282" y="11645"/>
                    <a:pt x="1702" y="12039"/>
                    <a:pt x="2153" y="12393"/>
                  </a:cubicBezTo>
                  <a:cubicBezTo>
                    <a:pt x="2678" y="12808"/>
                    <a:pt x="3321" y="13236"/>
                    <a:pt x="4097" y="13581"/>
                  </a:cubicBezTo>
                  <a:cubicBezTo>
                    <a:pt x="4482" y="13759"/>
                    <a:pt x="4906" y="13895"/>
                    <a:pt x="5355" y="14017"/>
                  </a:cubicBezTo>
                  <a:cubicBezTo>
                    <a:pt x="5798" y="14109"/>
                    <a:pt x="6264" y="14198"/>
                    <a:pt x="6754" y="14198"/>
                  </a:cubicBezTo>
                  <a:cubicBezTo>
                    <a:pt x="6766" y="14198"/>
                    <a:pt x="6778" y="14198"/>
                    <a:pt x="6790" y="14198"/>
                  </a:cubicBezTo>
                  <a:cubicBezTo>
                    <a:pt x="6842" y="14199"/>
                    <a:pt x="6895" y="14200"/>
                    <a:pt x="6949" y="14200"/>
                  </a:cubicBezTo>
                  <a:cubicBezTo>
                    <a:pt x="7907" y="14200"/>
                    <a:pt x="8920" y="13936"/>
                    <a:pt x="9877" y="13460"/>
                  </a:cubicBezTo>
                  <a:cubicBezTo>
                    <a:pt x="10889" y="12957"/>
                    <a:pt x="11837" y="12222"/>
                    <a:pt x="12694" y="11346"/>
                  </a:cubicBezTo>
                  <a:cubicBezTo>
                    <a:pt x="13557" y="10471"/>
                    <a:pt x="14337" y="9465"/>
                    <a:pt x="15128" y="8436"/>
                  </a:cubicBezTo>
                  <a:lnTo>
                    <a:pt x="15159" y="8395"/>
                  </a:lnTo>
                  <a:lnTo>
                    <a:pt x="15133" y="8352"/>
                  </a:lnTo>
                  <a:cubicBezTo>
                    <a:pt x="15012" y="8144"/>
                    <a:pt x="14883" y="7921"/>
                    <a:pt x="14752" y="7695"/>
                  </a:cubicBezTo>
                  <a:lnTo>
                    <a:pt x="12569" y="3936"/>
                  </a:lnTo>
                  <a:lnTo>
                    <a:pt x="12539" y="3885"/>
                  </a:lnTo>
                  <a:lnTo>
                    <a:pt x="12482" y="3903"/>
                  </a:lnTo>
                  <a:lnTo>
                    <a:pt x="12001" y="4062"/>
                  </a:lnTo>
                  <a:lnTo>
                    <a:pt x="11995" y="4064"/>
                  </a:lnTo>
                  <a:lnTo>
                    <a:pt x="11989" y="4066"/>
                  </a:lnTo>
                  <a:lnTo>
                    <a:pt x="9301" y="5482"/>
                  </a:lnTo>
                  <a:lnTo>
                    <a:pt x="8038" y="6147"/>
                  </a:lnTo>
                  <a:lnTo>
                    <a:pt x="7429" y="6467"/>
                  </a:lnTo>
                  <a:cubicBezTo>
                    <a:pt x="7232" y="6571"/>
                    <a:pt x="7033" y="6670"/>
                    <a:pt x="6828" y="6688"/>
                  </a:cubicBezTo>
                  <a:cubicBezTo>
                    <a:pt x="6810" y="6690"/>
                    <a:pt x="6792" y="6691"/>
                    <a:pt x="6774" y="6691"/>
                  </a:cubicBezTo>
                  <a:cubicBezTo>
                    <a:pt x="6591" y="6691"/>
                    <a:pt x="6423" y="6602"/>
                    <a:pt x="6291" y="6473"/>
                  </a:cubicBezTo>
                  <a:cubicBezTo>
                    <a:pt x="6143" y="6331"/>
                    <a:pt x="6026" y="6156"/>
                    <a:pt x="5901" y="5991"/>
                  </a:cubicBezTo>
                  <a:lnTo>
                    <a:pt x="5186" y="5025"/>
                  </a:lnTo>
                  <a:lnTo>
                    <a:pt x="3913" y="3310"/>
                  </a:lnTo>
                  <a:cubicBezTo>
                    <a:pt x="3140" y="2275"/>
                    <a:pt x="2523" y="1447"/>
                    <a:pt x="2092" y="870"/>
                  </a:cubicBezTo>
                  <a:lnTo>
                    <a:pt x="1599" y="220"/>
                  </a:lnTo>
                  <a:lnTo>
                    <a:pt x="1469" y="54"/>
                  </a:lnTo>
                  <a:cubicBezTo>
                    <a:pt x="1440" y="18"/>
                    <a:pt x="1424" y="0"/>
                    <a:pt x="1421"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69;p34"/>
            <p:cNvSpPr/>
            <p:nvPr/>
          </p:nvSpPr>
          <p:spPr>
            <a:xfrm>
              <a:off x="10030400" y="4762800"/>
              <a:ext cx="3800" cy="122300"/>
            </a:xfrm>
            <a:custGeom>
              <a:avLst/>
              <a:gdLst/>
              <a:ahLst/>
              <a:cxnLst/>
              <a:rect l="l" t="t" r="r" b="b"/>
              <a:pathLst>
                <a:path w="152" h="4892" extrusionOk="0">
                  <a:moveTo>
                    <a:pt x="76" y="1"/>
                  </a:moveTo>
                  <a:cubicBezTo>
                    <a:pt x="34" y="1"/>
                    <a:pt x="1" y="1096"/>
                    <a:pt x="1" y="2446"/>
                  </a:cubicBezTo>
                  <a:cubicBezTo>
                    <a:pt x="1" y="3797"/>
                    <a:pt x="34" y="4892"/>
                    <a:pt x="76" y="4892"/>
                  </a:cubicBezTo>
                  <a:cubicBezTo>
                    <a:pt x="118" y="4892"/>
                    <a:pt x="152" y="3798"/>
                    <a:pt x="152" y="2446"/>
                  </a:cubicBezTo>
                  <a:cubicBezTo>
                    <a:pt x="152" y="1096"/>
                    <a:pt x="118" y="1"/>
                    <a:pt x="76"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0;p34"/>
            <p:cNvSpPr/>
            <p:nvPr/>
          </p:nvSpPr>
          <p:spPr>
            <a:xfrm>
              <a:off x="9941000" y="4289750"/>
              <a:ext cx="108050" cy="195650"/>
            </a:xfrm>
            <a:custGeom>
              <a:avLst/>
              <a:gdLst/>
              <a:ahLst/>
              <a:cxnLst/>
              <a:rect l="l" t="t" r="r" b="b"/>
              <a:pathLst>
                <a:path w="4322" h="7826" extrusionOk="0">
                  <a:moveTo>
                    <a:pt x="1409" y="0"/>
                  </a:moveTo>
                  <a:lnTo>
                    <a:pt x="1" y="274"/>
                  </a:lnTo>
                  <a:lnTo>
                    <a:pt x="684" y="7793"/>
                  </a:lnTo>
                  <a:cubicBezTo>
                    <a:pt x="781" y="7815"/>
                    <a:pt x="880" y="7826"/>
                    <a:pt x="979" y="7826"/>
                  </a:cubicBezTo>
                  <a:cubicBezTo>
                    <a:pt x="1731" y="7826"/>
                    <a:pt x="2468" y="7210"/>
                    <a:pt x="2538" y="6449"/>
                  </a:cubicBezTo>
                  <a:cubicBezTo>
                    <a:pt x="3006" y="6004"/>
                    <a:pt x="3285" y="5396"/>
                    <a:pt x="3318" y="4751"/>
                  </a:cubicBezTo>
                  <a:cubicBezTo>
                    <a:pt x="3820" y="4739"/>
                    <a:pt x="4274" y="4295"/>
                    <a:pt x="4298" y="3792"/>
                  </a:cubicBezTo>
                  <a:cubicBezTo>
                    <a:pt x="4322" y="3290"/>
                    <a:pt x="3912" y="2804"/>
                    <a:pt x="3412" y="2743"/>
                  </a:cubicBezTo>
                  <a:cubicBezTo>
                    <a:pt x="3597" y="2383"/>
                    <a:pt x="3552" y="1919"/>
                    <a:pt x="3305" y="1600"/>
                  </a:cubicBezTo>
                  <a:cubicBezTo>
                    <a:pt x="3103" y="1341"/>
                    <a:pt x="2774" y="1187"/>
                    <a:pt x="2446" y="1187"/>
                  </a:cubicBezTo>
                  <a:cubicBezTo>
                    <a:pt x="2372" y="1187"/>
                    <a:pt x="2297" y="1195"/>
                    <a:pt x="2224" y="1212"/>
                  </a:cubicBezTo>
                  <a:cubicBezTo>
                    <a:pt x="2315" y="682"/>
                    <a:pt x="1934" y="115"/>
                    <a:pt x="1409"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71;p34"/>
            <p:cNvSpPr/>
            <p:nvPr/>
          </p:nvSpPr>
          <p:spPr>
            <a:xfrm>
              <a:off x="9638750" y="4222050"/>
              <a:ext cx="240625" cy="289100"/>
            </a:xfrm>
            <a:custGeom>
              <a:avLst/>
              <a:gdLst/>
              <a:ahLst/>
              <a:cxnLst/>
              <a:rect l="l" t="t" r="r" b="b"/>
              <a:pathLst>
                <a:path w="9625" h="11564" extrusionOk="0">
                  <a:moveTo>
                    <a:pt x="8248" y="0"/>
                  </a:moveTo>
                  <a:cubicBezTo>
                    <a:pt x="8185" y="0"/>
                    <a:pt x="8123" y="4"/>
                    <a:pt x="8060" y="11"/>
                  </a:cubicBezTo>
                  <a:cubicBezTo>
                    <a:pt x="7483" y="73"/>
                    <a:pt x="6944" y="433"/>
                    <a:pt x="6665" y="942"/>
                  </a:cubicBezTo>
                  <a:cubicBezTo>
                    <a:pt x="6349" y="715"/>
                    <a:pt x="5960" y="598"/>
                    <a:pt x="5572" y="598"/>
                  </a:cubicBezTo>
                  <a:cubicBezTo>
                    <a:pt x="5283" y="598"/>
                    <a:pt x="4994" y="663"/>
                    <a:pt x="4737" y="795"/>
                  </a:cubicBezTo>
                  <a:cubicBezTo>
                    <a:pt x="4132" y="1102"/>
                    <a:pt x="3726" y="1764"/>
                    <a:pt x="3725" y="2442"/>
                  </a:cubicBezTo>
                  <a:cubicBezTo>
                    <a:pt x="3543" y="2390"/>
                    <a:pt x="3355" y="2365"/>
                    <a:pt x="3166" y="2365"/>
                  </a:cubicBezTo>
                  <a:cubicBezTo>
                    <a:pt x="2572" y="2365"/>
                    <a:pt x="1975" y="2614"/>
                    <a:pt x="1575" y="3057"/>
                  </a:cubicBezTo>
                  <a:cubicBezTo>
                    <a:pt x="1048" y="3640"/>
                    <a:pt x="890" y="4528"/>
                    <a:pt x="1181" y="5259"/>
                  </a:cubicBezTo>
                  <a:cubicBezTo>
                    <a:pt x="475" y="5479"/>
                    <a:pt x="0" y="6272"/>
                    <a:pt x="141" y="6998"/>
                  </a:cubicBezTo>
                  <a:cubicBezTo>
                    <a:pt x="274" y="7689"/>
                    <a:pt x="947" y="8230"/>
                    <a:pt x="1648" y="8230"/>
                  </a:cubicBezTo>
                  <a:cubicBezTo>
                    <a:pt x="1683" y="8230"/>
                    <a:pt x="1719" y="8228"/>
                    <a:pt x="1755" y="8225"/>
                  </a:cubicBezTo>
                  <a:cubicBezTo>
                    <a:pt x="2037" y="8757"/>
                    <a:pt x="2330" y="9303"/>
                    <a:pt x="2792" y="9689"/>
                  </a:cubicBezTo>
                  <a:cubicBezTo>
                    <a:pt x="3105" y="9950"/>
                    <a:pt x="3516" y="10122"/>
                    <a:pt x="3916" y="10122"/>
                  </a:cubicBezTo>
                  <a:cubicBezTo>
                    <a:pt x="4107" y="10122"/>
                    <a:pt x="4296" y="10082"/>
                    <a:pt x="4470" y="9995"/>
                  </a:cubicBezTo>
                  <a:cubicBezTo>
                    <a:pt x="4508" y="10526"/>
                    <a:pt x="4815" y="11034"/>
                    <a:pt x="5270" y="11314"/>
                  </a:cubicBezTo>
                  <a:cubicBezTo>
                    <a:pt x="5537" y="11479"/>
                    <a:pt x="5851" y="11564"/>
                    <a:pt x="6166" y="11564"/>
                  </a:cubicBezTo>
                  <a:cubicBezTo>
                    <a:pt x="6385" y="11564"/>
                    <a:pt x="6605" y="11522"/>
                    <a:pt x="6808" y="11438"/>
                  </a:cubicBezTo>
                  <a:lnTo>
                    <a:pt x="9624" y="620"/>
                  </a:lnTo>
                  <a:cubicBezTo>
                    <a:pt x="9282" y="230"/>
                    <a:pt x="8765" y="0"/>
                    <a:pt x="8248"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72;p34"/>
            <p:cNvSpPr/>
            <p:nvPr/>
          </p:nvSpPr>
          <p:spPr>
            <a:xfrm>
              <a:off x="9789875" y="4409600"/>
              <a:ext cx="148900" cy="285325"/>
            </a:xfrm>
            <a:custGeom>
              <a:avLst/>
              <a:gdLst/>
              <a:ahLst/>
              <a:cxnLst/>
              <a:rect l="l" t="t" r="r" b="b"/>
              <a:pathLst>
                <a:path w="5956" h="11413" extrusionOk="0">
                  <a:moveTo>
                    <a:pt x="1" y="0"/>
                  </a:moveTo>
                  <a:lnTo>
                    <a:pt x="1" y="8444"/>
                  </a:lnTo>
                  <a:cubicBezTo>
                    <a:pt x="1" y="8444"/>
                    <a:pt x="271" y="11412"/>
                    <a:pt x="2921" y="11412"/>
                  </a:cubicBezTo>
                  <a:cubicBezTo>
                    <a:pt x="5834" y="11412"/>
                    <a:pt x="5956" y="8253"/>
                    <a:pt x="5956" y="8253"/>
                  </a:cubicBezTo>
                  <a:lnTo>
                    <a:pt x="5956" y="3951"/>
                  </a:lnTo>
                  <a:lnTo>
                    <a:pt x="1" y="0"/>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73;p34"/>
            <p:cNvSpPr/>
            <p:nvPr/>
          </p:nvSpPr>
          <p:spPr>
            <a:xfrm>
              <a:off x="9804275" y="4442000"/>
              <a:ext cx="134500" cy="130450"/>
            </a:xfrm>
            <a:custGeom>
              <a:avLst/>
              <a:gdLst/>
              <a:ahLst/>
              <a:cxnLst/>
              <a:rect l="l" t="t" r="r" b="b"/>
              <a:pathLst>
                <a:path w="5380" h="5218" extrusionOk="0">
                  <a:moveTo>
                    <a:pt x="0" y="0"/>
                  </a:moveTo>
                  <a:lnTo>
                    <a:pt x="0" y="0"/>
                  </a:lnTo>
                  <a:cubicBezTo>
                    <a:pt x="140" y="4531"/>
                    <a:pt x="2699" y="5218"/>
                    <a:pt x="4236" y="5218"/>
                  </a:cubicBezTo>
                  <a:cubicBezTo>
                    <a:pt x="4904" y="5218"/>
                    <a:pt x="5380" y="5088"/>
                    <a:pt x="5380" y="5088"/>
                  </a:cubicBezTo>
                  <a:lnTo>
                    <a:pt x="5380" y="2941"/>
                  </a:lnTo>
                  <a:lnTo>
                    <a:pt x="0" y="0"/>
                  </a:ln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74;p34"/>
            <p:cNvSpPr/>
            <p:nvPr/>
          </p:nvSpPr>
          <p:spPr>
            <a:xfrm>
              <a:off x="9750325" y="4355175"/>
              <a:ext cx="50425" cy="63050"/>
            </a:xfrm>
            <a:custGeom>
              <a:avLst/>
              <a:gdLst/>
              <a:ahLst/>
              <a:cxnLst/>
              <a:rect l="l" t="t" r="r" b="b"/>
              <a:pathLst>
                <a:path w="2017" h="2522" extrusionOk="0">
                  <a:moveTo>
                    <a:pt x="995" y="0"/>
                  </a:moveTo>
                  <a:cubicBezTo>
                    <a:pt x="814" y="0"/>
                    <a:pt x="633" y="43"/>
                    <a:pt x="487" y="148"/>
                  </a:cubicBezTo>
                  <a:cubicBezTo>
                    <a:pt x="312" y="273"/>
                    <a:pt x="206" y="474"/>
                    <a:pt x="147" y="682"/>
                  </a:cubicBezTo>
                  <a:cubicBezTo>
                    <a:pt x="0" y="1196"/>
                    <a:pt x="141" y="1792"/>
                    <a:pt x="529" y="2161"/>
                  </a:cubicBezTo>
                  <a:cubicBezTo>
                    <a:pt x="774" y="2394"/>
                    <a:pt x="1114" y="2522"/>
                    <a:pt x="1450" y="2522"/>
                  </a:cubicBezTo>
                  <a:cubicBezTo>
                    <a:pt x="1647" y="2522"/>
                    <a:pt x="1842" y="2478"/>
                    <a:pt x="2016" y="2386"/>
                  </a:cubicBezTo>
                  <a:lnTo>
                    <a:pt x="1814" y="216"/>
                  </a:lnTo>
                  <a:cubicBezTo>
                    <a:pt x="1598" y="130"/>
                    <a:pt x="1381" y="42"/>
                    <a:pt x="1151" y="11"/>
                  </a:cubicBezTo>
                  <a:cubicBezTo>
                    <a:pt x="1100" y="4"/>
                    <a:pt x="1047" y="0"/>
                    <a:pt x="995"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75;p34"/>
            <p:cNvSpPr/>
            <p:nvPr/>
          </p:nvSpPr>
          <p:spPr>
            <a:xfrm>
              <a:off x="9760950" y="4363900"/>
              <a:ext cx="26075" cy="40675"/>
            </a:xfrm>
            <a:custGeom>
              <a:avLst/>
              <a:gdLst/>
              <a:ahLst/>
              <a:cxnLst/>
              <a:rect l="l" t="t" r="r" b="b"/>
              <a:pathLst>
                <a:path w="1043" h="1627" extrusionOk="0">
                  <a:moveTo>
                    <a:pt x="449" y="1"/>
                  </a:moveTo>
                  <a:cubicBezTo>
                    <a:pt x="415" y="1"/>
                    <a:pt x="385" y="44"/>
                    <a:pt x="416" y="76"/>
                  </a:cubicBezTo>
                  <a:lnTo>
                    <a:pt x="417" y="76"/>
                  </a:lnTo>
                  <a:cubicBezTo>
                    <a:pt x="540" y="202"/>
                    <a:pt x="657" y="334"/>
                    <a:pt x="761" y="476"/>
                  </a:cubicBezTo>
                  <a:lnTo>
                    <a:pt x="761" y="476"/>
                  </a:lnTo>
                  <a:cubicBezTo>
                    <a:pt x="719" y="463"/>
                    <a:pt x="676" y="457"/>
                    <a:pt x="632" y="457"/>
                  </a:cubicBezTo>
                  <a:cubicBezTo>
                    <a:pt x="433" y="457"/>
                    <a:pt x="227" y="583"/>
                    <a:pt x="147" y="796"/>
                  </a:cubicBezTo>
                  <a:cubicBezTo>
                    <a:pt x="0" y="1185"/>
                    <a:pt x="332" y="1627"/>
                    <a:pt x="728" y="1627"/>
                  </a:cubicBezTo>
                  <a:cubicBezTo>
                    <a:pt x="769" y="1627"/>
                    <a:pt x="811" y="1622"/>
                    <a:pt x="854" y="1612"/>
                  </a:cubicBezTo>
                  <a:cubicBezTo>
                    <a:pt x="918" y="1597"/>
                    <a:pt x="905" y="1515"/>
                    <a:pt x="854" y="1494"/>
                  </a:cubicBezTo>
                  <a:cubicBezTo>
                    <a:pt x="635" y="1406"/>
                    <a:pt x="403" y="1346"/>
                    <a:pt x="344" y="1082"/>
                  </a:cubicBezTo>
                  <a:cubicBezTo>
                    <a:pt x="287" y="826"/>
                    <a:pt x="465" y="624"/>
                    <a:pt x="671" y="624"/>
                  </a:cubicBezTo>
                  <a:cubicBezTo>
                    <a:pt x="762" y="624"/>
                    <a:pt x="859" y="663"/>
                    <a:pt x="944" y="753"/>
                  </a:cubicBezTo>
                  <a:cubicBezTo>
                    <a:pt x="953" y="763"/>
                    <a:pt x="964" y="768"/>
                    <a:pt x="976" y="768"/>
                  </a:cubicBezTo>
                  <a:cubicBezTo>
                    <a:pt x="1010" y="768"/>
                    <a:pt x="1043" y="730"/>
                    <a:pt x="1020" y="695"/>
                  </a:cubicBezTo>
                  <a:cubicBezTo>
                    <a:pt x="1005" y="666"/>
                    <a:pt x="989" y="641"/>
                    <a:pt x="971" y="618"/>
                  </a:cubicBezTo>
                  <a:lnTo>
                    <a:pt x="971" y="618"/>
                  </a:lnTo>
                  <a:cubicBezTo>
                    <a:pt x="825" y="399"/>
                    <a:pt x="672" y="200"/>
                    <a:pt x="479" y="14"/>
                  </a:cubicBezTo>
                  <a:cubicBezTo>
                    <a:pt x="470" y="5"/>
                    <a:pt x="459" y="1"/>
                    <a:pt x="449"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76;p34"/>
            <p:cNvSpPr/>
            <p:nvPr/>
          </p:nvSpPr>
          <p:spPr>
            <a:xfrm>
              <a:off x="9766200" y="4238950"/>
              <a:ext cx="244400" cy="284175"/>
            </a:xfrm>
            <a:custGeom>
              <a:avLst/>
              <a:gdLst/>
              <a:ahLst/>
              <a:cxnLst/>
              <a:rect l="l" t="t" r="r" b="b"/>
              <a:pathLst>
                <a:path w="9776" h="11367" extrusionOk="0">
                  <a:moveTo>
                    <a:pt x="4377" y="1"/>
                  </a:moveTo>
                  <a:cubicBezTo>
                    <a:pt x="4161" y="1"/>
                    <a:pt x="4033" y="20"/>
                    <a:pt x="4033" y="20"/>
                  </a:cubicBezTo>
                  <a:cubicBezTo>
                    <a:pt x="1" y="269"/>
                    <a:pt x="611" y="3356"/>
                    <a:pt x="1367" y="7437"/>
                  </a:cubicBezTo>
                  <a:cubicBezTo>
                    <a:pt x="1868" y="10151"/>
                    <a:pt x="3387" y="11366"/>
                    <a:pt x="5917" y="11366"/>
                  </a:cubicBezTo>
                  <a:cubicBezTo>
                    <a:pt x="5931" y="11366"/>
                    <a:pt x="5945" y="11366"/>
                    <a:pt x="5959" y="11366"/>
                  </a:cubicBezTo>
                  <a:cubicBezTo>
                    <a:pt x="8113" y="11354"/>
                    <a:pt x="9776" y="9967"/>
                    <a:pt x="8813" y="4601"/>
                  </a:cubicBezTo>
                  <a:cubicBezTo>
                    <a:pt x="8056" y="385"/>
                    <a:pt x="5342" y="1"/>
                    <a:pt x="4377"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77;p34"/>
            <p:cNvSpPr/>
            <p:nvPr/>
          </p:nvSpPr>
          <p:spPr>
            <a:xfrm>
              <a:off x="9897650" y="4323825"/>
              <a:ext cx="22300" cy="98600"/>
            </a:xfrm>
            <a:custGeom>
              <a:avLst/>
              <a:gdLst/>
              <a:ahLst/>
              <a:cxnLst/>
              <a:rect l="l" t="t" r="r" b="b"/>
              <a:pathLst>
                <a:path w="892" h="3944" extrusionOk="0">
                  <a:moveTo>
                    <a:pt x="589" y="1"/>
                  </a:moveTo>
                  <a:cubicBezTo>
                    <a:pt x="568" y="1"/>
                    <a:pt x="547" y="15"/>
                    <a:pt x="547" y="43"/>
                  </a:cubicBezTo>
                  <a:cubicBezTo>
                    <a:pt x="540" y="657"/>
                    <a:pt x="564" y="1270"/>
                    <a:pt x="577" y="1883"/>
                  </a:cubicBezTo>
                  <a:cubicBezTo>
                    <a:pt x="584" y="2202"/>
                    <a:pt x="791" y="3753"/>
                    <a:pt x="226" y="3753"/>
                  </a:cubicBezTo>
                  <a:cubicBezTo>
                    <a:pt x="203" y="3753"/>
                    <a:pt x="180" y="3751"/>
                    <a:pt x="155" y="3746"/>
                  </a:cubicBezTo>
                  <a:cubicBezTo>
                    <a:pt x="148" y="3744"/>
                    <a:pt x="141" y="3744"/>
                    <a:pt x="134" y="3744"/>
                  </a:cubicBezTo>
                  <a:cubicBezTo>
                    <a:pt x="37" y="3744"/>
                    <a:pt x="1" y="3892"/>
                    <a:pt x="108" y="3920"/>
                  </a:cubicBezTo>
                  <a:cubicBezTo>
                    <a:pt x="169" y="3936"/>
                    <a:pt x="224" y="3943"/>
                    <a:pt x="275" y="3943"/>
                  </a:cubicBezTo>
                  <a:cubicBezTo>
                    <a:pt x="584" y="3943"/>
                    <a:pt x="718" y="3670"/>
                    <a:pt x="760" y="3338"/>
                  </a:cubicBezTo>
                  <a:cubicBezTo>
                    <a:pt x="892" y="2303"/>
                    <a:pt x="744" y="1078"/>
                    <a:pt x="635" y="43"/>
                  </a:cubicBezTo>
                  <a:cubicBezTo>
                    <a:pt x="632" y="15"/>
                    <a:pt x="610" y="1"/>
                    <a:pt x="589"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78;p34"/>
            <p:cNvSpPr/>
            <p:nvPr/>
          </p:nvSpPr>
          <p:spPr>
            <a:xfrm>
              <a:off x="9870325" y="4363175"/>
              <a:ext cx="17225" cy="17275"/>
            </a:xfrm>
            <a:custGeom>
              <a:avLst/>
              <a:gdLst/>
              <a:ahLst/>
              <a:cxnLst/>
              <a:rect l="l" t="t" r="r" b="b"/>
              <a:pathLst>
                <a:path w="689" h="691" extrusionOk="0">
                  <a:moveTo>
                    <a:pt x="344" y="1"/>
                  </a:moveTo>
                  <a:cubicBezTo>
                    <a:pt x="155" y="1"/>
                    <a:pt x="0" y="155"/>
                    <a:pt x="0" y="346"/>
                  </a:cubicBezTo>
                  <a:cubicBezTo>
                    <a:pt x="0" y="536"/>
                    <a:pt x="155" y="690"/>
                    <a:pt x="344" y="690"/>
                  </a:cubicBezTo>
                  <a:cubicBezTo>
                    <a:pt x="534" y="690"/>
                    <a:pt x="689" y="536"/>
                    <a:pt x="689" y="346"/>
                  </a:cubicBezTo>
                  <a:cubicBezTo>
                    <a:pt x="689" y="155"/>
                    <a:pt x="534" y="1"/>
                    <a:pt x="344"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79;p34"/>
            <p:cNvSpPr/>
            <p:nvPr/>
          </p:nvSpPr>
          <p:spPr>
            <a:xfrm>
              <a:off x="9935675" y="4363175"/>
              <a:ext cx="17275" cy="17275"/>
            </a:xfrm>
            <a:custGeom>
              <a:avLst/>
              <a:gdLst/>
              <a:ahLst/>
              <a:cxnLst/>
              <a:rect l="l" t="t" r="r" b="b"/>
              <a:pathLst>
                <a:path w="691" h="691" extrusionOk="0">
                  <a:moveTo>
                    <a:pt x="346" y="1"/>
                  </a:moveTo>
                  <a:cubicBezTo>
                    <a:pt x="155" y="1"/>
                    <a:pt x="0" y="155"/>
                    <a:pt x="0" y="346"/>
                  </a:cubicBezTo>
                  <a:cubicBezTo>
                    <a:pt x="0" y="536"/>
                    <a:pt x="155" y="690"/>
                    <a:pt x="346" y="690"/>
                  </a:cubicBezTo>
                  <a:cubicBezTo>
                    <a:pt x="536" y="690"/>
                    <a:pt x="690" y="536"/>
                    <a:pt x="690" y="346"/>
                  </a:cubicBezTo>
                  <a:cubicBezTo>
                    <a:pt x="690" y="155"/>
                    <a:pt x="536" y="1"/>
                    <a:pt x="346"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0;p34"/>
            <p:cNvSpPr/>
            <p:nvPr/>
          </p:nvSpPr>
          <p:spPr>
            <a:xfrm>
              <a:off x="9923375" y="4329700"/>
              <a:ext cx="39950" cy="13025"/>
            </a:xfrm>
            <a:custGeom>
              <a:avLst/>
              <a:gdLst/>
              <a:ahLst/>
              <a:cxnLst/>
              <a:rect l="l" t="t" r="r" b="b"/>
              <a:pathLst>
                <a:path w="1598" h="521" extrusionOk="0">
                  <a:moveTo>
                    <a:pt x="774" y="1"/>
                  </a:moveTo>
                  <a:cubicBezTo>
                    <a:pt x="506" y="1"/>
                    <a:pt x="240" y="75"/>
                    <a:pt x="93" y="208"/>
                  </a:cubicBezTo>
                  <a:cubicBezTo>
                    <a:pt x="1" y="293"/>
                    <a:pt x="83" y="430"/>
                    <a:pt x="191" y="430"/>
                  </a:cubicBezTo>
                  <a:cubicBezTo>
                    <a:pt x="201" y="430"/>
                    <a:pt x="211" y="429"/>
                    <a:pt x="220" y="427"/>
                  </a:cubicBezTo>
                  <a:cubicBezTo>
                    <a:pt x="417" y="380"/>
                    <a:pt x="577" y="310"/>
                    <a:pt x="774" y="310"/>
                  </a:cubicBezTo>
                  <a:cubicBezTo>
                    <a:pt x="806" y="310"/>
                    <a:pt x="840" y="311"/>
                    <a:pt x="874" y="316"/>
                  </a:cubicBezTo>
                  <a:cubicBezTo>
                    <a:pt x="1091" y="341"/>
                    <a:pt x="1259" y="477"/>
                    <a:pt x="1465" y="518"/>
                  </a:cubicBezTo>
                  <a:cubicBezTo>
                    <a:pt x="1473" y="519"/>
                    <a:pt x="1480" y="520"/>
                    <a:pt x="1488" y="520"/>
                  </a:cubicBezTo>
                  <a:cubicBezTo>
                    <a:pt x="1557" y="520"/>
                    <a:pt x="1598" y="450"/>
                    <a:pt x="1569" y="382"/>
                  </a:cubicBezTo>
                  <a:cubicBezTo>
                    <a:pt x="1456" y="119"/>
                    <a:pt x="1113" y="1"/>
                    <a:pt x="774"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81;p34"/>
            <p:cNvSpPr/>
            <p:nvPr/>
          </p:nvSpPr>
          <p:spPr>
            <a:xfrm>
              <a:off x="9849600" y="4327050"/>
              <a:ext cx="39950" cy="12975"/>
            </a:xfrm>
            <a:custGeom>
              <a:avLst/>
              <a:gdLst/>
              <a:ahLst/>
              <a:cxnLst/>
              <a:rect l="l" t="t" r="r" b="b"/>
              <a:pathLst>
                <a:path w="1598" h="519" extrusionOk="0">
                  <a:moveTo>
                    <a:pt x="773" y="0"/>
                  </a:moveTo>
                  <a:cubicBezTo>
                    <a:pt x="505" y="0"/>
                    <a:pt x="240" y="74"/>
                    <a:pt x="93" y="207"/>
                  </a:cubicBezTo>
                  <a:cubicBezTo>
                    <a:pt x="0" y="291"/>
                    <a:pt x="83" y="429"/>
                    <a:pt x="190" y="429"/>
                  </a:cubicBezTo>
                  <a:cubicBezTo>
                    <a:pt x="200" y="429"/>
                    <a:pt x="210" y="427"/>
                    <a:pt x="219" y="425"/>
                  </a:cubicBezTo>
                  <a:cubicBezTo>
                    <a:pt x="418" y="378"/>
                    <a:pt x="578" y="308"/>
                    <a:pt x="775" y="308"/>
                  </a:cubicBezTo>
                  <a:cubicBezTo>
                    <a:pt x="807" y="308"/>
                    <a:pt x="840" y="310"/>
                    <a:pt x="874" y="314"/>
                  </a:cubicBezTo>
                  <a:cubicBezTo>
                    <a:pt x="1091" y="341"/>
                    <a:pt x="1259" y="476"/>
                    <a:pt x="1466" y="516"/>
                  </a:cubicBezTo>
                  <a:cubicBezTo>
                    <a:pt x="1473" y="518"/>
                    <a:pt x="1481" y="518"/>
                    <a:pt x="1488" y="518"/>
                  </a:cubicBezTo>
                  <a:cubicBezTo>
                    <a:pt x="1558" y="518"/>
                    <a:pt x="1598" y="449"/>
                    <a:pt x="1569" y="382"/>
                  </a:cubicBezTo>
                  <a:cubicBezTo>
                    <a:pt x="1455" y="118"/>
                    <a:pt x="1112" y="0"/>
                    <a:pt x="773"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82;p34"/>
            <p:cNvSpPr/>
            <p:nvPr/>
          </p:nvSpPr>
          <p:spPr>
            <a:xfrm>
              <a:off x="9884875" y="4427800"/>
              <a:ext cx="31825" cy="16250"/>
            </a:xfrm>
            <a:custGeom>
              <a:avLst/>
              <a:gdLst/>
              <a:ahLst/>
              <a:cxnLst/>
              <a:rect l="l" t="t" r="r" b="b"/>
              <a:pathLst>
                <a:path w="1273" h="650" extrusionOk="0">
                  <a:moveTo>
                    <a:pt x="75" y="1"/>
                  </a:moveTo>
                  <a:cubicBezTo>
                    <a:pt x="41" y="1"/>
                    <a:pt x="7" y="26"/>
                    <a:pt x="7" y="66"/>
                  </a:cubicBezTo>
                  <a:cubicBezTo>
                    <a:pt x="1" y="426"/>
                    <a:pt x="373" y="650"/>
                    <a:pt x="720" y="650"/>
                  </a:cubicBezTo>
                  <a:cubicBezTo>
                    <a:pt x="947" y="650"/>
                    <a:pt x="1164" y="554"/>
                    <a:pt x="1257" y="336"/>
                  </a:cubicBezTo>
                  <a:cubicBezTo>
                    <a:pt x="1272" y="301"/>
                    <a:pt x="1248" y="254"/>
                    <a:pt x="1213" y="254"/>
                  </a:cubicBezTo>
                  <a:cubicBezTo>
                    <a:pt x="1204" y="254"/>
                    <a:pt x="1195" y="257"/>
                    <a:pt x="1185" y="263"/>
                  </a:cubicBezTo>
                  <a:cubicBezTo>
                    <a:pt x="1025" y="371"/>
                    <a:pt x="876" y="482"/>
                    <a:pt x="688" y="482"/>
                  </a:cubicBezTo>
                  <a:cubicBezTo>
                    <a:pt x="646" y="482"/>
                    <a:pt x="603" y="477"/>
                    <a:pt x="558" y="465"/>
                  </a:cubicBezTo>
                  <a:cubicBezTo>
                    <a:pt x="319" y="404"/>
                    <a:pt x="247" y="222"/>
                    <a:pt x="132" y="33"/>
                  </a:cubicBezTo>
                  <a:cubicBezTo>
                    <a:pt x="118" y="11"/>
                    <a:pt x="97" y="1"/>
                    <a:pt x="75"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83;p34"/>
            <p:cNvSpPr/>
            <p:nvPr/>
          </p:nvSpPr>
          <p:spPr>
            <a:xfrm>
              <a:off x="9828975" y="4490975"/>
              <a:ext cx="112800" cy="36900"/>
            </a:xfrm>
            <a:custGeom>
              <a:avLst/>
              <a:gdLst/>
              <a:ahLst/>
              <a:cxnLst/>
              <a:rect l="l" t="t" r="r" b="b"/>
              <a:pathLst>
                <a:path w="4512" h="1476" extrusionOk="0">
                  <a:moveTo>
                    <a:pt x="68" y="1"/>
                  </a:moveTo>
                  <a:cubicBezTo>
                    <a:pt x="32" y="1"/>
                    <a:pt x="1" y="47"/>
                    <a:pt x="33" y="82"/>
                  </a:cubicBezTo>
                  <a:cubicBezTo>
                    <a:pt x="785" y="937"/>
                    <a:pt x="1980" y="1475"/>
                    <a:pt x="3148" y="1475"/>
                  </a:cubicBezTo>
                  <a:cubicBezTo>
                    <a:pt x="3610" y="1475"/>
                    <a:pt x="4068" y="1391"/>
                    <a:pt x="4492" y="1209"/>
                  </a:cubicBezTo>
                  <a:cubicBezTo>
                    <a:pt x="4512" y="1200"/>
                    <a:pt x="4498" y="1174"/>
                    <a:pt x="4480" y="1174"/>
                  </a:cubicBezTo>
                  <a:cubicBezTo>
                    <a:pt x="4479" y="1174"/>
                    <a:pt x="4478" y="1174"/>
                    <a:pt x="4477" y="1174"/>
                  </a:cubicBezTo>
                  <a:cubicBezTo>
                    <a:pt x="4048" y="1247"/>
                    <a:pt x="3645" y="1286"/>
                    <a:pt x="3262" y="1286"/>
                  </a:cubicBezTo>
                  <a:cubicBezTo>
                    <a:pt x="2093" y="1286"/>
                    <a:pt x="1106" y="920"/>
                    <a:pt x="99" y="14"/>
                  </a:cubicBezTo>
                  <a:cubicBezTo>
                    <a:pt x="89" y="5"/>
                    <a:pt x="78" y="1"/>
                    <a:pt x="68"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84;p34"/>
            <p:cNvSpPr/>
            <p:nvPr/>
          </p:nvSpPr>
          <p:spPr>
            <a:xfrm>
              <a:off x="9774650" y="4222050"/>
              <a:ext cx="210150" cy="101900"/>
            </a:xfrm>
            <a:custGeom>
              <a:avLst/>
              <a:gdLst/>
              <a:ahLst/>
              <a:cxnLst/>
              <a:rect l="l" t="t" r="r" b="b"/>
              <a:pathLst>
                <a:path w="8406" h="4076" extrusionOk="0">
                  <a:moveTo>
                    <a:pt x="6267" y="1"/>
                  </a:moveTo>
                  <a:cubicBezTo>
                    <a:pt x="5908" y="1"/>
                    <a:pt x="5545" y="174"/>
                    <a:pt x="5350" y="478"/>
                  </a:cubicBezTo>
                  <a:cubicBezTo>
                    <a:pt x="5088" y="227"/>
                    <a:pt x="4731" y="107"/>
                    <a:pt x="4370" y="107"/>
                  </a:cubicBezTo>
                  <a:cubicBezTo>
                    <a:pt x="3893" y="107"/>
                    <a:pt x="3412" y="318"/>
                    <a:pt x="3144" y="716"/>
                  </a:cubicBezTo>
                  <a:cubicBezTo>
                    <a:pt x="2990" y="636"/>
                    <a:pt x="2829" y="603"/>
                    <a:pt x="2666" y="603"/>
                  </a:cubicBezTo>
                  <a:cubicBezTo>
                    <a:pt x="2152" y="603"/>
                    <a:pt x="1612" y="938"/>
                    <a:pt x="1151" y="1236"/>
                  </a:cubicBezTo>
                  <a:cubicBezTo>
                    <a:pt x="879" y="1411"/>
                    <a:pt x="597" y="1579"/>
                    <a:pt x="377" y="1815"/>
                  </a:cubicBezTo>
                  <a:cubicBezTo>
                    <a:pt x="156" y="2052"/>
                    <a:pt x="0" y="2373"/>
                    <a:pt x="45" y="2693"/>
                  </a:cubicBezTo>
                  <a:cubicBezTo>
                    <a:pt x="86" y="2998"/>
                    <a:pt x="351" y="3278"/>
                    <a:pt x="654" y="3278"/>
                  </a:cubicBezTo>
                  <a:cubicBezTo>
                    <a:pt x="669" y="3278"/>
                    <a:pt x="685" y="3277"/>
                    <a:pt x="701" y="3276"/>
                  </a:cubicBezTo>
                  <a:lnTo>
                    <a:pt x="850" y="2712"/>
                  </a:lnTo>
                  <a:lnTo>
                    <a:pt x="850" y="2712"/>
                  </a:lnTo>
                  <a:cubicBezTo>
                    <a:pt x="754" y="3299"/>
                    <a:pt x="1180" y="3924"/>
                    <a:pt x="1762" y="4051"/>
                  </a:cubicBezTo>
                  <a:cubicBezTo>
                    <a:pt x="1836" y="4067"/>
                    <a:pt x="1912" y="4075"/>
                    <a:pt x="1988" y="4075"/>
                  </a:cubicBezTo>
                  <a:cubicBezTo>
                    <a:pt x="2501" y="4075"/>
                    <a:pt x="3010" y="3714"/>
                    <a:pt x="3149" y="3215"/>
                  </a:cubicBezTo>
                  <a:cubicBezTo>
                    <a:pt x="3238" y="3668"/>
                    <a:pt x="3681" y="4021"/>
                    <a:pt x="4140" y="4021"/>
                  </a:cubicBezTo>
                  <a:cubicBezTo>
                    <a:pt x="4165" y="4021"/>
                    <a:pt x="4190" y="4020"/>
                    <a:pt x="4215" y="4018"/>
                  </a:cubicBezTo>
                  <a:cubicBezTo>
                    <a:pt x="4700" y="3976"/>
                    <a:pt x="5118" y="3533"/>
                    <a:pt x="5131" y="3047"/>
                  </a:cubicBezTo>
                  <a:cubicBezTo>
                    <a:pt x="5186" y="3456"/>
                    <a:pt x="5577" y="3789"/>
                    <a:pt x="5989" y="3789"/>
                  </a:cubicBezTo>
                  <a:cubicBezTo>
                    <a:pt x="6010" y="3789"/>
                    <a:pt x="6032" y="3788"/>
                    <a:pt x="6054" y="3787"/>
                  </a:cubicBezTo>
                  <a:cubicBezTo>
                    <a:pt x="6487" y="3749"/>
                    <a:pt x="6852" y="3333"/>
                    <a:pt x="6836" y="2899"/>
                  </a:cubicBezTo>
                  <a:lnTo>
                    <a:pt x="6836" y="2899"/>
                  </a:lnTo>
                  <a:cubicBezTo>
                    <a:pt x="6995" y="3079"/>
                    <a:pt x="7236" y="3173"/>
                    <a:pt x="7476" y="3173"/>
                  </a:cubicBezTo>
                  <a:cubicBezTo>
                    <a:pt x="7642" y="3173"/>
                    <a:pt x="7807" y="3128"/>
                    <a:pt x="7944" y="3035"/>
                  </a:cubicBezTo>
                  <a:cubicBezTo>
                    <a:pt x="8279" y="2806"/>
                    <a:pt x="8406" y="2316"/>
                    <a:pt x="8223" y="1953"/>
                  </a:cubicBezTo>
                  <a:cubicBezTo>
                    <a:pt x="8079" y="1670"/>
                    <a:pt x="7761" y="1493"/>
                    <a:pt x="7447" y="1493"/>
                  </a:cubicBezTo>
                  <a:cubicBezTo>
                    <a:pt x="7359" y="1493"/>
                    <a:pt x="7271" y="1507"/>
                    <a:pt x="7187" y="1537"/>
                  </a:cubicBezTo>
                  <a:cubicBezTo>
                    <a:pt x="7433" y="1058"/>
                    <a:pt x="7240" y="400"/>
                    <a:pt x="6772" y="132"/>
                  </a:cubicBezTo>
                  <a:cubicBezTo>
                    <a:pt x="6619" y="43"/>
                    <a:pt x="6443" y="1"/>
                    <a:pt x="6267"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85;p34"/>
            <p:cNvSpPr/>
            <p:nvPr/>
          </p:nvSpPr>
          <p:spPr>
            <a:xfrm>
              <a:off x="9760550" y="4280800"/>
              <a:ext cx="51750" cy="80800"/>
            </a:xfrm>
            <a:custGeom>
              <a:avLst/>
              <a:gdLst/>
              <a:ahLst/>
              <a:cxnLst/>
              <a:rect l="l" t="t" r="r" b="b"/>
              <a:pathLst>
                <a:path w="2070" h="3232" extrusionOk="0">
                  <a:moveTo>
                    <a:pt x="1381" y="0"/>
                  </a:moveTo>
                  <a:cubicBezTo>
                    <a:pt x="1164" y="0"/>
                    <a:pt x="942" y="122"/>
                    <a:pt x="779" y="276"/>
                  </a:cubicBezTo>
                  <a:cubicBezTo>
                    <a:pt x="0" y="1008"/>
                    <a:pt x="106" y="2273"/>
                    <a:pt x="993" y="2868"/>
                  </a:cubicBezTo>
                  <a:lnTo>
                    <a:pt x="1199" y="2958"/>
                  </a:lnTo>
                  <a:cubicBezTo>
                    <a:pt x="1127" y="3086"/>
                    <a:pt x="1279" y="3232"/>
                    <a:pt x="1425" y="3232"/>
                  </a:cubicBezTo>
                  <a:cubicBezTo>
                    <a:pt x="1447" y="3232"/>
                    <a:pt x="1469" y="3229"/>
                    <a:pt x="1490" y="3221"/>
                  </a:cubicBezTo>
                  <a:cubicBezTo>
                    <a:pt x="1650" y="3167"/>
                    <a:pt x="1736" y="2996"/>
                    <a:pt x="1794" y="2836"/>
                  </a:cubicBezTo>
                  <a:cubicBezTo>
                    <a:pt x="2018" y="2214"/>
                    <a:pt x="2069" y="1538"/>
                    <a:pt x="2011" y="878"/>
                  </a:cubicBezTo>
                  <a:cubicBezTo>
                    <a:pt x="1984" y="553"/>
                    <a:pt x="1891" y="176"/>
                    <a:pt x="1593" y="44"/>
                  </a:cubicBezTo>
                  <a:cubicBezTo>
                    <a:pt x="1524" y="14"/>
                    <a:pt x="1453" y="0"/>
                    <a:pt x="1381"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9" name="Google Shape;1287;p60"/>
          <p:cNvPicPr preferRelativeResize="0"/>
          <p:nvPr/>
        </p:nvPicPr>
        <p:blipFill>
          <a:blip r:embed="rId8">
            <a:alphaModFix/>
          </a:blip>
          <a:stretch>
            <a:fillRect/>
          </a:stretch>
        </p:blipFill>
        <p:spPr>
          <a:xfrm>
            <a:off x="563104" y="3540836"/>
            <a:ext cx="669372" cy="405375"/>
          </a:xfrm>
          <a:prstGeom prst="rect">
            <a:avLst/>
          </a:prstGeom>
          <a:noFill/>
          <a:ln>
            <a:noFill/>
          </a:ln>
        </p:spPr>
      </p:pic>
      <p:pic>
        <p:nvPicPr>
          <p:cNvPr id="180" name="Google Shape;1289;p60"/>
          <p:cNvPicPr preferRelativeResize="0"/>
          <p:nvPr/>
        </p:nvPicPr>
        <p:blipFill>
          <a:blip r:embed="rId9">
            <a:alphaModFix/>
          </a:blip>
          <a:stretch>
            <a:fillRect/>
          </a:stretch>
        </p:blipFill>
        <p:spPr>
          <a:xfrm>
            <a:off x="2648179" y="4604011"/>
            <a:ext cx="186781" cy="618749"/>
          </a:xfrm>
          <a:prstGeom prst="rect">
            <a:avLst/>
          </a:prstGeom>
          <a:noFill/>
          <a:ln>
            <a:noFill/>
          </a:ln>
        </p:spPr>
      </p:pic>
      <p:pic>
        <p:nvPicPr>
          <p:cNvPr id="181" name="Google Shape;1290;p60"/>
          <p:cNvPicPr preferRelativeResize="0"/>
          <p:nvPr/>
        </p:nvPicPr>
        <p:blipFill>
          <a:blip r:embed="rId9">
            <a:alphaModFix/>
          </a:blip>
          <a:stretch>
            <a:fillRect/>
          </a:stretch>
        </p:blipFill>
        <p:spPr>
          <a:xfrm>
            <a:off x="431835" y="2850562"/>
            <a:ext cx="186781" cy="618749"/>
          </a:xfrm>
          <a:prstGeom prst="rect">
            <a:avLst/>
          </a:prstGeom>
          <a:noFill/>
          <a:ln>
            <a:noFill/>
          </a:ln>
        </p:spPr>
      </p:pic>
      <p:pic>
        <p:nvPicPr>
          <p:cNvPr id="182" name="Google Shape;1287;p60"/>
          <p:cNvPicPr preferRelativeResize="0"/>
          <p:nvPr/>
        </p:nvPicPr>
        <p:blipFill>
          <a:blip r:embed="rId8">
            <a:alphaModFix/>
          </a:blip>
          <a:stretch>
            <a:fillRect/>
          </a:stretch>
        </p:blipFill>
        <p:spPr>
          <a:xfrm>
            <a:off x="1594933" y="4702081"/>
            <a:ext cx="669372" cy="405375"/>
          </a:xfrm>
          <a:prstGeom prst="rect">
            <a:avLst/>
          </a:prstGeom>
          <a:noFill/>
          <a:ln>
            <a:noFill/>
          </a:ln>
        </p:spPr>
      </p:pic>
      <p:pic>
        <p:nvPicPr>
          <p:cNvPr id="183" name="Google Shape;1289;p60"/>
          <p:cNvPicPr preferRelativeResize="0"/>
          <p:nvPr/>
        </p:nvPicPr>
        <p:blipFill>
          <a:blip r:embed="rId9">
            <a:alphaModFix/>
          </a:blip>
          <a:stretch>
            <a:fillRect/>
          </a:stretch>
        </p:blipFill>
        <p:spPr>
          <a:xfrm>
            <a:off x="5038075" y="2610475"/>
            <a:ext cx="186781" cy="618749"/>
          </a:xfrm>
          <a:prstGeom prst="rect">
            <a:avLst/>
          </a:prstGeom>
          <a:noFill/>
          <a:ln>
            <a:noFill/>
          </a:ln>
        </p:spPr>
      </p:pic>
      <p:pic>
        <p:nvPicPr>
          <p:cNvPr id="184" name="Google Shape;1290;p60"/>
          <p:cNvPicPr preferRelativeResize="0"/>
          <p:nvPr/>
        </p:nvPicPr>
        <p:blipFill>
          <a:blip r:embed="rId9">
            <a:alphaModFix/>
          </a:blip>
          <a:stretch>
            <a:fillRect/>
          </a:stretch>
        </p:blipFill>
        <p:spPr>
          <a:xfrm>
            <a:off x="4122825" y="805400"/>
            <a:ext cx="186781" cy="618749"/>
          </a:xfrm>
          <a:prstGeom prst="rect">
            <a:avLst/>
          </a:prstGeom>
          <a:noFill/>
          <a:ln>
            <a:noFill/>
          </a:ln>
        </p:spPr>
      </p:pic>
    </p:spTree>
    <p:extLst>
      <p:ext uri="{BB962C8B-B14F-4D97-AF65-F5344CB8AC3E}">
        <p14:creationId xmlns:p14="http://schemas.microsoft.com/office/powerpoint/2010/main" val="2306691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60" name="Google Shape;1285;p60"/>
          <p:cNvPicPr preferRelativeResize="0"/>
          <p:nvPr/>
        </p:nvPicPr>
        <p:blipFill rotWithShape="1">
          <a:blip r:embed="rId3">
            <a:alphaModFix/>
          </a:blip>
          <a:srcRect l="23896" b="10498"/>
          <a:stretch/>
        </p:blipFill>
        <p:spPr>
          <a:xfrm>
            <a:off x="-4260487" y="-2419372"/>
            <a:ext cx="7943526" cy="5255250"/>
          </a:xfrm>
          <a:prstGeom prst="rect">
            <a:avLst/>
          </a:prstGeom>
          <a:noFill/>
          <a:ln>
            <a:noFill/>
          </a:ln>
        </p:spPr>
      </p:pic>
      <p:pic>
        <p:nvPicPr>
          <p:cNvPr id="197" name="Google Shape;197;p33"/>
          <p:cNvPicPr preferRelativeResize="0"/>
          <p:nvPr/>
        </p:nvPicPr>
        <p:blipFill rotWithShape="1">
          <a:blip r:embed="rId4">
            <a:alphaModFix/>
          </a:blip>
          <a:srcRect/>
          <a:stretch/>
        </p:blipFill>
        <p:spPr>
          <a:xfrm>
            <a:off x="1428753" y="167"/>
            <a:ext cx="9144002" cy="5143333"/>
          </a:xfrm>
          <a:prstGeom prst="rect">
            <a:avLst/>
          </a:prstGeom>
          <a:noFill/>
          <a:ln>
            <a:noFill/>
          </a:ln>
        </p:spPr>
      </p:pic>
      <p:sp>
        <p:nvSpPr>
          <p:cNvPr id="196" name="Google Shape;196;p33"/>
          <p:cNvSpPr txBox="1">
            <a:spLocks noGrp="1"/>
          </p:cNvSpPr>
          <p:nvPr>
            <p:ph type="title" idx="2"/>
          </p:nvPr>
        </p:nvSpPr>
        <p:spPr>
          <a:xfrm>
            <a:off x="3683039" y="1405893"/>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smtClean="0"/>
              <a:t>0</a:t>
            </a:r>
            <a:r>
              <a:rPr lang="tr-TR" dirty="0" smtClean="0"/>
              <a:t>8</a:t>
            </a:r>
            <a:endParaRPr dirty="0"/>
          </a:p>
        </p:txBody>
      </p:sp>
      <p:sp>
        <p:nvSpPr>
          <p:cNvPr id="198" name="Google Shape;198;p33"/>
          <p:cNvSpPr txBox="1">
            <a:spLocks noGrp="1"/>
          </p:cNvSpPr>
          <p:nvPr>
            <p:ph type="ctrTitle"/>
          </p:nvPr>
        </p:nvSpPr>
        <p:spPr>
          <a:xfrm>
            <a:off x="5543140" y="1398743"/>
            <a:ext cx="2408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dirty="0" smtClean="0"/>
              <a:t>ARA</a:t>
            </a:r>
            <a:r>
              <a:rPr lang="tr-TR" b="1" dirty="0" smtClean="0"/>
              <a:t>Ş</a:t>
            </a:r>
            <a:r>
              <a:rPr lang="tr-TR" dirty="0" smtClean="0"/>
              <a:t>TIRMA GÖREVLİSİ</a:t>
            </a:r>
            <a:endParaRPr dirty="0"/>
          </a:p>
        </p:txBody>
      </p:sp>
      <p:sp>
        <p:nvSpPr>
          <p:cNvPr id="199" name="Google Shape;199;p33"/>
          <p:cNvSpPr txBox="1">
            <a:spLocks noGrp="1"/>
          </p:cNvSpPr>
          <p:nvPr>
            <p:ph type="subTitle" idx="1"/>
          </p:nvPr>
        </p:nvSpPr>
        <p:spPr>
          <a:xfrm>
            <a:off x="5051542" y="1869383"/>
            <a:ext cx="4352076" cy="577800"/>
          </a:xfrm>
          <a:prstGeom prst="rect">
            <a:avLst/>
          </a:prstGeom>
        </p:spPr>
        <p:txBody>
          <a:bodyPr spcFirstLastPara="1" wrap="square" lIns="91425" tIns="91425" rIns="91425" bIns="91425" anchor="t" anchorCtr="0">
            <a:noAutofit/>
          </a:bodyPr>
          <a:lstStyle/>
          <a:p>
            <a:r>
              <a:rPr lang="tr-TR" sz="1400" dirty="0" smtClean="0">
                <a:latin typeface="Calibri Light" panose="020F0302020204030204" pitchFamily="34" charset="0"/>
                <a:cs typeface="Calibri Light" panose="020F0302020204030204" pitchFamily="34" charset="0"/>
              </a:rPr>
              <a:t>	</a:t>
            </a:r>
            <a:r>
              <a:rPr lang="tr-TR" sz="1600" dirty="0" smtClean="0">
                <a:latin typeface="Calibri Light" panose="020F0302020204030204" pitchFamily="34" charset="0"/>
                <a:cs typeface="Calibri Light" panose="020F0302020204030204" pitchFamily="34" charset="0"/>
              </a:rPr>
              <a:t>Yükseköğretim </a:t>
            </a:r>
            <a:r>
              <a:rPr lang="tr-TR" sz="1600" dirty="0">
                <a:latin typeface="Calibri Light" panose="020F0302020204030204" pitchFamily="34" charset="0"/>
                <a:cs typeface="Calibri Light" panose="020F0302020204030204" pitchFamily="34" charset="0"/>
              </a:rPr>
              <a:t>kurumlarında yapılan araştırma, inceleme ve deneylerde yardımcı olan ve yetkili organlarca verilen ilgili diğer görevleri yapan </a:t>
            </a:r>
            <a:r>
              <a:rPr lang="tr-TR" sz="1600" dirty="0" smtClean="0">
                <a:latin typeface="Calibri Light" panose="020F0302020204030204" pitchFamily="34" charset="0"/>
                <a:cs typeface="Calibri Light" panose="020F0302020204030204" pitchFamily="34" charset="0"/>
              </a:rPr>
              <a:t>öğretim üyesi </a:t>
            </a:r>
            <a:r>
              <a:rPr lang="tr-TR" sz="1600" dirty="0">
                <a:latin typeface="Calibri Light" panose="020F0302020204030204" pitchFamily="34" charset="0"/>
                <a:cs typeface="Calibri Light" panose="020F0302020204030204" pitchFamily="34" charset="0"/>
              </a:rPr>
              <a:t>yardımcılarıdır</a:t>
            </a:r>
            <a:r>
              <a:rPr lang="tr-TR" sz="1400" dirty="0">
                <a:latin typeface="Calibri Light" panose="020F0302020204030204" pitchFamily="34" charset="0"/>
                <a:cs typeface="Calibri Light" panose="020F0302020204030204" pitchFamily="34" charset="0"/>
              </a:rPr>
              <a:t>.</a:t>
            </a:r>
          </a:p>
        </p:txBody>
      </p:sp>
      <p:cxnSp>
        <p:nvCxnSpPr>
          <p:cNvPr id="200" name="Google Shape;200;p33"/>
          <p:cNvCxnSpPr/>
          <p:nvPr/>
        </p:nvCxnSpPr>
        <p:spPr>
          <a:xfrm>
            <a:off x="5436839" y="1361968"/>
            <a:ext cx="0" cy="1429525"/>
          </a:xfrm>
          <a:prstGeom prst="straightConnector1">
            <a:avLst/>
          </a:prstGeom>
          <a:noFill/>
          <a:ln w="28575" cap="flat" cmpd="sng">
            <a:solidFill>
              <a:schemeClr val="accent2"/>
            </a:solidFill>
            <a:prstDash val="dash"/>
            <a:round/>
            <a:headEnd type="none" w="med" len="med"/>
            <a:tailEnd type="none" w="med" len="med"/>
          </a:ln>
        </p:spPr>
      </p:cxnSp>
      <p:pic>
        <p:nvPicPr>
          <p:cNvPr id="202" name="Google Shape;202;p33"/>
          <p:cNvPicPr preferRelativeResize="0"/>
          <p:nvPr/>
        </p:nvPicPr>
        <p:blipFill>
          <a:blip r:embed="rId5">
            <a:alphaModFix/>
          </a:blip>
          <a:stretch>
            <a:fillRect/>
          </a:stretch>
        </p:blipFill>
        <p:spPr>
          <a:xfrm>
            <a:off x="1518350" y="4011750"/>
            <a:ext cx="621574" cy="911698"/>
          </a:xfrm>
          <a:prstGeom prst="rect">
            <a:avLst/>
          </a:prstGeom>
          <a:noFill/>
          <a:ln>
            <a:noFill/>
          </a:ln>
        </p:spPr>
      </p:pic>
      <p:pic>
        <p:nvPicPr>
          <p:cNvPr id="204" name="Google Shape;204;p33"/>
          <p:cNvPicPr preferRelativeResize="0"/>
          <p:nvPr/>
        </p:nvPicPr>
        <p:blipFill>
          <a:blip r:embed="rId6">
            <a:alphaModFix/>
          </a:blip>
          <a:stretch>
            <a:fillRect/>
          </a:stretch>
        </p:blipFill>
        <p:spPr>
          <a:xfrm>
            <a:off x="8083869" y="3130079"/>
            <a:ext cx="1244652" cy="1991051"/>
          </a:xfrm>
          <a:prstGeom prst="rect">
            <a:avLst/>
          </a:prstGeom>
          <a:noFill/>
          <a:ln>
            <a:noFill/>
          </a:ln>
        </p:spPr>
      </p:pic>
      <p:pic>
        <p:nvPicPr>
          <p:cNvPr id="205" name="Google Shape;205;p33"/>
          <p:cNvPicPr preferRelativeResize="0"/>
          <p:nvPr/>
        </p:nvPicPr>
        <p:blipFill>
          <a:blip r:embed="rId7">
            <a:alphaModFix/>
          </a:blip>
          <a:stretch>
            <a:fillRect/>
          </a:stretch>
        </p:blipFill>
        <p:spPr>
          <a:xfrm>
            <a:off x="260616" y="2502110"/>
            <a:ext cx="958175" cy="732928"/>
          </a:xfrm>
          <a:prstGeom prst="rect">
            <a:avLst/>
          </a:prstGeom>
          <a:noFill/>
          <a:ln>
            <a:noFill/>
          </a:ln>
        </p:spPr>
      </p:pic>
      <p:pic>
        <p:nvPicPr>
          <p:cNvPr id="206" name="Google Shape;206;p33"/>
          <p:cNvPicPr preferRelativeResize="0"/>
          <p:nvPr/>
        </p:nvPicPr>
        <p:blipFill rotWithShape="1">
          <a:blip r:embed="rId8">
            <a:alphaModFix/>
          </a:blip>
          <a:srcRect l="25070" r="-25070"/>
          <a:stretch/>
        </p:blipFill>
        <p:spPr>
          <a:xfrm>
            <a:off x="7674400" y="604445"/>
            <a:ext cx="422451" cy="436848"/>
          </a:xfrm>
          <a:prstGeom prst="rect">
            <a:avLst/>
          </a:prstGeom>
          <a:noFill/>
          <a:ln>
            <a:noFill/>
          </a:ln>
        </p:spPr>
      </p:pic>
      <p:grpSp>
        <p:nvGrpSpPr>
          <p:cNvPr id="14" name="Google Shape;642;p29"/>
          <p:cNvGrpSpPr/>
          <p:nvPr/>
        </p:nvGrpSpPr>
        <p:grpSpPr>
          <a:xfrm>
            <a:off x="7002394" y="3687257"/>
            <a:ext cx="1344011" cy="1456079"/>
            <a:chOff x="4923439" y="1076541"/>
            <a:chExt cx="3753942" cy="4066958"/>
          </a:xfrm>
        </p:grpSpPr>
        <p:grpSp>
          <p:nvGrpSpPr>
            <p:cNvPr id="15" name="Google Shape;643;p29"/>
            <p:cNvGrpSpPr/>
            <p:nvPr/>
          </p:nvGrpSpPr>
          <p:grpSpPr>
            <a:xfrm>
              <a:off x="4923439" y="1076541"/>
              <a:ext cx="3753942" cy="4066958"/>
              <a:chOff x="1408750" y="238125"/>
              <a:chExt cx="5152975" cy="5238225"/>
            </a:xfrm>
          </p:grpSpPr>
          <p:sp>
            <p:nvSpPr>
              <p:cNvPr id="26" name="Google Shape;644;p29"/>
              <p:cNvSpPr/>
              <p:nvPr/>
            </p:nvSpPr>
            <p:spPr>
              <a:xfrm>
                <a:off x="1408750" y="2955775"/>
                <a:ext cx="2264475" cy="1414525"/>
              </a:xfrm>
              <a:custGeom>
                <a:avLst/>
                <a:gdLst/>
                <a:ahLst/>
                <a:cxnLst/>
                <a:rect l="l" t="t" r="r" b="b"/>
                <a:pathLst>
                  <a:path w="90579" h="56581" extrusionOk="0">
                    <a:moveTo>
                      <a:pt x="45411" y="1"/>
                    </a:moveTo>
                    <a:cubicBezTo>
                      <a:pt x="45399" y="1"/>
                      <a:pt x="45388" y="1"/>
                      <a:pt x="45377" y="2"/>
                    </a:cubicBezTo>
                    <a:lnTo>
                      <a:pt x="908" y="2041"/>
                    </a:lnTo>
                    <a:cubicBezTo>
                      <a:pt x="301" y="2069"/>
                      <a:pt x="0" y="2792"/>
                      <a:pt x="409" y="3243"/>
                    </a:cubicBezTo>
                    <a:lnTo>
                      <a:pt x="48545" y="56345"/>
                    </a:lnTo>
                    <a:cubicBezTo>
                      <a:pt x="48683" y="56496"/>
                      <a:pt x="48876" y="56581"/>
                      <a:pt x="49077" y="56581"/>
                    </a:cubicBezTo>
                    <a:cubicBezTo>
                      <a:pt x="49126" y="56581"/>
                      <a:pt x="49176" y="56576"/>
                      <a:pt x="49225" y="56565"/>
                    </a:cubicBezTo>
                    <a:lnTo>
                      <a:pt x="89816" y="48083"/>
                    </a:lnTo>
                    <a:cubicBezTo>
                      <a:pt x="90368" y="47969"/>
                      <a:pt x="90579" y="47292"/>
                      <a:pt x="90191" y="46884"/>
                    </a:cubicBezTo>
                    <a:lnTo>
                      <a:pt x="45931" y="226"/>
                    </a:lnTo>
                    <a:cubicBezTo>
                      <a:pt x="45795" y="82"/>
                      <a:pt x="45607" y="1"/>
                      <a:pt x="45411"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5;p29"/>
              <p:cNvSpPr/>
              <p:nvPr/>
            </p:nvSpPr>
            <p:spPr>
              <a:xfrm>
                <a:off x="1532050" y="2972425"/>
                <a:ext cx="2048325" cy="1297475"/>
              </a:xfrm>
              <a:custGeom>
                <a:avLst/>
                <a:gdLst/>
                <a:ahLst/>
                <a:cxnLst/>
                <a:rect l="l" t="t" r="r" b="b"/>
                <a:pathLst>
                  <a:path w="81933" h="51899" extrusionOk="0">
                    <a:moveTo>
                      <a:pt x="40166" y="0"/>
                    </a:moveTo>
                    <a:cubicBezTo>
                      <a:pt x="40157" y="0"/>
                      <a:pt x="40148" y="1"/>
                      <a:pt x="40139" y="1"/>
                    </a:cubicBezTo>
                    <a:lnTo>
                      <a:pt x="768" y="1820"/>
                    </a:lnTo>
                    <a:cubicBezTo>
                      <a:pt x="254" y="1844"/>
                      <a:pt x="0" y="2456"/>
                      <a:pt x="345" y="2837"/>
                    </a:cubicBezTo>
                    <a:lnTo>
                      <a:pt x="45629" y="51699"/>
                    </a:lnTo>
                    <a:cubicBezTo>
                      <a:pt x="45746" y="51828"/>
                      <a:pt x="45910" y="51898"/>
                      <a:pt x="46080" y="51898"/>
                    </a:cubicBezTo>
                    <a:cubicBezTo>
                      <a:pt x="46121" y="51898"/>
                      <a:pt x="46163" y="51894"/>
                      <a:pt x="46205" y="51886"/>
                    </a:cubicBezTo>
                    <a:lnTo>
                      <a:pt x="81288" y="45077"/>
                    </a:lnTo>
                    <a:cubicBezTo>
                      <a:pt x="81755" y="44979"/>
                      <a:pt x="81933" y="44408"/>
                      <a:pt x="81606" y="44063"/>
                    </a:cubicBezTo>
                    <a:lnTo>
                      <a:pt x="40607" y="190"/>
                    </a:lnTo>
                    <a:cubicBezTo>
                      <a:pt x="40493" y="68"/>
                      <a:pt x="40333" y="0"/>
                      <a:pt x="401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6;p29"/>
              <p:cNvSpPr/>
              <p:nvPr/>
            </p:nvSpPr>
            <p:spPr>
              <a:xfrm>
                <a:off x="1813150" y="3130000"/>
                <a:ext cx="764900" cy="69675"/>
              </a:xfrm>
              <a:custGeom>
                <a:avLst/>
                <a:gdLst/>
                <a:ahLst/>
                <a:cxnLst/>
                <a:rect l="l" t="t" r="r" b="b"/>
                <a:pathLst>
                  <a:path w="30596" h="2787" extrusionOk="0">
                    <a:moveTo>
                      <a:pt x="29004" y="0"/>
                    </a:moveTo>
                    <a:cubicBezTo>
                      <a:pt x="26965" y="0"/>
                      <a:pt x="24931" y="74"/>
                      <a:pt x="22900" y="177"/>
                    </a:cubicBezTo>
                    <a:cubicBezTo>
                      <a:pt x="20341" y="300"/>
                      <a:pt x="17789" y="501"/>
                      <a:pt x="15238" y="719"/>
                    </a:cubicBezTo>
                    <a:cubicBezTo>
                      <a:pt x="12689" y="963"/>
                      <a:pt x="10142" y="1221"/>
                      <a:pt x="7602" y="1558"/>
                    </a:cubicBezTo>
                    <a:cubicBezTo>
                      <a:pt x="5062" y="1887"/>
                      <a:pt x="2525" y="2263"/>
                      <a:pt x="0" y="2772"/>
                    </a:cubicBezTo>
                    <a:cubicBezTo>
                      <a:pt x="513" y="2782"/>
                      <a:pt x="1024" y="2787"/>
                      <a:pt x="1535" y="2787"/>
                    </a:cubicBezTo>
                    <a:cubicBezTo>
                      <a:pt x="3595" y="2787"/>
                      <a:pt x="5647" y="2713"/>
                      <a:pt x="7696" y="2609"/>
                    </a:cubicBezTo>
                    <a:cubicBezTo>
                      <a:pt x="10256" y="2487"/>
                      <a:pt x="12808" y="2286"/>
                      <a:pt x="15359" y="2069"/>
                    </a:cubicBezTo>
                    <a:cubicBezTo>
                      <a:pt x="17907" y="1828"/>
                      <a:pt x="20455" y="1569"/>
                      <a:pt x="22995" y="1232"/>
                    </a:cubicBezTo>
                    <a:cubicBezTo>
                      <a:pt x="25535" y="903"/>
                      <a:pt x="28072" y="527"/>
                      <a:pt x="30596" y="16"/>
                    </a:cubicBezTo>
                    <a:cubicBezTo>
                      <a:pt x="30065" y="5"/>
                      <a:pt x="29534" y="0"/>
                      <a:pt x="29004"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7;p29"/>
              <p:cNvSpPr/>
              <p:nvPr/>
            </p:nvSpPr>
            <p:spPr>
              <a:xfrm>
                <a:off x="1918875" y="3234850"/>
                <a:ext cx="744650" cy="68075"/>
              </a:xfrm>
              <a:custGeom>
                <a:avLst/>
                <a:gdLst/>
                <a:ahLst/>
                <a:cxnLst/>
                <a:rect l="l" t="t" r="r" b="b"/>
                <a:pathLst>
                  <a:path w="29786" h="2723" extrusionOk="0">
                    <a:moveTo>
                      <a:pt x="28036" y="0"/>
                    </a:moveTo>
                    <a:cubicBezTo>
                      <a:pt x="26116" y="0"/>
                      <a:pt x="24203" y="68"/>
                      <a:pt x="22291" y="164"/>
                    </a:cubicBezTo>
                    <a:cubicBezTo>
                      <a:pt x="19800" y="281"/>
                      <a:pt x="17315" y="475"/>
                      <a:pt x="14832" y="687"/>
                    </a:cubicBezTo>
                    <a:cubicBezTo>
                      <a:pt x="12352" y="924"/>
                      <a:pt x="9872" y="1177"/>
                      <a:pt x="7400" y="1507"/>
                    </a:cubicBezTo>
                    <a:cubicBezTo>
                      <a:pt x="4926" y="1831"/>
                      <a:pt x="2458" y="2200"/>
                      <a:pt x="0" y="2704"/>
                    </a:cubicBezTo>
                    <a:cubicBezTo>
                      <a:pt x="563" y="2717"/>
                      <a:pt x="1126" y="2722"/>
                      <a:pt x="1687" y="2722"/>
                    </a:cubicBezTo>
                    <a:cubicBezTo>
                      <a:pt x="3628" y="2722"/>
                      <a:pt x="5562" y="2654"/>
                      <a:pt x="7494" y="2558"/>
                    </a:cubicBezTo>
                    <a:cubicBezTo>
                      <a:pt x="9986" y="2442"/>
                      <a:pt x="12470" y="2247"/>
                      <a:pt x="14953" y="2036"/>
                    </a:cubicBezTo>
                    <a:cubicBezTo>
                      <a:pt x="17435" y="1801"/>
                      <a:pt x="19914" y="1549"/>
                      <a:pt x="22387" y="1218"/>
                    </a:cubicBezTo>
                    <a:cubicBezTo>
                      <a:pt x="24860" y="895"/>
                      <a:pt x="27329" y="525"/>
                      <a:pt x="29785" y="20"/>
                    </a:cubicBezTo>
                    <a:cubicBezTo>
                      <a:pt x="29201" y="7"/>
                      <a:pt x="28618" y="0"/>
                      <a:pt x="28036"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8;p29"/>
              <p:cNvSpPr/>
              <p:nvPr/>
            </p:nvSpPr>
            <p:spPr>
              <a:xfrm>
                <a:off x="2024600" y="3338350"/>
                <a:ext cx="740475" cy="67725"/>
              </a:xfrm>
              <a:custGeom>
                <a:avLst/>
                <a:gdLst/>
                <a:ahLst/>
                <a:cxnLst/>
                <a:rect l="l" t="t" r="r" b="b"/>
                <a:pathLst>
                  <a:path w="29619" h="2709" extrusionOk="0">
                    <a:moveTo>
                      <a:pt x="27851" y="0"/>
                    </a:moveTo>
                    <a:cubicBezTo>
                      <a:pt x="25951" y="0"/>
                      <a:pt x="24058" y="66"/>
                      <a:pt x="22167" y="161"/>
                    </a:cubicBezTo>
                    <a:cubicBezTo>
                      <a:pt x="19689" y="275"/>
                      <a:pt x="17218" y="468"/>
                      <a:pt x="14749" y="679"/>
                    </a:cubicBezTo>
                    <a:cubicBezTo>
                      <a:pt x="12283" y="915"/>
                      <a:pt x="9816" y="1167"/>
                      <a:pt x="7358" y="1496"/>
                    </a:cubicBezTo>
                    <a:cubicBezTo>
                      <a:pt x="4898" y="1818"/>
                      <a:pt x="2444" y="2187"/>
                      <a:pt x="1" y="2689"/>
                    </a:cubicBezTo>
                    <a:cubicBezTo>
                      <a:pt x="580" y="2702"/>
                      <a:pt x="1158" y="2708"/>
                      <a:pt x="1736" y="2708"/>
                    </a:cubicBezTo>
                    <a:cubicBezTo>
                      <a:pt x="3646" y="2708"/>
                      <a:pt x="5551" y="2642"/>
                      <a:pt x="7453" y="2547"/>
                    </a:cubicBezTo>
                    <a:cubicBezTo>
                      <a:pt x="9930" y="2432"/>
                      <a:pt x="12401" y="2239"/>
                      <a:pt x="14871" y="2030"/>
                    </a:cubicBezTo>
                    <a:cubicBezTo>
                      <a:pt x="17337" y="1796"/>
                      <a:pt x="19803" y="1544"/>
                      <a:pt x="22262" y="1214"/>
                    </a:cubicBezTo>
                    <a:cubicBezTo>
                      <a:pt x="24722" y="893"/>
                      <a:pt x="27175" y="524"/>
                      <a:pt x="29618" y="20"/>
                    </a:cubicBezTo>
                    <a:cubicBezTo>
                      <a:pt x="29029" y="7"/>
                      <a:pt x="28439" y="0"/>
                      <a:pt x="27851"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9;p29"/>
              <p:cNvSpPr/>
              <p:nvPr/>
            </p:nvSpPr>
            <p:spPr>
              <a:xfrm>
                <a:off x="2113350" y="3440900"/>
                <a:ext cx="747050" cy="68275"/>
              </a:xfrm>
              <a:custGeom>
                <a:avLst/>
                <a:gdLst/>
                <a:ahLst/>
                <a:cxnLst/>
                <a:rect l="l" t="t" r="r" b="b"/>
                <a:pathLst>
                  <a:path w="29882" h="2731" extrusionOk="0">
                    <a:moveTo>
                      <a:pt x="28169" y="0"/>
                    </a:moveTo>
                    <a:cubicBezTo>
                      <a:pt x="26229" y="0"/>
                      <a:pt x="24295" y="68"/>
                      <a:pt x="22364" y="165"/>
                    </a:cubicBezTo>
                    <a:cubicBezTo>
                      <a:pt x="19864" y="283"/>
                      <a:pt x="17372" y="478"/>
                      <a:pt x="14880" y="690"/>
                    </a:cubicBezTo>
                    <a:cubicBezTo>
                      <a:pt x="12392" y="929"/>
                      <a:pt x="9904" y="1182"/>
                      <a:pt x="7424" y="1514"/>
                    </a:cubicBezTo>
                    <a:cubicBezTo>
                      <a:pt x="4943" y="1838"/>
                      <a:pt x="2465" y="2209"/>
                      <a:pt x="1" y="2713"/>
                    </a:cubicBezTo>
                    <a:cubicBezTo>
                      <a:pt x="560" y="2725"/>
                      <a:pt x="1119" y="2731"/>
                      <a:pt x="1677" y="2731"/>
                    </a:cubicBezTo>
                    <a:cubicBezTo>
                      <a:pt x="3629" y="2731"/>
                      <a:pt x="5575" y="2662"/>
                      <a:pt x="7518" y="2563"/>
                    </a:cubicBezTo>
                    <a:cubicBezTo>
                      <a:pt x="10019" y="2447"/>
                      <a:pt x="12510" y="2252"/>
                      <a:pt x="15002" y="2041"/>
                    </a:cubicBezTo>
                    <a:cubicBezTo>
                      <a:pt x="17491" y="1805"/>
                      <a:pt x="19979" y="1551"/>
                      <a:pt x="22459" y="1219"/>
                    </a:cubicBezTo>
                    <a:cubicBezTo>
                      <a:pt x="24939" y="896"/>
                      <a:pt x="27417" y="525"/>
                      <a:pt x="29881" y="19"/>
                    </a:cubicBezTo>
                    <a:cubicBezTo>
                      <a:pt x="29310" y="6"/>
                      <a:pt x="28739" y="0"/>
                      <a:pt x="28169"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50;p29"/>
              <p:cNvSpPr/>
              <p:nvPr/>
            </p:nvSpPr>
            <p:spPr>
              <a:xfrm>
                <a:off x="2219100" y="3543225"/>
                <a:ext cx="756675" cy="69025"/>
              </a:xfrm>
              <a:custGeom>
                <a:avLst/>
                <a:gdLst/>
                <a:ahLst/>
                <a:cxnLst/>
                <a:rect l="l" t="t" r="r" b="b"/>
                <a:pathLst>
                  <a:path w="30267" h="2761" extrusionOk="0">
                    <a:moveTo>
                      <a:pt x="28620" y="1"/>
                    </a:moveTo>
                    <a:cubicBezTo>
                      <a:pt x="26625" y="1"/>
                      <a:pt x="24637" y="72"/>
                      <a:pt x="22652" y="173"/>
                    </a:cubicBezTo>
                    <a:cubicBezTo>
                      <a:pt x="20121" y="292"/>
                      <a:pt x="17596" y="491"/>
                      <a:pt x="15073" y="706"/>
                    </a:cubicBezTo>
                    <a:cubicBezTo>
                      <a:pt x="12551" y="947"/>
                      <a:pt x="10032" y="1203"/>
                      <a:pt x="7519" y="1538"/>
                    </a:cubicBezTo>
                    <a:cubicBezTo>
                      <a:pt x="5006" y="1865"/>
                      <a:pt x="2497" y="2238"/>
                      <a:pt x="0" y="2745"/>
                    </a:cubicBezTo>
                    <a:cubicBezTo>
                      <a:pt x="539" y="2756"/>
                      <a:pt x="1076" y="2761"/>
                      <a:pt x="1614" y="2761"/>
                    </a:cubicBezTo>
                    <a:cubicBezTo>
                      <a:pt x="3619" y="2761"/>
                      <a:pt x="5617" y="2689"/>
                      <a:pt x="7614" y="2589"/>
                    </a:cubicBezTo>
                    <a:cubicBezTo>
                      <a:pt x="10146" y="2468"/>
                      <a:pt x="12671" y="2270"/>
                      <a:pt x="15194" y="2056"/>
                    </a:cubicBezTo>
                    <a:cubicBezTo>
                      <a:pt x="17715" y="1817"/>
                      <a:pt x="20235" y="1561"/>
                      <a:pt x="22748" y="1227"/>
                    </a:cubicBezTo>
                    <a:cubicBezTo>
                      <a:pt x="25260" y="901"/>
                      <a:pt x="27770" y="526"/>
                      <a:pt x="30267" y="18"/>
                    </a:cubicBezTo>
                    <a:cubicBezTo>
                      <a:pt x="29717" y="6"/>
                      <a:pt x="29168" y="1"/>
                      <a:pt x="28620"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51;p29"/>
              <p:cNvSpPr/>
              <p:nvPr/>
            </p:nvSpPr>
            <p:spPr>
              <a:xfrm>
                <a:off x="2324825" y="3647450"/>
                <a:ext cx="743875" cy="68000"/>
              </a:xfrm>
              <a:custGeom>
                <a:avLst/>
                <a:gdLst/>
                <a:ahLst/>
                <a:cxnLst/>
                <a:rect l="l" t="t" r="r" b="b"/>
                <a:pathLst>
                  <a:path w="29755" h="2720" extrusionOk="0">
                    <a:moveTo>
                      <a:pt x="28004" y="1"/>
                    </a:moveTo>
                    <a:cubicBezTo>
                      <a:pt x="26087" y="1"/>
                      <a:pt x="24176" y="68"/>
                      <a:pt x="22268" y="164"/>
                    </a:cubicBezTo>
                    <a:cubicBezTo>
                      <a:pt x="19779" y="280"/>
                      <a:pt x="17296" y="474"/>
                      <a:pt x="14816" y="685"/>
                    </a:cubicBezTo>
                    <a:cubicBezTo>
                      <a:pt x="12338" y="922"/>
                      <a:pt x="9861" y="1175"/>
                      <a:pt x="7391" y="1505"/>
                    </a:cubicBezTo>
                    <a:cubicBezTo>
                      <a:pt x="4921" y="1828"/>
                      <a:pt x="2455" y="2198"/>
                      <a:pt x="0" y="2701"/>
                    </a:cubicBezTo>
                    <a:cubicBezTo>
                      <a:pt x="570" y="2714"/>
                      <a:pt x="1139" y="2720"/>
                      <a:pt x="1707" y="2720"/>
                    </a:cubicBezTo>
                    <a:cubicBezTo>
                      <a:pt x="3638" y="2720"/>
                      <a:pt x="5563" y="2652"/>
                      <a:pt x="7485" y="2556"/>
                    </a:cubicBezTo>
                    <a:cubicBezTo>
                      <a:pt x="9975" y="2441"/>
                      <a:pt x="12457" y="2247"/>
                      <a:pt x="14938" y="2036"/>
                    </a:cubicBezTo>
                    <a:cubicBezTo>
                      <a:pt x="17416" y="1801"/>
                      <a:pt x="19894" y="1549"/>
                      <a:pt x="22363" y="1218"/>
                    </a:cubicBezTo>
                    <a:cubicBezTo>
                      <a:pt x="24833" y="896"/>
                      <a:pt x="27300" y="526"/>
                      <a:pt x="29754" y="21"/>
                    </a:cubicBezTo>
                    <a:cubicBezTo>
                      <a:pt x="29170" y="7"/>
                      <a:pt x="28587" y="1"/>
                      <a:pt x="28004"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2;p29"/>
              <p:cNvSpPr/>
              <p:nvPr/>
            </p:nvSpPr>
            <p:spPr>
              <a:xfrm>
                <a:off x="2430550" y="3750375"/>
                <a:ext cx="746350" cy="68200"/>
              </a:xfrm>
              <a:custGeom>
                <a:avLst/>
                <a:gdLst/>
                <a:ahLst/>
                <a:cxnLst/>
                <a:rect l="l" t="t" r="r" b="b"/>
                <a:pathLst>
                  <a:path w="29854" h="2728" extrusionOk="0">
                    <a:moveTo>
                      <a:pt x="28120" y="1"/>
                    </a:moveTo>
                    <a:cubicBezTo>
                      <a:pt x="26189" y="1"/>
                      <a:pt x="24264" y="68"/>
                      <a:pt x="22341" y="165"/>
                    </a:cubicBezTo>
                    <a:cubicBezTo>
                      <a:pt x="19844" y="282"/>
                      <a:pt x="17355" y="478"/>
                      <a:pt x="14865" y="690"/>
                    </a:cubicBezTo>
                    <a:cubicBezTo>
                      <a:pt x="12379" y="927"/>
                      <a:pt x="9894" y="1181"/>
                      <a:pt x="7416" y="1512"/>
                    </a:cubicBezTo>
                    <a:cubicBezTo>
                      <a:pt x="4936" y="1835"/>
                      <a:pt x="2462" y="2206"/>
                      <a:pt x="0" y="2709"/>
                    </a:cubicBezTo>
                    <a:cubicBezTo>
                      <a:pt x="567" y="2722"/>
                      <a:pt x="1133" y="2728"/>
                      <a:pt x="1698" y="2728"/>
                    </a:cubicBezTo>
                    <a:cubicBezTo>
                      <a:pt x="3640" y="2728"/>
                      <a:pt x="5576" y="2659"/>
                      <a:pt x="7511" y="2562"/>
                    </a:cubicBezTo>
                    <a:cubicBezTo>
                      <a:pt x="10008" y="2446"/>
                      <a:pt x="12499" y="2250"/>
                      <a:pt x="14987" y="2040"/>
                    </a:cubicBezTo>
                    <a:cubicBezTo>
                      <a:pt x="17473" y="1804"/>
                      <a:pt x="19958" y="1551"/>
                      <a:pt x="22437" y="1219"/>
                    </a:cubicBezTo>
                    <a:cubicBezTo>
                      <a:pt x="24916" y="896"/>
                      <a:pt x="27390" y="525"/>
                      <a:pt x="29853" y="20"/>
                    </a:cubicBezTo>
                    <a:cubicBezTo>
                      <a:pt x="29275" y="7"/>
                      <a:pt x="28697" y="1"/>
                      <a:pt x="28120"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3;p29"/>
              <p:cNvSpPr/>
              <p:nvPr/>
            </p:nvSpPr>
            <p:spPr>
              <a:xfrm>
                <a:off x="2536250" y="3857800"/>
                <a:ext cx="712450" cy="64200"/>
              </a:xfrm>
              <a:custGeom>
                <a:avLst/>
                <a:gdLst/>
                <a:ahLst/>
                <a:cxnLst/>
                <a:rect l="l" t="t" r="r" b="b"/>
                <a:pathLst>
                  <a:path w="28498" h="2568" extrusionOk="0">
                    <a:moveTo>
                      <a:pt x="26345" y="0"/>
                    </a:moveTo>
                    <a:cubicBezTo>
                      <a:pt x="24668" y="0"/>
                      <a:pt x="22996" y="54"/>
                      <a:pt x="21327" y="131"/>
                    </a:cubicBezTo>
                    <a:cubicBezTo>
                      <a:pt x="18943" y="232"/>
                      <a:pt x="16565" y="412"/>
                      <a:pt x="14190" y="610"/>
                    </a:cubicBezTo>
                    <a:cubicBezTo>
                      <a:pt x="11817" y="831"/>
                      <a:pt x="9444" y="1070"/>
                      <a:pt x="7079" y="1386"/>
                    </a:cubicBezTo>
                    <a:cubicBezTo>
                      <a:pt x="4712" y="1695"/>
                      <a:pt x="2351" y="2049"/>
                      <a:pt x="0" y="2538"/>
                    </a:cubicBezTo>
                    <a:cubicBezTo>
                      <a:pt x="701" y="2559"/>
                      <a:pt x="1400" y="2568"/>
                      <a:pt x="2099" y="2568"/>
                    </a:cubicBezTo>
                    <a:cubicBezTo>
                      <a:pt x="3794" y="2568"/>
                      <a:pt x="5484" y="2514"/>
                      <a:pt x="7171" y="2436"/>
                    </a:cubicBezTo>
                    <a:cubicBezTo>
                      <a:pt x="9555" y="2336"/>
                      <a:pt x="11932" y="2155"/>
                      <a:pt x="14308" y="1960"/>
                    </a:cubicBezTo>
                    <a:cubicBezTo>
                      <a:pt x="16681" y="1740"/>
                      <a:pt x="19055" y="1501"/>
                      <a:pt x="21420" y="1185"/>
                    </a:cubicBezTo>
                    <a:cubicBezTo>
                      <a:pt x="23786" y="878"/>
                      <a:pt x="26148" y="522"/>
                      <a:pt x="28498" y="32"/>
                    </a:cubicBezTo>
                    <a:cubicBezTo>
                      <a:pt x="27779" y="10"/>
                      <a:pt x="27062" y="0"/>
                      <a:pt x="26345"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4;p29"/>
              <p:cNvSpPr/>
              <p:nvPr/>
            </p:nvSpPr>
            <p:spPr>
              <a:xfrm>
                <a:off x="1729750" y="2934175"/>
                <a:ext cx="623325" cy="148775"/>
              </a:xfrm>
              <a:custGeom>
                <a:avLst/>
                <a:gdLst/>
                <a:ahLst/>
                <a:cxnLst/>
                <a:rect l="l" t="t" r="r" b="b"/>
                <a:pathLst>
                  <a:path w="24933" h="5951" extrusionOk="0">
                    <a:moveTo>
                      <a:pt x="22240" y="0"/>
                    </a:moveTo>
                    <a:lnTo>
                      <a:pt x="0" y="1134"/>
                    </a:lnTo>
                    <a:lnTo>
                      <a:pt x="2975" y="5950"/>
                    </a:lnTo>
                    <a:lnTo>
                      <a:pt x="24932" y="4180"/>
                    </a:lnTo>
                    <a:lnTo>
                      <a:pt x="22240" y="0"/>
                    </a:lnTo>
                    <a:close/>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5;p29"/>
              <p:cNvSpPr/>
              <p:nvPr/>
            </p:nvSpPr>
            <p:spPr>
              <a:xfrm>
                <a:off x="2896675" y="3590800"/>
                <a:ext cx="713625" cy="455425"/>
              </a:xfrm>
              <a:custGeom>
                <a:avLst/>
                <a:gdLst/>
                <a:ahLst/>
                <a:cxnLst/>
                <a:rect l="l" t="t" r="r" b="b"/>
                <a:pathLst>
                  <a:path w="28545" h="18217" extrusionOk="0">
                    <a:moveTo>
                      <a:pt x="12701" y="0"/>
                    </a:moveTo>
                    <a:cubicBezTo>
                      <a:pt x="11495" y="0"/>
                      <a:pt x="10466" y="60"/>
                      <a:pt x="9845" y="85"/>
                    </a:cubicBezTo>
                    <a:cubicBezTo>
                      <a:pt x="9763" y="88"/>
                      <a:pt x="9670" y="90"/>
                      <a:pt x="9568" y="90"/>
                    </a:cubicBezTo>
                    <a:cubicBezTo>
                      <a:pt x="8851" y="90"/>
                      <a:pt x="7677" y="19"/>
                      <a:pt x="6414" y="19"/>
                    </a:cubicBezTo>
                    <a:cubicBezTo>
                      <a:pt x="4002" y="19"/>
                      <a:pt x="1267" y="278"/>
                      <a:pt x="780" y="1785"/>
                    </a:cubicBezTo>
                    <a:cubicBezTo>
                      <a:pt x="0" y="4192"/>
                      <a:pt x="13742" y="5397"/>
                      <a:pt x="14095" y="5467"/>
                    </a:cubicBezTo>
                    <a:cubicBezTo>
                      <a:pt x="14450" y="5538"/>
                      <a:pt x="25995" y="18217"/>
                      <a:pt x="25995" y="18217"/>
                    </a:cubicBezTo>
                    <a:cubicBezTo>
                      <a:pt x="25995" y="18217"/>
                      <a:pt x="28545" y="15242"/>
                      <a:pt x="28545" y="12267"/>
                    </a:cubicBezTo>
                    <a:cubicBezTo>
                      <a:pt x="28545" y="9292"/>
                      <a:pt x="22808" y="2775"/>
                      <a:pt x="19762" y="1217"/>
                    </a:cubicBezTo>
                    <a:cubicBezTo>
                      <a:pt x="17783" y="205"/>
                      <a:pt x="14937" y="0"/>
                      <a:pt x="12701" y="0"/>
                    </a:cubicBez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6;p29"/>
              <p:cNvSpPr/>
              <p:nvPr/>
            </p:nvSpPr>
            <p:spPr>
              <a:xfrm>
                <a:off x="3447350" y="3897475"/>
                <a:ext cx="757425" cy="851125"/>
              </a:xfrm>
              <a:custGeom>
                <a:avLst/>
                <a:gdLst/>
                <a:ahLst/>
                <a:cxnLst/>
                <a:rect l="l" t="t" r="r" b="b"/>
                <a:pathLst>
                  <a:path w="30297" h="34045" extrusionOk="0">
                    <a:moveTo>
                      <a:pt x="6518" y="0"/>
                    </a:moveTo>
                    <a:lnTo>
                      <a:pt x="0" y="17023"/>
                    </a:lnTo>
                    <a:lnTo>
                      <a:pt x="26227" y="34045"/>
                    </a:lnTo>
                    <a:lnTo>
                      <a:pt x="30297" y="14897"/>
                    </a:lnTo>
                    <a:lnTo>
                      <a:pt x="6518" y="0"/>
                    </a:lnTo>
                    <a:close/>
                  </a:path>
                </a:pathLst>
              </a:custGeom>
              <a:solidFill>
                <a:srgbClr val="B07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7;p29"/>
              <p:cNvSpPr/>
              <p:nvPr/>
            </p:nvSpPr>
            <p:spPr>
              <a:xfrm>
                <a:off x="4329100" y="2024975"/>
                <a:ext cx="1273950" cy="1580475"/>
              </a:xfrm>
              <a:custGeom>
                <a:avLst/>
                <a:gdLst/>
                <a:ahLst/>
                <a:cxnLst/>
                <a:rect l="l" t="t" r="r" b="b"/>
                <a:pathLst>
                  <a:path w="50958" h="63219" extrusionOk="0">
                    <a:moveTo>
                      <a:pt x="29578" y="1"/>
                    </a:moveTo>
                    <a:lnTo>
                      <a:pt x="0" y="17028"/>
                    </a:lnTo>
                    <a:cubicBezTo>
                      <a:pt x="0" y="17028"/>
                      <a:pt x="6331" y="51970"/>
                      <a:pt x="7914" y="60110"/>
                    </a:cubicBezTo>
                    <a:cubicBezTo>
                      <a:pt x="8324" y="62217"/>
                      <a:pt x="9893" y="63218"/>
                      <a:pt x="12387" y="63218"/>
                    </a:cubicBezTo>
                    <a:cubicBezTo>
                      <a:pt x="19522" y="63218"/>
                      <a:pt x="34221" y="55024"/>
                      <a:pt x="50958" y="41118"/>
                    </a:cubicBezTo>
                    <a:cubicBezTo>
                      <a:pt x="41550" y="32527"/>
                      <a:pt x="29578" y="1"/>
                      <a:pt x="29578" y="1"/>
                    </a:cubicBez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8;p29"/>
              <p:cNvSpPr/>
              <p:nvPr/>
            </p:nvSpPr>
            <p:spPr>
              <a:xfrm>
                <a:off x="3799275" y="2669750"/>
                <a:ext cx="2762450" cy="2805525"/>
              </a:xfrm>
              <a:custGeom>
                <a:avLst/>
                <a:gdLst/>
                <a:ahLst/>
                <a:cxnLst/>
                <a:rect l="l" t="t" r="r" b="b"/>
                <a:pathLst>
                  <a:path w="110498" h="112221" extrusionOk="0">
                    <a:moveTo>
                      <a:pt x="71459" y="1"/>
                    </a:moveTo>
                    <a:cubicBezTo>
                      <a:pt x="71458" y="1"/>
                      <a:pt x="71458" y="1"/>
                      <a:pt x="71457" y="1"/>
                    </a:cubicBezTo>
                    <a:cubicBezTo>
                      <a:pt x="71457" y="1"/>
                      <a:pt x="6444" y="14394"/>
                      <a:pt x="3223" y="33669"/>
                    </a:cubicBezTo>
                    <a:cubicBezTo>
                      <a:pt x="1" y="52942"/>
                      <a:pt x="11020" y="112187"/>
                      <a:pt x="11020" y="112187"/>
                    </a:cubicBezTo>
                    <a:lnTo>
                      <a:pt x="91736" y="112220"/>
                    </a:lnTo>
                    <a:cubicBezTo>
                      <a:pt x="91736" y="112220"/>
                      <a:pt x="110497" y="1"/>
                      <a:pt x="71459" y="1"/>
                    </a:cubicBezTo>
                    <a:close/>
                  </a:path>
                </a:pathLst>
              </a:custGeom>
              <a:solidFill>
                <a:srgbClr val="CC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9;p29"/>
              <p:cNvSpPr/>
              <p:nvPr/>
            </p:nvSpPr>
            <p:spPr>
              <a:xfrm>
                <a:off x="4204750" y="2498975"/>
                <a:ext cx="1263525" cy="662900"/>
              </a:xfrm>
              <a:custGeom>
                <a:avLst/>
                <a:gdLst/>
                <a:ahLst/>
                <a:cxnLst/>
                <a:rect l="l" t="t" r="r" b="b"/>
                <a:pathLst>
                  <a:path w="50541" h="26516" extrusionOk="0">
                    <a:moveTo>
                      <a:pt x="46574" y="1"/>
                    </a:moveTo>
                    <a:lnTo>
                      <a:pt x="4240" y="19191"/>
                    </a:lnTo>
                    <a:lnTo>
                      <a:pt x="1" y="26515"/>
                    </a:lnTo>
                    <a:lnTo>
                      <a:pt x="50541" y="7955"/>
                    </a:lnTo>
                    <a:lnTo>
                      <a:pt x="465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60;p29"/>
              <p:cNvSpPr/>
              <p:nvPr/>
            </p:nvSpPr>
            <p:spPr>
              <a:xfrm>
                <a:off x="2746150" y="3001200"/>
                <a:ext cx="150725" cy="510275"/>
              </a:xfrm>
              <a:custGeom>
                <a:avLst/>
                <a:gdLst/>
                <a:ahLst/>
                <a:cxnLst/>
                <a:rect l="l" t="t" r="r" b="b"/>
                <a:pathLst>
                  <a:path w="6029" h="20411" extrusionOk="0">
                    <a:moveTo>
                      <a:pt x="3585" y="1"/>
                    </a:moveTo>
                    <a:lnTo>
                      <a:pt x="1" y="18144"/>
                    </a:lnTo>
                    <a:lnTo>
                      <a:pt x="1666" y="20411"/>
                    </a:lnTo>
                    <a:lnTo>
                      <a:pt x="6029" y="587"/>
                    </a:lnTo>
                    <a:lnTo>
                      <a:pt x="3585" y="1"/>
                    </a:lnTo>
                    <a:close/>
                  </a:path>
                </a:pathLst>
              </a:custGeom>
              <a:solidFill>
                <a:srgbClr val="E03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61;p29"/>
              <p:cNvSpPr/>
              <p:nvPr/>
            </p:nvSpPr>
            <p:spPr>
              <a:xfrm>
                <a:off x="2383175" y="3333575"/>
                <a:ext cx="703000" cy="817725"/>
              </a:xfrm>
              <a:custGeom>
                <a:avLst/>
                <a:gdLst/>
                <a:ahLst/>
                <a:cxnLst/>
                <a:rect l="l" t="t" r="r" b="b"/>
                <a:pathLst>
                  <a:path w="28120" h="32709" extrusionOk="0">
                    <a:moveTo>
                      <a:pt x="10317" y="1"/>
                    </a:moveTo>
                    <a:cubicBezTo>
                      <a:pt x="10204" y="1"/>
                      <a:pt x="10094" y="11"/>
                      <a:pt x="9987" y="32"/>
                    </a:cubicBezTo>
                    <a:cubicBezTo>
                      <a:pt x="7508" y="528"/>
                      <a:pt x="8783" y="4141"/>
                      <a:pt x="9987" y="6124"/>
                    </a:cubicBezTo>
                    <a:cubicBezTo>
                      <a:pt x="9704" y="6047"/>
                      <a:pt x="9437" y="6011"/>
                      <a:pt x="9187" y="6011"/>
                    </a:cubicBezTo>
                    <a:cubicBezTo>
                      <a:pt x="6684" y="6011"/>
                      <a:pt x="5841" y="9588"/>
                      <a:pt x="6871" y="10941"/>
                    </a:cubicBezTo>
                    <a:cubicBezTo>
                      <a:pt x="4604" y="14764"/>
                      <a:pt x="1" y="24327"/>
                      <a:pt x="13528" y="30914"/>
                    </a:cubicBezTo>
                    <a:cubicBezTo>
                      <a:pt x="16155" y="32193"/>
                      <a:pt x="18311" y="32708"/>
                      <a:pt x="20082" y="32708"/>
                    </a:cubicBezTo>
                    <a:cubicBezTo>
                      <a:pt x="27429" y="32708"/>
                      <a:pt x="28120" y="23831"/>
                      <a:pt x="28120" y="23831"/>
                    </a:cubicBezTo>
                    <a:cubicBezTo>
                      <a:pt x="28120" y="23831"/>
                      <a:pt x="27695" y="12357"/>
                      <a:pt x="27128" y="10941"/>
                    </a:cubicBezTo>
                    <a:cubicBezTo>
                      <a:pt x="26560" y="9524"/>
                      <a:pt x="25073" y="5769"/>
                      <a:pt x="24011" y="5557"/>
                    </a:cubicBezTo>
                    <a:cubicBezTo>
                      <a:pt x="22949" y="5344"/>
                      <a:pt x="16575" y="5024"/>
                      <a:pt x="16575" y="5024"/>
                    </a:cubicBezTo>
                    <a:cubicBezTo>
                      <a:pt x="16575" y="5024"/>
                      <a:pt x="12814" y="1"/>
                      <a:pt x="10317"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2;p29"/>
              <p:cNvSpPr/>
              <p:nvPr/>
            </p:nvSpPr>
            <p:spPr>
              <a:xfrm>
                <a:off x="2797500" y="3459150"/>
                <a:ext cx="137650" cy="94000"/>
              </a:xfrm>
              <a:custGeom>
                <a:avLst/>
                <a:gdLst/>
                <a:ahLst/>
                <a:cxnLst/>
                <a:rect l="l" t="t" r="r" b="b"/>
                <a:pathLst>
                  <a:path w="5506" h="3760" extrusionOk="0">
                    <a:moveTo>
                      <a:pt x="0" y="1"/>
                    </a:moveTo>
                    <a:lnTo>
                      <a:pt x="0" y="1"/>
                    </a:lnTo>
                    <a:cubicBezTo>
                      <a:pt x="231" y="583"/>
                      <a:pt x="591" y="1048"/>
                      <a:pt x="976" y="1475"/>
                    </a:cubicBezTo>
                    <a:cubicBezTo>
                      <a:pt x="1365" y="1893"/>
                      <a:pt x="1801" y="2265"/>
                      <a:pt x="2274" y="2585"/>
                    </a:cubicBezTo>
                    <a:cubicBezTo>
                      <a:pt x="2745" y="2902"/>
                      <a:pt x="3247" y="3174"/>
                      <a:pt x="3783" y="3381"/>
                    </a:cubicBezTo>
                    <a:cubicBezTo>
                      <a:pt x="4320" y="3584"/>
                      <a:pt x="4882" y="3740"/>
                      <a:pt x="5506" y="3760"/>
                    </a:cubicBezTo>
                    <a:cubicBezTo>
                      <a:pt x="5155" y="3241"/>
                      <a:pt x="4749" y="2848"/>
                      <a:pt x="4337" y="2469"/>
                    </a:cubicBezTo>
                    <a:cubicBezTo>
                      <a:pt x="3919" y="2102"/>
                      <a:pt x="3488" y="1764"/>
                      <a:pt x="3035" y="1462"/>
                    </a:cubicBezTo>
                    <a:cubicBezTo>
                      <a:pt x="2581" y="1155"/>
                      <a:pt x="2108" y="876"/>
                      <a:pt x="1618" y="629"/>
                    </a:cubicBezTo>
                    <a:cubicBezTo>
                      <a:pt x="1116" y="383"/>
                      <a:pt x="602" y="157"/>
                      <a:pt x="0"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3;p29"/>
              <p:cNvSpPr/>
              <p:nvPr/>
            </p:nvSpPr>
            <p:spPr>
              <a:xfrm>
                <a:off x="2787775" y="3324050"/>
                <a:ext cx="1919475" cy="2152300"/>
              </a:xfrm>
              <a:custGeom>
                <a:avLst/>
                <a:gdLst/>
                <a:ahLst/>
                <a:cxnLst/>
                <a:rect l="l" t="t" r="r" b="b"/>
                <a:pathLst>
                  <a:path w="76779" h="86092" extrusionOk="0">
                    <a:moveTo>
                      <a:pt x="54758" y="1"/>
                    </a:moveTo>
                    <a:cubicBezTo>
                      <a:pt x="51635" y="1"/>
                      <a:pt x="48439" y="1465"/>
                      <a:pt x="45730" y="3153"/>
                    </a:cubicBezTo>
                    <a:cubicBezTo>
                      <a:pt x="38841" y="7445"/>
                      <a:pt x="33295" y="37834"/>
                      <a:pt x="33295" y="37834"/>
                    </a:cubicBezTo>
                    <a:cubicBezTo>
                      <a:pt x="33295" y="37834"/>
                      <a:pt x="28362" y="30530"/>
                      <a:pt x="12932" y="18999"/>
                    </a:cubicBezTo>
                    <a:cubicBezTo>
                      <a:pt x="4030" y="21033"/>
                      <a:pt x="1" y="33090"/>
                      <a:pt x="1" y="33090"/>
                    </a:cubicBezTo>
                    <a:cubicBezTo>
                      <a:pt x="1" y="33090"/>
                      <a:pt x="21183" y="79816"/>
                      <a:pt x="51480" y="86015"/>
                    </a:cubicBezTo>
                    <a:cubicBezTo>
                      <a:pt x="51727" y="86066"/>
                      <a:pt x="51985" y="86091"/>
                      <a:pt x="52253" y="86091"/>
                    </a:cubicBezTo>
                    <a:cubicBezTo>
                      <a:pt x="60213" y="86091"/>
                      <a:pt x="76778" y="63708"/>
                      <a:pt x="66627" y="15031"/>
                    </a:cubicBezTo>
                    <a:cubicBezTo>
                      <a:pt x="64221" y="3489"/>
                      <a:pt x="59577" y="1"/>
                      <a:pt x="54758" y="1"/>
                    </a:cubicBezTo>
                    <a:close/>
                  </a:path>
                </a:pathLst>
              </a:custGeom>
              <a:solidFill>
                <a:srgbClr val="CC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4;p29"/>
              <p:cNvSpPr/>
              <p:nvPr/>
            </p:nvSpPr>
            <p:spPr>
              <a:xfrm>
                <a:off x="4074750" y="3985775"/>
                <a:ext cx="457275" cy="1488675"/>
              </a:xfrm>
              <a:custGeom>
                <a:avLst/>
                <a:gdLst/>
                <a:ahLst/>
                <a:cxnLst/>
                <a:rect l="l" t="t" r="r" b="b"/>
                <a:pathLst>
                  <a:path w="18291" h="59547" extrusionOk="0">
                    <a:moveTo>
                      <a:pt x="15689" y="1"/>
                    </a:moveTo>
                    <a:lnTo>
                      <a:pt x="15689" y="1"/>
                    </a:lnTo>
                    <a:cubicBezTo>
                      <a:pt x="16009" y="2770"/>
                      <a:pt x="16291" y="5539"/>
                      <a:pt x="16468" y="8316"/>
                    </a:cubicBezTo>
                    <a:cubicBezTo>
                      <a:pt x="16669" y="11090"/>
                      <a:pt x="16808" y="13864"/>
                      <a:pt x="16886" y="16638"/>
                    </a:cubicBezTo>
                    <a:cubicBezTo>
                      <a:pt x="17019" y="22184"/>
                      <a:pt x="16918" y="27739"/>
                      <a:pt x="16259" y="33223"/>
                    </a:cubicBezTo>
                    <a:cubicBezTo>
                      <a:pt x="15942" y="35965"/>
                      <a:pt x="15484" y="38691"/>
                      <a:pt x="14804" y="41354"/>
                    </a:cubicBezTo>
                    <a:cubicBezTo>
                      <a:pt x="14150" y="44024"/>
                      <a:pt x="13243" y="46626"/>
                      <a:pt x="12035" y="49080"/>
                    </a:cubicBezTo>
                    <a:cubicBezTo>
                      <a:pt x="10819" y="51524"/>
                      <a:pt x="9244" y="53808"/>
                      <a:pt x="7205" y="55637"/>
                    </a:cubicBezTo>
                    <a:cubicBezTo>
                      <a:pt x="5195" y="57500"/>
                      <a:pt x="2687" y="58800"/>
                      <a:pt x="1" y="59546"/>
                    </a:cubicBezTo>
                    <a:cubicBezTo>
                      <a:pt x="2757" y="59100"/>
                      <a:pt x="5406" y="57902"/>
                      <a:pt x="7635" y="56144"/>
                    </a:cubicBezTo>
                    <a:cubicBezTo>
                      <a:pt x="9859" y="54369"/>
                      <a:pt x="11629" y="52063"/>
                      <a:pt x="12973" y="49570"/>
                    </a:cubicBezTo>
                    <a:cubicBezTo>
                      <a:pt x="15686" y="44556"/>
                      <a:pt x="16913" y="38939"/>
                      <a:pt x="17606" y="33382"/>
                    </a:cubicBezTo>
                    <a:cubicBezTo>
                      <a:pt x="18249" y="27797"/>
                      <a:pt x="18291" y="22172"/>
                      <a:pt x="17941" y="16591"/>
                    </a:cubicBezTo>
                    <a:cubicBezTo>
                      <a:pt x="17593" y="11010"/>
                      <a:pt x="16867" y="5454"/>
                      <a:pt x="15689"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5;p29"/>
              <p:cNvSpPr/>
              <p:nvPr/>
            </p:nvSpPr>
            <p:spPr>
              <a:xfrm>
                <a:off x="3615325" y="4263725"/>
                <a:ext cx="89825" cy="501950"/>
              </a:xfrm>
              <a:custGeom>
                <a:avLst/>
                <a:gdLst/>
                <a:ahLst/>
                <a:cxnLst/>
                <a:rect l="l" t="t" r="r" b="b"/>
                <a:pathLst>
                  <a:path w="3593" h="20078" extrusionOk="0">
                    <a:moveTo>
                      <a:pt x="201" y="1"/>
                    </a:moveTo>
                    <a:cubicBezTo>
                      <a:pt x="16" y="1719"/>
                      <a:pt x="1" y="3438"/>
                      <a:pt x="59" y="5150"/>
                    </a:cubicBezTo>
                    <a:cubicBezTo>
                      <a:pt x="111" y="6864"/>
                      <a:pt x="273" y="8572"/>
                      <a:pt x="486" y="10276"/>
                    </a:cubicBezTo>
                    <a:cubicBezTo>
                      <a:pt x="728" y="11975"/>
                      <a:pt x="1038" y="13673"/>
                      <a:pt x="1498" y="15339"/>
                    </a:cubicBezTo>
                    <a:cubicBezTo>
                      <a:pt x="1959" y="16991"/>
                      <a:pt x="2542" y="18685"/>
                      <a:pt x="3592" y="20078"/>
                    </a:cubicBezTo>
                    <a:cubicBezTo>
                      <a:pt x="3056" y="18440"/>
                      <a:pt x="2799" y="16786"/>
                      <a:pt x="2532" y="15116"/>
                    </a:cubicBezTo>
                    <a:cubicBezTo>
                      <a:pt x="2292" y="13445"/>
                      <a:pt x="2046" y="11774"/>
                      <a:pt x="1829" y="10094"/>
                    </a:cubicBezTo>
                    <a:cubicBezTo>
                      <a:pt x="1592" y="8416"/>
                      <a:pt x="1375" y="6735"/>
                      <a:pt x="1109" y="5054"/>
                    </a:cubicBezTo>
                    <a:cubicBezTo>
                      <a:pt x="854" y="3370"/>
                      <a:pt x="576" y="1687"/>
                      <a:pt x="201"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6;p29"/>
              <p:cNvSpPr/>
              <p:nvPr/>
            </p:nvSpPr>
            <p:spPr>
              <a:xfrm>
                <a:off x="3809075" y="950275"/>
                <a:ext cx="1435700" cy="1791800"/>
              </a:xfrm>
              <a:custGeom>
                <a:avLst/>
                <a:gdLst/>
                <a:ahLst/>
                <a:cxnLst/>
                <a:rect l="l" t="t" r="r" b="b"/>
                <a:pathLst>
                  <a:path w="57428" h="71672" extrusionOk="0">
                    <a:moveTo>
                      <a:pt x="28715" y="1"/>
                    </a:moveTo>
                    <a:cubicBezTo>
                      <a:pt x="12856" y="1"/>
                      <a:pt x="1" y="15488"/>
                      <a:pt x="1" y="34592"/>
                    </a:cubicBezTo>
                    <a:cubicBezTo>
                      <a:pt x="1" y="53697"/>
                      <a:pt x="2230" y="71671"/>
                      <a:pt x="18088" y="71671"/>
                    </a:cubicBezTo>
                    <a:cubicBezTo>
                      <a:pt x="28715" y="71671"/>
                      <a:pt x="57428" y="53697"/>
                      <a:pt x="57428" y="34592"/>
                    </a:cubicBezTo>
                    <a:cubicBezTo>
                      <a:pt x="57428" y="15488"/>
                      <a:pt x="44572" y="1"/>
                      <a:pt x="28715"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7;p29"/>
              <p:cNvSpPr/>
              <p:nvPr/>
            </p:nvSpPr>
            <p:spPr>
              <a:xfrm>
                <a:off x="4631425" y="238125"/>
                <a:ext cx="813950" cy="712175"/>
              </a:xfrm>
              <a:custGeom>
                <a:avLst/>
                <a:gdLst/>
                <a:ahLst/>
                <a:cxnLst/>
                <a:rect l="l" t="t" r="r" b="b"/>
                <a:pathLst>
                  <a:path w="32558" h="28487" extrusionOk="0">
                    <a:moveTo>
                      <a:pt x="16279" y="0"/>
                    </a:moveTo>
                    <a:cubicBezTo>
                      <a:pt x="11962" y="0"/>
                      <a:pt x="7821" y="1500"/>
                      <a:pt x="4768" y="4172"/>
                    </a:cubicBezTo>
                    <a:cubicBezTo>
                      <a:pt x="1716" y="6843"/>
                      <a:pt x="0" y="10466"/>
                      <a:pt x="0" y="14243"/>
                    </a:cubicBezTo>
                    <a:cubicBezTo>
                      <a:pt x="0" y="18021"/>
                      <a:pt x="1716" y="21644"/>
                      <a:pt x="4768" y="24315"/>
                    </a:cubicBezTo>
                    <a:cubicBezTo>
                      <a:pt x="7821" y="26987"/>
                      <a:pt x="11962" y="28487"/>
                      <a:pt x="16279" y="28487"/>
                    </a:cubicBezTo>
                    <a:cubicBezTo>
                      <a:pt x="20596" y="28487"/>
                      <a:pt x="24736" y="26987"/>
                      <a:pt x="27789" y="24315"/>
                    </a:cubicBezTo>
                    <a:cubicBezTo>
                      <a:pt x="30842" y="21644"/>
                      <a:pt x="32557" y="18021"/>
                      <a:pt x="32557" y="14243"/>
                    </a:cubicBezTo>
                    <a:cubicBezTo>
                      <a:pt x="32557" y="10466"/>
                      <a:pt x="30842" y="6843"/>
                      <a:pt x="27789" y="4172"/>
                    </a:cubicBezTo>
                    <a:cubicBezTo>
                      <a:pt x="24736" y="1500"/>
                      <a:pt x="20596" y="0"/>
                      <a:pt x="16279"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8;p29"/>
              <p:cNvSpPr/>
              <p:nvPr/>
            </p:nvSpPr>
            <p:spPr>
              <a:xfrm>
                <a:off x="3578025" y="630325"/>
                <a:ext cx="2054475" cy="1799975"/>
              </a:xfrm>
              <a:custGeom>
                <a:avLst/>
                <a:gdLst/>
                <a:ahLst/>
                <a:cxnLst/>
                <a:rect l="l" t="t" r="r" b="b"/>
                <a:pathLst>
                  <a:path w="82179" h="71999" extrusionOk="0">
                    <a:moveTo>
                      <a:pt x="54684" y="0"/>
                    </a:moveTo>
                    <a:cubicBezTo>
                      <a:pt x="52231" y="0"/>
                      <a:pt x="49634" y="535"/>
                      <a:pt x="46908" y="1720"/>
                    </a:cubicBezTo>
                    <a:cubicBezTo>
                      <a:pt x="45858" y="1682"/>
                      <a:pt x="44832" y="1663"/>
                      <a:pt x="43829" y="1663"/>
                    </a:cubicBezTo>
                    <a:cubicBezTo>
                      <a:pt x="1" y="1663"/>
                      <a:pt x="1543" y="37629"/>
                      <a:pt x="9833" y="40392"/>
                    </a:cubicBezTo>
                    <a:cubicBezTo>
                      <a:pt x="23711" y="38543"/>
                      <a:pt x="23892" y="28609"/>
                      <a:pt x="23480" y="24980"/>
                    </a:cubicBezTo>
                    <a:lnTo>
                      <a:pt x="23480" y="24980"/>
                    </a:lnTo>
                    <a:cubicBezTo>
                      <a:pt x="25994" y="39701"/>
                      <a:pt x="29679" y="43770"/>
                      <a:pt x="33237" y="43770"/>
                    </a:cubicBezTo>
                    <a:cubicBezTo>
                      <a:pt x="37407" y="43770"/>
                      <a:pt x="41402" y="38182"/>
                      <a:pt x="43135" y="37603"/>
                    </a:cubicBezTo>
                    <a:lnTo>
                      <a:pt x="43135" y="37603"/>
                    </a:lnTo>
                    <a:cubicBezTo>
                      <a:pt x="45487" y="45714"/>
                      <a:pt x="40188" y="71998"/>
                      <a:pt x="55659" y="71998"/>
                    </a:cubicBezTo>
                    <a:cubicBezTo>
                      <a:pt x="58231" y="71998"/>
                      <a:pt x="61377" y="71272"/>
                      <a:pt x="65227" y="69615"/>
                    </a:cubicBezTo>
                    <a:cubicBezTo>
                      <a:pt x="76123" y="63389"/>
                      <a:pt x="82178" y="50183"/>
                      <a:pt x="80883" y="34446"/>
                    </a:cubicBezTo>
                    <a:cubicBezTo>
                      <a:pt x="79766" y="20881"/>
                      <a:pt x="70013" y="0"/>
                      <a:pt x="54684"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9;p29"/>
              <p:cNvSpPr/>
              <p:nvPr/>
            </p:nvSpPr>
            <p:spPr>
              <a:xfrm>
                <a:off x="4750725" y="630175"/>
                <a:ext cx="584275" cy="207750"/>
              </a:xfrm>
              <a:custGeom>
                <a:avLst/>
                <a:gdLst/>
                <a:ahLst/>
                <a:cxnLst/>
                <a:rect l="l" t="t" r="r" b="b"/>
                <a:pathLst>
                  <a:path w="23371" h="8310" extrusionOk="0">
                    <a:moveTo>
                      <a:pt x="6743" y="0"/>
                    </a:moveTo>
                    <a:cubicBezTo>
                      <a:pt x="6576" y="0"/>
                      <a:pt x="6409" y="3"/>
                      <a:pt x="6242" y="9"/>
                    </a:cubicBezTo>
                    <a:cubicBezTo>
                      <a:pt x="4058" y="86"/>
                      <a:pt x="1827" y="556"/>
                      <a:pt x="0" y="1726"/>
                    </a:cubicBezTo>
                    <a:cubicBezTo>
                      <a:pt x="1619" y="1214"/>
                      <a:pt x="3279" y="1026"/>
                      <a:pt x="4923" y="1026"/>
                    </a:cubicBezTo>
                    <a:cubicBezTo>
                      <a:pt x="5358" y="1026"/>
                      <a:pt x="5793" y="1039"/>
                      <a:pt x="6226" y="1063"/>
                    </a:cubicBezTo>
                    <a:cubicBezTo>
                      <a:pt x="8295" y="1202"/>
                      <a:pt x="10325" y="1658"/>
                      <a:pt x="12282" y="2334"/>
                    </a:cubicBezTo>
                    <a:lnTo>
                      <a:pt x="13749" y="2855"/>
                    </a:lnTo>
                    <a:lnTo>
                      <a:pt x="15172" y="3501"/>
                    </a:lnTo>
                    <a:lnTo>
                      <a:pt x="15891" y="3813"/>
                    </a:lnTo>
                    <a:lnTo>
                      <a:pt x="16580" y="4186"/>
                    </a:lnTo>
                    <a:cubicBezTo>
                      <a:pt x="17039" y="4438"/>
                      <a:pt x="17505" y="4680"/>
                      <a:pt x="17974" y="4919"/>
                    </a:cubicBezTo>
                    <a:lnTo>
                      <a:pt x="20692" y="6548"/>
                    </a:lnTo>
                    <a:cubicBezTo>
                      <a:pt x="21567" y="7145"/>
                      <a:pt x="22446" y="7747"/>
                      <a:pt x="23370" y="8310"/>
                    </a:cubicBezTo>
                    <a:cubicBezTo>
                      <a:pt x="22644" y="7520"/>
                      <a:pt x="21869" y="6772"/>
                      <a:pt x="21093" y="6017"/>
                    </a:cubicBezTo>
                    <a:cubicBezTo>
                      <a:pt x="20255" y="5344"/>
                      <a:pt x="19422" y="4644"/>
                      <a:pt x="18535" y="4022"/>
                    </a:cubicBezTo>
                    <a:cubicBezTo>
                      <a:pt x="16726" y="2830"/>
                      <a:pt x="14817" y="1730"/>
                      <a:pt x="12721" y="1051"/>
                    </a:cubicBezTo>
                    <a:cubicBezTo>
                      <a:pt x="10800" y="414"/>
                      <a:pt x="8779" y="0"/>
                      <a:pt x="6743" y="0"/>
                    </a:cubicBezTo>
                    <a:close/>
                  </a:path>
                </a:pathLst>
              </a:custGeom>
              <a:solidFill>
                <a:srgbClr val="1E21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70;p29"/>
              <p:cNvSpPr/>
              <p:nvPr/>
            </p:nvSpPr>
            <p:spPr>
              <a:xfrm>
                <a:off x="3670900" y="1815075"/>
                <a:ext cx="176725" cy="503100"/>
              </a:xfrm>
              <a:custGeom>
                <a:avLst/>
                <a:gdLst/>
                <a:ahLst/>
                <a:cxnLst/>
                <a:rect l="l" t="t" r="r" b="b"/>
                <a:pathLst>
                  <a:path w="7069" h="20124" extrusionOk="0">
                    <a:moveTo>
                      <a:pt x="5528" y="0"/>
                    </a:moveTo>
                    <a:lnTo>
                      <a:pt x="1354" y="12107"/>
                    </a:lnTo>
                    <a:cubicBezTo>
                      <a:pt x="1" y="16033"/>
                      <a:pt x="2916" y="20123"/>
                      <a:pt x="7069" y="20123"/>
                    </a:cubicBezTo>
                    <a:lnTo>
                      <a:pt x="5528" y="0"/>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71;p29"/>
              <p:cNvSpPr/>
              <p:nvPr/>
            </p:nvSpPr>
            <p:spPr>
              <a:xfrm>
                <a:off x="3652425" y="1501850"/>
                <a:ext cx="168825" cy="455425"/>
              </a:xfrm>
              <a:custGeom>
                <a:avLst/>
                <a:gdLst/>
                <a:ahLst/>
                <a:cxnLst/>
                <a:rect l="l" t="t" r="r" b="b"/>
                <a:pathLst>
                  <a:path w="6753" h="18217" extrusionOk="0">
                    <a:moveTo>
                      <a:pt x="2568" y="1459"/>
                    </a:moveTo>
                    <a:lnTo>
                      <a:pt x="2568" y="1459"/>
                    </a:lnTo>
                    <a:cubicBezTo>
                      <a:pt x="3107" y="2038"/>
                      <a:pt x="4200" y="4533"/>
                      <a:pt x="4897" y="8932"/>
                    </a:cubicBezTo>
                    <a:cubicBezTo>
                      <a:pt x="5594" y="13330"/>
                      <a:pt x="5327" y="16040"/>
                      <a:pt x="4993" y="16758"/>
                    </a:cubicBezTo>
                    <a:cubicBezTo>
                      <a:pt x="4454" y="16179"/>
                      <a:pt x="3361" y="13683"/>
                      <a:pt x="2664" y="9285"/>
                    </a:cubicBezTo>
                    <a:cubicBezTo>
                      <a:pt x="1966" y="4888"/>
                      <a:pt x="2234" y="2177"/>
                      <a:pt x="2568" y="1459"/>
                    </a:cubicBezTo>
                    <a:close/>
                    <a:moveTo>
                      <a:pt x="2503" y="0"/>
                    </a:moveTo>
                    <a:cubicBezTo>
                      <a:pt x="2449" y="0"/>
                      <a:pt x="2393" y="4"/>
                      <a:pt x="2338" y="13"/>
                    </a:cubicBezTo>
                    <a:cubicBezTo>
                      <a:pt x="1" y="385"/>
                      <a:pt x="1083" y="7980"/>
                      <a:pt x="1325" y="9498"/>
                    </a:cubicBezTo>
                    <a:cubicBezTo>
                      <a:pt x="1560" y="10981"/>
                      <a:pt x="2822" y="18217"/>
                      <a:pt x="5057" y="18217"/>
                    </a:cubicBezTo>
                    <a:cubicBezTo>
                      <a:pt x="5112" y="18217"/>
                      <a:pt x="5166" y="18212"/>
                      <a:pt x="5221" y="18202"/>
                    </a:cubicBezTo>
                    <a:cubicBezTo>
                      <a:pt x="6098" y="18064"/>
                      <a:pt x="6556" y="17015"/>
                      <a:pt x="6665" y="14900"/>
                    </a:cubicBezTo>
                    <a:cubicBezTo>
                      <a:pt x="6752" y="13210"/>
                      <a:pt x="6601" y="11015"/>
                      <a:pt x="6236" y="8719"/>
                    </a:cubicBezTo>
                    <a:cubicBezTo>
                      <a:pt x="6001" y="7237"/>
                      <a:pt x="4738" y="0"/>
                      <a:pt x="2503"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2;p29"/>
              <p:cNvSpPr/>
              <p:nvPr/>
            </p:nvSpPr>
            <p:spPr>
              <a:xfrm>
                <a:off x="3788950" y="1581350"/>
                <a:ext cx="789675" cy="157575"/>
              </a:xfrm>
              <a:custGeom>
                <a:avLst/>
                <a:gdLst/>
                <a:ahLst/>
                <a:cxnLst/>
                <a:rect l="l" t="t" r="r" b="b"/>
                <a:pathLst>
                  <a:path w="31587" h="6303" extrusionOk="0">
                    <a:moveTo>
                      <a:pt x="31375" y="0"/>
                    </a:moveTo>
                    <a:lnTo>
                      <a:pt x="1" y="4963"/>
                    </a:lnTo>
                    <a:lnTo>
                      <a:pt x="213" y="6303"/>
                    </a:lnTo>
                    <a:lnTo>
                      <a:pt x="31587" y="1340"/>
                    </a:lnTo>
                    <a:lnTo>
                      <a:pt x="31375" y="0"/>
                    </a:ln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3;p29"/>
              <p:cNvSpPr/>
              <p:nvPr/>
            </p:nvSpPr>
            <p:spPr>
              <a:xfrm>
                <a:off x="4377200" y="1334575"/>
                <a:ext cx="404200" cy="623725"/>
              </a:xfrm>
              <a:custGeom>
                <a:avLst/>
                <a:gdLst/>
                <a:ahLst/>
                <a:cxnLst/>
                <a:rect l="l" t="t" r="r" b="b"/>
                <a:pathLst>
                  <a:path w="16168" h="24949" extrusionOk="0">
                    <a:moveTo>
                      <a:pt x="6248" y="1"/>
                    </a:moveTo>
                    <a:cubicBezTo>
                      <a:pt x="5968" y="1"/>
                      <a:pt x="5689" y="31"/>
                      <a:pt x="5413" y="92"/>
                    </a:cubicBezTo>
                    <a:cubicBezTo>
                      <a:pt x="1763" y="906"/>
                      <a:pt x="0" y="6929"/>
                      <a:pt x="1475" y="13547"/>
                    </a:cubicBezTo>
                    <a:cubicBezTo>
                      <a:pt x="2853" y="19727"/>
                      <a:pt x="3383" y="24948"/>
                      <a:pt x="6421" y="24948"/>
                    </a:cubicBezTo>
                    <a:cubicBezTo>
                      <a:pt x="6636" y="24948"/>
                      <a:pt x="6863" y="24922"/>
                      <a:pt x="7104" y="24868"/>
                    </a:cubicBezTo>
                    <a:cubicBezTo>
                      <a:pt x="10755" y="24056"/>
                      <a:pt x="16168" y="17217"/>
                      <a:pt x="14693" y="10601"/>
                    </a:cubicBezTo>
                    <a:cubicBezTo>
                      <a:pt x="13330" y="4484"/>
                      <a:pt x="9676" y="1"/>
                      <a:pt x="6248"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674;p29"/>
            <p:cNvSpPr/>
            <p:nvPr/>
          </p:nvSpPr>
          <p:spPr>
            <a:xfrm>
              <a:off x="7839350" y="32488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75;p29"/>
            <p:cNvSpPr/>
            <p:nvPr/>
          </p:nvSpPr>
          <p:spPr>
            <a:xfrm>
              <a:off x="7086875" y="33631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6;p29"/>
            <p:cNvSpPr/>
            <p:nvPr/>
          </p:nvSpPr>
          <p:spPr>
            <a:xfrm>
              <a:off x="7429775" y="3715550"/>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77;p29"/>
            <p:cNvSpPr/>
            <p:nvPr/>
          </p:nvSpPr>
          <p:spPr>
            <a:xfrm>
              <a:off x="7839350" y="3715550"/>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78;p29"/>
            <p:cNvSpPr/>
            <p:nvPr/>
          </p:nvSpPr>
          <p:spPr>
            <a:xfrm>
              <a:off x="6777663" y="39346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79;p29"/>
            <p:cNvSpPr/>
            <p:nvPr/>
          </p:nvSpPr>
          <p:spPr>
            <a:xfrm>
              <a:off x="7429775" y="4401350"/>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80;p29"/>
            <p:cNvSpPr/>
            <p:nvPr/>
          </p:nvSpPr>
          <p:spPr>
            <a:xfrm>
              <a:off x="7953650" y="46585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81;p29"/>
            <p:cNvSpPr/>
            <p:nvPr/>
          </p:nvSpPr>
          <p:spPr>
            <a:xfrm>
              <a:off x="7363100" y="47728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82;p29"/>
            <p:cNvSpPr/>
            <p:nvPr/>
          </p:nvSpPr>
          <p:spPr>
            <a:xfrm>
              <a:off x="6891963" y="4515650"/>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83;p29"/>
            <p:cNvSpPr/>
            <p:nvPr/>
          </p:nvSpPr>
          <p:spPr>
            <a:xfrm>
              <a:off x="6196638" y="41632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6" name="Google Shape;1186;p54"/>
          <p:cNvPicPr preferRelativeResize="0"/>
          <p:nvPr/>
        </p:nvPicPr>
        <p:blipFill>
          <a:blip r:embed="rId9">
            <a:alphaModFix/>
          </a:blip>
          <a:stretch>
            <a:fillRect/>
          </a:stretch>
        </p:blipFill>
        <p:spPr>
          <a:xfrm>
            <a:off x="266905" y="3264034"/>
            <a:ext cx="1068401" cy="1246451"/>
          </a:xfrm>
          <a:prstGeom prst="rect">
            <a:avLst/>
          </a:prstGeom>
          <a:noFill/>
          <a:ln>
            <a:noFill/>
          </a:ln>
        </p:spPr>
      </p:pic>
      <p:pic>
        <p:nvPicPr>
          <p:cNvPr id="61" name="Google Shape;1289;p60"/>
          <p:cNvPicPr preferRelativeResize="0"/>
          <p:nvPr/>
        </p:nvPicPr>
        <p:blipFill>
          <a:blip r:embed="rId10">
            <a:alphaModFix/>
          </a:blip>
          <a:stretch>
            <a:fillRect/>
          </a:stretch>
        </p:blipFill>
        <p:spPr>
          <a:xfrm>
            <a:off x="646314" y="981326"/>
            <a:ext cx="186781" cy="618749"/>
          </a:xfrm>
          <a:prstGeom prst="rect">
            <a:avLst/>
          </a:prstGeom>
          <a:noFill/>
          <a:ln>
            <a:noFill/>
          </a:ln>
        </p:spPr>
      </p:pic>
      <p:pic>
        <p:nvPicPr>
          <p:cNvPr id="62" name="Google Shape;1287;p60"/>
          <p:cNvPicPr preferRelativeResize="0"/>
          <p:nvPr/>
        </p:nvPicPr>
        <p:blipFill>
          <a:blip r:embed="rId11">
            <a:alphaModFix/>
          </a:blip>
          <a:stretch>
            <a:fillRect/>
          </a:stretch>
        </p:blipFill>
        <p:spPr>
          <a:xfrm>
            <a:off x="1428753" y="394746"/>
            <a:ext cx="669372" cy="405375"/>
          </a:xfrm>
          <a:prstGeom prst="rect">
            <a:avLst/>
          </a:prstGeom>
          <a:noFill/>
          <a:ln>
            <a:noFill/>
          </a:ln>
        </p:spPr>
      </p:pic>
      <p:pic>
        <p:nvPicPr>
          <p:cNvPr id="63" name="Google Shape;1288;p60"/>
          <p:cNvPicPr preferRelativeResize="0"/>
          <p:nvPr/>
        </p:nvPicPr>
        <p:blipFill>
          <a:blip r:embed="rId12">
            <a:alphaModFix/>
          </a:blip>
          <a:stretch>
            <a:fillRect/>
          </a:stretch>
        </p:blipFill>
        <p:spPr>
          <a:xfrm>
            <a:off x="2339355" y="3255327"/>
            <a:ext cx="729203" cy="618750"/>
          </a:xfrm>
          <a:prstGeom prst="rect">
            <a:avLst/>
          </a:prstGeom>
          <a:noFill/>
          <a:ln>
            <a:noFill/>
          </a:ln>
        </p:spPr>
      </p:pic>
      <p:pic>
        <p:nvPicPr>
          <p:cNvPr id="203" name="Google Shape;203;p33"/>
          <p:cNvPicPr preferRelativeResize="0"/>
          <p:nvPr/>
        </p:nvPicPr>
        <p:blipFill>
          <a:blip r:embed="rId13">
            <a:alphaModFix/>
          </a:blip>
          <a:stretch>
            <a:fillRect/>
          </a:stretch>
        </p:blipFill>
        <p:spPr>
          <a:xfrm>
            <a:off x="2517125" y="3937900"/>
            <a:ext cx="842850" cy="690600"/>
          </a:xfrm>
          <a:prstGeom prst="rect">
            <a:avLst/>
          </a:prstGeom>
          <a:noFill/>
          <a:ln>
            <a:noFill/>
          </a:ln>
        </p:spPr>
      </p:pic>
    </p:spTree>
    <p:extLst>
      <p:ext uri="{BB962C8B-B14F-4D97-AF65-F5344CB8AC3E}">
        <p14:creationId xmlns:p14="http://schemas.microsoft.com/office/powerpoint/2010/main" val="3846660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9"/>
          <p:cNvPicPr preferRelativeResize="0"/>
          <p:nvPr/>
        </p:nvPicPr>
        <p:blipFill rotWithShape="1">
          <a:blip r:embed="rId3">
            <a:alphaModFix/>
          </a:blip>
          <a:srcRect l="4168" t="770" b="-770"/>
          <a:stretch/>
        </p:blipFill>
        <p:spPr>
          <a:xfrm>
            <a:off x="2936100" y="28375"/>
            <a:ext cx="6285722" cy="3689325"/>
          </a:xfrm>
          <a:prstGeom prst="rect">
            <a:avLst/>
          </a:prstGeom>
          <a:noFill/>
          <a:ln>
            <a:noFill/>
          </a:ln>
        </p:spPr>
      </p:pic>
      <p:pic>
        <p:nvPicPr>
          <p:cNvPr id="316" name="Google Shape;316;p39"/>
          <p:cNvPicPr preferRelativeResize="0"/>
          <p:nvPr/>
        </p:nvPicPr>
        <p:blipFill>
          <a:blip r:embed="rId4">
            <a:alphaModFix/>
          </a:blip>
          <a:stretch>
            <a:fillRect/>
          </a:stretch>
        </p:blipFill>
        <p:spPr>
          <a:xfrm>
            <a:off x="483788" y="822450"/>
            <a:ext cx="1992951" cy="1961326"/>
          </a:xfrm>
          <a:prstGeom prst="rect">
            <a:avLst/>
          </a:prstGeom>
          <a:noFill/>
          <a:ln>
            <a:noFill/>
          </a:ln>
        </p:spPr>
      </p:pic>
      <p:sp>
        <p:nvSpPr>
          <p:cNvPr id="317" name="Google Shape;317;p39"/>
          <p:cNvSpPr txBox="1">
            <a:spLocks noGrp="1"/>
          </p:cNvSpPr>
          <p:nvPr>
            <p:ph type="ctrTitle"/>
          </p:nvPr>
        </p:nvSpPr>
        <p:spPr>
          <a:xfrm flipH="1">
            <a:off x="1767300" y="828500"/>
            <a:ext cx="5609400" cy="348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smtClean="0"/>
              <a:t>Genel Kayıt İşlemleri</a:t>
            </a:r>
            <a:endParaRPr dirty="0"/>
          </a:p>
        </p:txBody>
      </p:sp>
      <p:pic>
        <p:nvPicPr>
          <p:cNvPr id="318" name="Google Shape;318;p39"/>
          <p:cNvPicPr preferRelativeResize="0"/>
          <p:nvPr/>
        </p:nvPicPr>
        <p:blipFill rotWithShape="1">
          <a:blip r:embed="rId5">
            <a:alphaModFix/>
          </a:blip>
          <a:srcRect l="59" r="59"/>
          <a:stretch/>
        </p:blipFill>
        <p:spPr>
          <a:xfrm>
            <a:off x="7022575" y="2378775"/>
            <a:ext cx="1051875" cy="2445001"/>
          </a:xfrm>
          <a:prstGeom prst="rect">
            <a:avLst/>
          </a:prstGeom>
          <a:noFill/>
          <a:ln>
            <a:noFill/>
          </a:ln>
        </p:spPr>
      </p:pic>
      <p:sp>
        <p:nvSpPr>
          <p:cNvPr id="319" name="Google Shape;319;p39"/>
          <p:cNvSpPr/>
          <p:nvPr/>
        </p:nvSpPr>
        <p:spPr>
          <a:xfrm>
            <a:off x="4444400" y="2917675"/>
            <a:ext cx="2642300" cy="1477850"/>
          </a:xfrm>
          <a:custGeom>
            <a:avLst/>
            <a:gdLst/>
            <a:ahLst/>
            <a:cxnLst/>
            <a:rect l="l" t="t" r="r" b="b"/>
            <a:pathLst>
              <a:path w="105692" h="59114" extrusionOk="0">
                <a:moveTo>
                  <a:pt x="0" y="23344"/>
                </a:moveTo>
                <a:cubicBezTo>
                  <a:pt x="0" y="42086"/>
                  <a:pt x="38082" y="61231"/>
                  <a:pt x="50794" y="47458"/>
                </a:cubicBezTo>
                <a:cubicBezTo>
                  <a:pt x="53327" y="44713"/>
                  <a:pt x="51258" y="37865"/>
                  <a:pt x="47715" y="36684"/>
                </a:cubicBezTo>
                <a:cubicBezTo>
                  <a:pt x="42661" y="34999"/>
                  <a:pt x="35088" y="37115"/>
                  <a:pt x="32580" y="41815"/>
                </a:cubicBezTo>
                <a:cubicBezTo>
                  <a:pt x="29070" y="48394"/>
                  <a:pt x="39820" y="57692"/>
                  <a:pt x="47202" y="58746"/>
                </a:cubicBezTo>
                <a:cubicBezTo>
                  <a:pt x="59984" y="60571"/>
                  <a:pt x="75781" y="55335"/>
                  <a:pt x="83374" y="44893"/>
                </a:cubicBezTo>
                <a:cubicBezTo>
                  <a:pt x="88778" y="37462"/>
                  <a:pt x="86681" y="26658"/>
                  <a:pt x="90300" y="18213"/>
                </a:cubicBezTo>
                <a:cubicBezTo>
                  <a:pt x="93431" y="10907"/>
                  <a:pt x="99077" y="4407"/>
                  <a:pt x="105692" y="0"/>
                </a:cubicBezTo>
              </a:path>
            </a:pathLst>
          </a:custGeom>
          <a:noFill/>
          <a:ln w="19050" cap="flat" cmpd="sng">
            <a:solidFill>
              <a:schemeClr val="accent1"/>
            </a:solidFill>
            <a:prstDash val="dash"/>
            <a:round/>
            <a:headEnd type="none" w="med" len="med"/>
            <a:tailEnd type="none" w="med" len="med"/>
          </a:ln>
        </p:spPr>
      </p:sp>
      <p:pic>
        <p:nvPicPr>
          <p:cNvPr id="320" name="Google Shape;320;p39"/>
          <p:cNvPicPr preferRelativeResize="0"/>
          <p:nvPr/>
        </p:nvPicPr>
        <p:blipFill>
          <a:blip r:embed="rId6">
            <a:alphaModFix/>
          </a:blip>
          <a:stretch>
            <a:fillRect/>
          </a:stretch>
        </p:blipFill>
        <p:spPr>
          <a:xfrm>
            <a:off x="7860550" y="207499"/>
            <a:ext cx="612376" cy="501750"/>
          </a:xfrm>
          <a:prstGeom prst="rect">
            <a:avLst/>
          </a:prstGeom>
          <a:noFill/>
          <a:ln>
            <a:noFill/>
          </a:ln>
        </p:spPr>
      </p:pic>
      <p:pic>
        <p:nvPicPr>
          <p:cNvPr id="321" name="Google Shape;321;p39"/>
          <p:cNvPicPr preferRelativeResize="0"/>
          <p:nvPr/>
        </p:nvPicPr>
        <p:blipFill>
          <a:blip r:embed="rId7">
            <a:alphaModFix/>
          </a:blip>
          <a:stretch>
            <a:fillRect/>
          </a:stretch>
        </p:blipFill>
        <p:spPr>
          <a:xfrm>
            <a:off x="2302062" y="3547322"/>
            <a:ext cx="472377" cy="692876"/>
          </a:xfrm>
          <a:prstGeom prst="rect">
            <a:avLst/>
          </a:prstGeom>
          <a:noFill/>
          <a:ln>
            <a:noFill/>
          </a:ln>
        </p:spPr>
      </p:pic>
      <p:pic>
        <p:nvPicPr>
          <p:cNvPr id="322" name="Google Shape;322;p39"/>
          <p:cNvPicPr preferRelativeResize="0"/>
          <p:nvPr/>
        </p:nvPicPr>
        <p:blipFill rotWithShape="1">
          <a:blip r:embed="rId8">
            <a:alphaModFix/>
          </a:blip>
          <a:srcRect l="25070" r="-25070"/>
          <a:stretch/>
        </p:blipFill>
        <p:spPr>
          <a:xfrm>
            <a:off x="8286525" y="4240195"/>
            <a:ext cx="422451" cy="436848"/>
          </a:xfrm>
          <a:prstGeom prst="rect">
            <a:avLst/>
          </a:prstGeom>
          <a:noFill/>
          <a:ln>
            <a:noFill/>
          </a:ln>
        </p:spPr>
      </p:pic>
      <p:pic>
        <p:nvPicPr>
          <p:cNvPr id="323" name="Google Shape;323;p39"/>
          <p:cNvPicPr preferRelativeResize="0"/>
          <p:nvPr/>
        </p:nvPicPr>
        <p:blipFill>
          <a:blip r:embed="rId9">
            <a:alphaModFix/>
          </a:blip>
          <a:stretch>
            <a:fillRect/>
          </a:stretch>
        </p:blipFill>
        <p:spPr>
          <a:xfrm>
            <a:off x="2264763" y="643037"/>
            <a:ext cx="798474" cy="610774"/>
          </a:xfrm>
          <a:prstGeom prst="rect">
            <a:avLst/>
          </a:prstGeom>
          <a:noFill/>
          <a:ln>
            <a:noFill/>
          </a:ln>
        </p:spPr>
      </p:pic>
      <p:pic>
        <p:nvPicPr>
          <p:cNvPr id="324" name="Google Shape;324;p39"/>
          <p:cNvPicPr preferRelativeResize="0"/>
          <p:nvPr/>
        </p:nvPicPr>
        <p:blipFill>
          <a:blip r:embed="rId7">
            <a:alphaModFix/>
          </a:blip>
          <a:stretch>
            <a:fillRect/>
          </a:stretch>
        </p:blipFill>
        <p:spPr>
          <a:xfrm>
            <a:off x="8149200" y="2026772"/>
            <a:ext cx="472377" cy="692876"/>
          </a:xfrm>
          <a:prstGeom prst="rect">
            <a:avLst/>
          </a:prstGeom>
          <a:noFill/>
          <a:ln>
            <a:noFill/>
          </a:ln>
        </p:spPr>
      </p:pic>
    </p:spTree>
    <p:extLst>
      <p:ext uri="{BB962C8B-B14F-4D97-AF65-F5344CB8AC3E}">
        <p14:creationId xmlns:p14="http://schemas.microsoft.com/office/powerpoint/2010/main" val="2218824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68" y="-1495425"/>
            <a:ext cx="9494268" cy="7027518"/>
          </a:xfrm>
          <a:prstGeom prst="rect">
            <a:avLst/>
          </a:prstGeom>
        </p:spPr>
      </p:pic>
      <p:sp>
        <p:nvSpPr>
          <p:cNvPr id="69" name="Google Shape;198;p33"/>
          <p:cNvSpPr txBox="1">
            <a:spLocks noGrp="1"/>
          </p:cNvSpPr>
          <p:nvPr>
            <p:ph type="ctrTitle"/>
          </p:nvPr>
        </p:nvSpPr>
        <p:spPr>
          <a:xfrm>
            <a:off x="3011690" y="265268"/>
            <a:ext cx="4722609"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3200" b="1" dirty="0" smtClean="0">
                <a:solidFill>
                  <a:srgbClr val="69A1C2"/>
                </a:solidFill>
              </a:rPr>
              <a:t>EĞİTİM </a:t>
            </a:r>
            <a:r>
              <a:rPr lang="tr-TR" sz="3200" b="1" dirty="0" smtClean="0">
                <a:solidFill>
                  <a:srgbClr val="F46440"/>
                </a:solidFill>
              </a:rPr>
              <a:t>DÖNEMLERİ</a:t>
            </a:r>
            <a:endParaRPr sz="3200" b="1" dirty="0">
              <a:solidFill>
                <a:srgbClr val="F46440"/>
              </a:solidFill>
            </a:endParaRPr>
          </a:p>
        </p:txBody>
      </p:sp>
      <p:sp>
        <p:nvSpPr>
          <p:cNvPr id="71" name="Google Shape;198;p33"/>
          <p:cNvSpPr txBox="1">
            <a:spLocks noGrp="1"/>
          </p:cNvSpPr>
          <p:nvPr>
            <p:ph type="ctrTitle"/>
          </p:nvPr>
        </p:nvSpPr>
        <p:spPr>
          <a:xfrm>
            <a:off x="3345065" y="3320109"/>
            <a:ext cx="4722609"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3200" b="1" dirty="0" smtClean="0">
                <a:solidFill>
                  <a:srgbClr val="69A1C2"/>
                </a:solidFill>
              </a:rPr>
              <a:t>GÜZ </a:t>
            </a:r>
            <a:r>
              <a:rPr lang="tr-TR" sz="3200" b="1" dirty="0" smtClean="0">
                <a:solidFill>
                  <a:srgbClr val="7030A0"/>
                </a:solidFill>
              </a:rPr>
              <a:t>&amp;</a:t>
            </a:r>
            <a:r>
              <a:rPr lang="tr-TR" sz="3200" b="1" dirty="0" smtClean="0">
                <a:solidFill>
                  <a:srgbClr val="69A1C2"/>
                </a:solidFill>
              </a:rPr>
              <a:t> </a:t>
            </a:r>
            <a:r>
              <a:rPr lang="tr-TR" sz="3200" b="1" dirty="0" smtClean="0">
                <a:solidFill>
                  <a:srgbClr val="F46440"/>
                </a:solidFill>
              </a:rPr>
              <a:t>BAHAR</a:t>
            </a:r>
            <a:endParaRPr sz="3200" b="1" dirty="0">
              <a:solidFill>
                <a:srgbClr val="F46440"/>
              </a:solidFill>
            </a:endParaRPr>
          </a:p>
        </p:txBody>
      </p:sp>
    </p:spTree>
    <p:extLst>
      <p:ext uri="{BB962C8B-B14F-4D97-AF65-F5344CB8AC3E}">
        <p14:creationId xmlns:p14="http://schemas.microsoft.com/office/powerpoint/2010/main" val="2949282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pic>
        <p:nvPicPr>
          <p:cNvPr id="30" name="Google Shape;1126;p51"/>
          <p:cNvPicPr preferRelativeResize="0"/>
          <p:nvPr/>
        </p:nvPicPr>
        <p:blipFill rotWithShape="1">
          <a:blip r:embed="rId3">
            <a:alphaModFix/>
          </a:blip>
          <a:srcRect t="27272" r="41255"/>
          <a:stretch/>
        </p:blipFill>
        <p:spPr>
          <a:xfrm rot="16464969">
            <a:off x="5086190" y="1708100"/>
            <a:ext cx="5140502" cy="3579773"/>
          </a:xfrm>
          <a:prstGeom prst="rect">
            <a:avLst/>
          </a:prstGeom>
          <a:noFill/>
          <a:ln>
            <a:noFill/>
          </a:ln>
        </p:spPr>
      </p:pic>
      <p:sp>
        <p:nvSpPr>
          <p:cNvPr id="1052" name="Google Shape;1052;p49"/>
          <p:cNvSpPr txBox="1">
            <a:spLocks noGrp="1"/>
          </p:cNvSpPr>
          <p:nvPr>
            <p:ph type="ctrTitle"/>
          </p:nvPr>
        </p:nvSpPr>
        <p:spPr>
          <a:xfrm flipH="1">
            <a:off x="1848400" y="370174"/>
            <a:ext cx="5447100" cy="90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smtClean="0"/>
              <a:t>Her yarı yılda ders programı en az 14 haftayı kapsar !.</a:t>
            </a:r>
            <a:endParaRPr dirty="0"/>
          </a:p>
        </p:txBody>
      </p:sp>
      <p:sp>
        <p:nvSpPr>
          <p:cNvPr id="1053" name="Google Shape;1053;p49"/>
          <p:cNvSpPr/>
          <p:nvPr/>
        </p:nvSpPr>
        <p:spPr>
          <a:xfrm>
            <a:off x="1164150" y="2658825"/>
            <a:ext cx="6794700" cy="146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4" name="Google Shape;1054;p49"/>
          <p:cNvCxnSpPr/>
          <p:nvPr/>
        </p:nvCxnSpPr>
        <p:spPr>
          <a:xfrm>
            <a:off x="2405785" y="3672118"/>
            <a:ext cx="14" cy="457907"/>
          </a:xfrm>
          <a:prstGeom prst="straightConnector1">
            <a:avLst/>
          </a:prstGeom>
          <a:noFill/>
          <a:ln w="19050" cap="flat" cmpd="sng">
            <a:solidFill>
              <a:schemeClr val="accent2"/>
            </a:solidFill>
            <a:prstDash val="dash"/>
            <a:round/>
            <a:headEnd type="none" w="med" len="med"/>
            <a:tailEnd type="none" w="med" len="med"/>
          </a:ln>
        </p:spPr>
      </p:cxnSp>
      <p:cxnSp>
        <p:nvCxnSpPr>
          <p:cNvPr id="1055" name="Google Shape;1055;p49"/>
          <p:cNvCxnSpPr/>
          <p:nvPr/>
        </p:nvCxnSpPr>
        <p:spPr>
          <a:xfrm>
            <a:off x="4714990" y="1629000"/>
            <a:ext cx="0" cy="2002800"/>
          </a:xfrm>
          <a:prstGeom prst="straightConnector1">
            <a:avLst/>
          </a:prstGeom>
          <a:noFill/>
          <a:ln w="19050" cap="flat" cmpd="sng">
            <a:solidFill>
              <a:schemeClr val="accent1"/>
            </a:solidFill>
            <a:prstDash val="dash"/>
            <a:round/>
            <a:headEnd type="none" w="med" len="med"/>
            <a:tailEnd type="none" w="med" len="med"/>
          </a:ln>
        </p:spPr>
      </p:cxnSp>
      <p:cxnSp>
        <p:nvCxnSpPr>
          <p:cNvPr id="1056" name="Google Shape;1056;p49"/>
          <p:cNvCxnSpPr/>
          <p:nvPr/>
        </p:nvCxnSpPr>
        <p:spPr>
          <a:xfrm>
            <a:off x="6810082" y="3672118"/>
            <a:ext cx="0" cy="392645"/>
          </a:xfrm>
          <a:prstGeom prst="straightConnector1">
            <a:avLst/>
          </a:prstGeom>
          <a:noFill/>
          <a:ln w="19050" cap="flat" cmpd="sng">
            <a:solidFill>
              <a:schemeClr val="accent2"/>
            </a:solidFill>
            <a:prstDash val="dash"/>
            <a:round/>
            <a:headEnd type="none" w="med" len="med"/>
            <a:tailEnd type="none" w="med" len="med"/>
          </a:ln>
        </p:spPr>
      </p:cxnSp>
      <p:sp>
        <p:nvSpPr>
          <p:cNvPr id="1059" name="Google Shape;1059;p49"/>
          <p:cNvSpPr txBox="1"/>
          <p:nvPr/>
        </p:nvSpPr>
        <p:spPr>
          <a:xfrm>
            <a:off x="1231660" y="1302588"/>
            <a:ext cx="2349739" cy="679500"/>
          </a:xfrm>
          <a:prstGeom prst="rect">
            <a:avLst/>
          </a:prstGeom>
          <a:noFill/>
          <a:ln>
            <a:noFill/>
          </a:ln>
        </p:spPr>
        <p:txBody>
          <a:bodyPr spcFirstLastPara="1" wrap="square" lIns="91425" tIns="91425" rIns="91425" bIns="91425" anchor="t" anchorCtr="0">
            <a:noAutofit/>
          </a:bodyPr>
          <a:lstStyle/>
          <a:p>
            <a:pPr lvl="0" algn="ctr">
              <a:lnSpc>
                <a:spcPct val="115000"/>
              </a:lnSpc>
            </a:pPr>
            <a:r>
              <a:rPr lang="es" dirty="0" smtClean="0">
                <a:solidFill>
                  <a:schemeClr val="accent2"/>
                </a:solidFill>
                <a:latin typeface="Chelsea Market"/>
                <a:ea typeface="Chelsea Market"/>
                <a:cs typeface="Chelsea Market"/>
                <a:sym typeface="Chelsea Market"/>
              </a:rPr>
              <a:t>D</a:t>
            </a:r>
            <a:r>
              <a:rPr lang="tr-TR" dirty="0" err="1" smtClean="0">
                <a:solidFill>
                  <a:schemeClr val="accent2"/>
                </a:solidFill>
                <a:latin typeface="Chelsea Market"/>
                <a:ea typeface="Chelsea Market"/>
                <a:cs typeface="Chelsea Market"/>
                <a:sym typeface="Chelsea Market"/>
              </a:rPr>
              <a:t>ers</a:t>
            </a:r>
            <a:r>
              <a:rPr lang="tr-TR" dirty="0" smtClean="0">
                <a:solidFill>
                  <a:schemeClr val="accent2"/>
                </a:solidFill>
                <a:latin typeface="Chelsea Market"/>
                <a:ea typeface="Chelsea Market"/>
                <a:cs typeface="Chelsea Market"/>
                <a:sym typeface="Chelsea Market"/>
              </a:rPr>
              <a:t> Seçimi</a:t>
            </a:r>
            <a:r>
              <a:rPr lang="es" sz="1000" dirty="0" smtClean="0">
                <a:solidFill>
                  <a:schemeClr val="accent4"/>
                </a:solidFill>
                <a:latin typeface="Barlow Semi Condensed"/>
                <a:ea typeface="Barlow Semi Condensed"/>
                <a:cs typeface="Barlow Semi Condensed"/>
                <a:sym typeface="Barlow Semi Condensed"/>
              </a:rPr>
              <a:t/>
            </a:r>
            <a:br>
              <a:rPr lang="es" sz="1000" dirty="0" smtClean="0">
                <a:solidFill>
                  <a:schemeClr val="accent4"/>
                </a:solidFill>
                <a:latin typeface="Barlow Semi Condensed"/>
                <a:ea typeface="Barlow Semi Condensed"/>
                <a:cs typeface="Barlow Semi Condensed"/>
                <a:sym typeface="Barlow Semi Condensed"/>
              </a:rPr>
            </a:br>
            <a:r>
              <a:rPr lang="tr-TR" sz="1300" dirty="0">
                <a:solidFill>
                  <a:schemeClr val="accent4"/>
                </a:solidFill>
                <a:latin typeface="Calibri Light" panose="020F0302020204030204" pitchFamily="34" charset="0"/>
                <a:ea typeface="Barlow Semi Condensed"/>
                <a:cs typeface="Calibri Light" panose="020F0302020204030204" pitchFamily="34" charset="0"/>
                <a:sym typeface="Barlow Semi Condensed"/>
              </a:rPr>
              <a:t>Ara ve son sınıflarda eğitim gören öğrenciler, her dönem başında akademik takvimde belirlenen tarihler arasında Uludağ Üniversitesi </a:t>
            </a:r>
            <a:r>
              <a:rPr lang="tr-TR" sz="1300" dirty="0" err="1">
                <a:solidFill>
                  <a:schemeClr val="accent4"/>
                </a:solidFill>
                <a:latin typeface="Calibri Light" panose="020F0302020204030204" pitchFamily="34" charset="0"/>
                <a:ea typeface="Barlow Semi Condensed"/>
                <a:cs typeface="Calibri Light" panose="020F0302020204030204" pitchFamily="34" charset="0"/>
                <a:sym typeface="Barlow Semi Condensed"/>
              </a:rPr>
              <a:t>Önlisans</a:t>
            </a:r>
            <a:r>
              <a:rPr lang="tr-TR" sz="1300" dirty="0">
                <a:solidFill>
                  <a:schemeClr val="accent4"/>
                </a:solidFill>
                <a:latin typeface="Calibri Light" panose="020F0302020204030204" pitchFamily="34" charset="0"/>
                <a:ea typeface="Barlow Semi Condensed"/>
                <a:cs typeface="Calibri Light" panose="020F0302020204030204" pitchFamily="34" charset="0"/>
                <a:sym typeface="Barlow Semi Condensed"/>
              </a:rPr>
              <a:t> ve Lisans Öğretim Yönetmeliğine göre ders seçimlerini yaparak kayıtlarını yenilemek zorundadırlar.</a:t>
            </a:r>
            <a:endParaRPr sz="1300" dirty="0">
              <a:solidFill>
                <a:schemeClr val="accent4"/>
              </a:solidFill>
              <a:latin typeface="Calibri Light" panose="020F0302020204030204" pitchFamily="34" charset="0"/>
              <a:ea typeface="Josefin Slab"/>
              <a:cs typeface="Calibri Light" panose="020F0302020204030204" pitchFamily="34" charset="0"/>
              <a:sym typeface="Josefin Slab"/>
            </a:endParaRPr>
          </a:p>
        </p:txBody>
      </p:sp>
      <p:sp>
        <p:nvSpPr>
          <p:cNvPr id="1060" name="Google Shape;1060;p49"/>
          <p:cNvSpPr txBox="1"/>
          <p:nvPr/>
        </p:nvSpPr>
        <p:spPr>
          <a:xfrm>
            <a:off x="3910590" y="3672118"/>
            <a:ext cx="1544700" cy="765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dirty="0" smtClean="0">
                <a:solidFill>
                  <a:schemeClr val="accent1"/>
                </a:solidFill>
                <a:latin typeface="Chelsea Market"/>
                <a:ea typeface="Chelsea Market"/>
                <a:cs typeface="Chelsea Market"/>
                <a:sym typeface="Chelsea Market"/>
              </a:rPr>
              <a:t>A</a:t>
            </a:r>
            <a:r>
              <a:rPr lang="tr-TR" dirty="0" err="1" smtClean="0">
                <a:solidFill>
                  <a:schemeClr val="accent1"/>
                </a:solidFill>
                <a:latin typeface="Chelsea Market"/>
                <a:ea typeface="Chelsea Market"/>
                <a:cs typeface="Chelsea Market"/>
                <a:sym typeface="Chelsea Market"/>
              </a:rPr>
              <a:t>ra</a:t>
            </a:r>
            <a:r>
              <a:rPr lang="tr-TR" dirty="0" smtClean="0">
                <a:solidFill>
                  <a:schemeClr val="accent1"/>
                </a:solidFill>
                <a:latin typeface="Chelsea Market"/>
                <a:ea typeface="Chelsea Market"/>
                <a:cs typeface="Chelsea Market"/>
                <a:sym typeface="Chelsea Market"/>
              </a:rPr>
              <a:t> Sınav (Vize)</a:t>
            </a:r>
            <a:r>
              <a:rPr lang="es" sz="1000" dirty="0" smtClean="0">
                <a:solidFill>
                  <a:schemeClr val="accent2"/>
                </a:solidFill>
                <a:latin typeface="Barlow Semi Condensed"/>
                <a:ea typeface="Barlow Semi Condensed"/>
                <a:cs typeface="Barlow Semi Condensed"/>
                <a:sym typeface="Barlow Semi Condensed"/>
              </a:rPr>
              <a:t/>
            </a:r>
            <a:br>
              <a:rPr lang="es" sz="1000" dirty="0" smtClean="0">
                <a:solidFill>
                  <a:schemeClr val="accent2"/>
                </a:solidFill>
                <a:latin typeface="Barlow Semi Condensed"/>
                <a:ea typeface="Barlow Semi Condensed"/>
                <a:cs typeface="Barlow Semi Condensed"/>
                <a:sym typeface="Barlow Semi Condensed"/>
              </a:rPr>
            </a:br>
            <a:r>
              <a:rPr lang="tr-TR" sz="1300" dirty="0" smtClean="0">
                <a:solidFill>
                  <a:schemeClr val="accent4"/>
                </a:solidFill>
                <a:latin typeface="Calibri Light" panose="020F0302020204030204" pitchFamily="34" charset="0"/>
                <a:ea typeface="Josefin Slab"/>
                <a:cs typeface="Calibri Light" panose="020F0302020204030204" pitchFamily="34" charset="0"/>
                <a:sym typeface="Josefin Slab"/>
              </a:rPr>
              <a:t>Yarı yıl içerisinde yapılır</a:t>
            </a:r>
            <a:r>
              <a:rPr lang="tr-TR" sz="1100" dirty="0" smtClean="0">
                <a:solidFill>
                  <a:schemeClr val="accent4"/>
                </a:solidFill>
                <a:latin typeface="Calibri Light" panose="020F0302020204030204" pitchFamily="34" charset="0"/>
                <a:ea typeface="Josefin Slab"/>
                <a:cs typeface="Calibri Light" panose="020F0302020204030204" pitchFamily="34" charset="0"/>
                <a:sym typeface="Josefin Slab"/>
              </a:rPr>
              <a:t>.</a:t>
            </a:r>
            <a:endParaRPr sz="1100" dirty="0">
              <a:solidFill>
                <a:schemeClr val="accent4"/>
              </a:solidFill>
              <a:latin typeface="Calibri Light" panose="020F0302020204030204" pitchFamily="34" charset="0"/>
              <a:ea typeface="Josefin Slab"/>
              <a:cs typeface="Calibri Light" panose="020F0302020204030204" pitchFamily="34" charset="0"/>
              <a:sym typeface="Josefin Slab"/>
            </a:endParaRPr>
          </a:p>
        </p:txBody>
      </p:sp>
      <p:sp>
        <p:nvSpPr>
          <p:cNvPr id="1061" name="Google Shape;1061;p49"/>
          <p:cNvSpPr txBox="1"/>
          <p:nvPr/>
        </p:nvSpPr>
        <p:spPr>
          <a:xfrm>
            <a:off x="6037732" y="1201713"/>
            <a:ext cx="1544700" cy="679500"/>
          </a:xfrm>
          <a:prstGeom prst="rect">
            <a:avLst/>
          </a:prstGeom>
          <a:noFill/>
          <a:ln>
            <a:noFill/>
          </a:ln>
        </p:spPr>
        <p:txBody>
          <a:bodyPr spcFirstLastPara="1" wrap="square" lIns="91425" tIns="91425" rIns="91425" bIns="91425" anchor="t" anchorCtr="0">
            <a:noAutofit/>
          </a:bodyPr>
          <a:lstStyle/>
          <a:p>
            <a:pPr lvl="0" algn="ctr">
              <a:lnSpc>
                <a:spcPct val="115000"/>
              </a:lnSpc>
            </a:pPr>
            <a:r>
              <a:rPr lang="es" dirty="0" smtClean="0">
                <a:solidFill>
                  <a:schemeClr val="accent2"/>
                </a:solidFill>
                <a:latin typeface="Chelsea Market"/>
                <a:ea typeface="Chelsea Market"/>
                <a:cs typeface="Chelsea Market"/>
                <a:sym typeface="Chelsea Market"/>
              </a:rPr>
              <a:t>Y</a:t>
            </a:r>
            <a:r>
              <a:rPr lang="tr-TR" dirty="0" smtClean="0">
                <a:solidFill>
                  <a:schemeClr val="accent2"/>
                </a:solidFill>
                <a:latin typeface="Chelsea Market"/>
                <a:ea typeface="Chelsea Market"/>
                <a:cs typeface="Chelsea Market"/>
                <a:sym typeface="Chelsea Market"/>
              </a:rPr>
              <a:t>arı yıl sonu sınavları (Final)</a:t>
            </a:r>
            <a:r>
              <a:rPr lang="es" sz="1000" dirty="0">
                <a:solidFill>
                  <a:schemeClr val="accent2"/>
                </a:solidFill>
                <a:latin typeface="Chelsea Market"/>
                <a:ea typeface="Chelsea Market"/>
                <a:cs typeface="Chelsea Market"/>
                <a:sym typeface="Chelsea Market"/>
              </a:rPr>
              <a:t/>
            </a:r>
            <a:br>
              <a:rPr lang="es" sz="1000" dirty="0">
                <a:solidFill>
                  <a:schemeClr val="accent2"/>
                </a:solidFill>
                <a:latin typeface="Chelsea Market"/>
                <a:ea typeface="Chelsea Market"/>
                <a:cs typeface="Chelsea Market"/>
                <a:sym typeface="Chelsea Market"/>
              </a:rPr>
            </a:br>
            <a:r>
              <a:rPr lang="tr-TR" sz="1300" dirty="0" smtClean="0">
                <a:solidFill>
                  <a:schemeClr val="accent4"/>
                </a:solidFill>
                <a:latin typeface="Calibri Light" panose="020F0302020204030204" pitchFamily="34" charset="0"/>
                <a:ea typeface="Chelsea Market"/>
                <a:cs typeface="Calibri Light" panose="020F0302020204030204" pitchFamily="34" charset="0"/>
                <a:sym typeface="Josefin Slab"/>
              </a:rPr>
              <a:t>Yarıyıl </a:t>
            </a:r>
            <a:r>
              <a:rPr lang="tr-TR" sz="1300" dirty="0">
                <a:solidFill>
                  <a:schemeClr val="accent4"/>
                </a:solidFill>
                <a:latin typeface="Calibri Light" panose="020F0302020204030204" pitchFamily="34" charset="0"/>
                <a:ea typeface="Chelsea Market"/>
                <a:cs typeface="Calibri Light" panose="020F0302020204030204" pitchFamily="34" charset="0"/>
                <a:sym typeface="Josefin Slab"/>
              </a:rPr>
              <a:t>sonu sınavları ise ilgili yarıyıl derslerinin bitimini izleyen en çok üç haftalık sürede yapılır.</a:t>
            </a:r>
            <a:endParaRPr sz="1300" dirty="0">
              <a:solidFill>
                <a:schemeClr val="accent4"/>
              </a:solidFill>
              <a:latin typeface="Calibri Light" panose="020F0302020204030204" pitchFamily="34" charset="0"/>
              <a:ea typeface="Josefin Slab"/>
              <a:cs typeface="Calibri Light" panose="020F0302020204030204" pitchFamily="34" charset="0"/>
              <a:sym typeface="Josefin Slab"/>
            </a:endParaRPr>
          </a:p>
        </p:txBody>
      </p:sp>
      <p:sp>
        <p:nvSpPr>
          <p:cNvPr id="1064" name="Google Shape;1064;p49"/>
          <p:cNvSpPr/>
          <p:nvPr/>
        </p:nvSpPr>
        <p:spPr>
          <a:xfrm>
            <a:off x="2330799" y="4027250"/>
            <a:ext cx="150000" cy="150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9"/>
          <p:cNvSpPr/>
          <p:nvPr/>
        </p:nvSpPr>
        <p:spPr>
          <a:xfrm>
            <a:off x="4639990" y="15581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9"/>
          <p:cNvSpPr/>
          <p:nvPr/>
        </p:nvSpPr>
        <p:spPr>
          <a:xfrm>
            <a:off x="6735082" y="4027250"/>
            <a:ext cx="150000" cy="150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0" name="Google Shape;1070;p49"/>
          <p:cNvCxnSpPr/>
          <p:nvPr/>
        </p:nvCxnSpPr>
        <p:spPr>
          <a:xfrm>
            <a:off x="6694582" y="3645660"/>
            <a:ext cx="231000" cy="0"/>
          </a:xfrm>
          <a:prstGeom prst="straightConnector1">
            <a:avLst/>
          </a:prstGeom>
          <a:noFill/>
          <a:ln w="19050" cap="flat" cmpd="sng">
            <a:solidFill>
              <a:schemeClr val="accent2"/>
            </a:solidFill>
            <a:prstDash val="solid"/>
            <a:round/>
            <a:headEnd type="none" w="med" len="med"/>
            <a:tailEnd type="none" w="med" len="med"/>
          </a:ln>
        </p:spPr>
      </p:cxnSp>
      <p:cxnSp>
        <p:nvCxnSpPr>
          <p:cNvPr id="1073" name="Google Shape;1073;p49"/>
          <p:cNvCxnSpPr/>
          <p:nvPr/>
        </p:nvCxnSpPr>
        <p:spPr>
          <a:xfrm>
            <a:off x="4599503" y="3631802"/>
            <a:ext cx="231000" cy="0"/>
          </a:xfrm>
          <a:prstGeom prst="straightConnector1">
            <a:avLst/>
          </a:prstGeom>
          <a:noFill/>
          <a:ln w="19050" cap="flat" cmpd="sng">
            <a:solidFill>
              <a:schemeClr val="accent1"/>
            </a:solidFill>
            <a:prstDash val="solid"/>
            <a:round/>
            <a:headEnd type="none" w="med" len="med"/>
            <a:tailEnd type="none" w="med" len="med"/>
          </a:ln>
        </p:spPr>
      </p:cxnSp>
      <p:pic>
        <p:nvPicPr>
          <p:cNvPr id="1074" name="Google Shape;1074;p49"/>
          <p:cNvPicPr preferRelativeResize="0"/>
          <p:nvPr/>
        </p:nvPicPr>
        <p:blipFill>
          <a:blip r:embed="rId4">
            <a:alphaModFix/>
          </a:blip>
          <a:stretch>
            <a:fillRect/>
          </a:stretch>
        </p:blipFill>
        <p:spPr>
          <a:xfrm>
            <a:off x="320763" y="4177250"/>
            <a:ext cx="798474" cy="610774"/>
          </a:xfrm>
          <a:prstGeom prst="rect">
            <a:avLst/>
          </a:prstGeom>
          <a:noFill/>
          <a:ln>
            <a:noFill/>
          </a:ln>
        </p:spPr>
      </p:pic>
      <p:pic>
        <p:nvPicPr>
          <p:cNvPr id="1075" name="Google Shape;1075;p49"/>
          <p:cNvPicPr preferRelativeResize="0"/>
          <p:nvPr/>
        </p:nvPicPr>
        <p:blipFill>
          <a:blip r:embed="rId5">
            <a:alphaModFix/>
          </a:blip>
          <a:stretch>
            <a:fillRect/>
          </a:stretch>
        </p:blipFill>
        <p:spPr>
          <a:xfrm>
            <a:off x="8206471" y="255900"/>
            <a:ext cx="1256459" cy="2009949"/>
          </a:xfrm>
          <a:prstGeom prst="rect">
            <a:avLst/>
          </a:prstGeom>
          <a:noFill/>
          <a:ln>
            <a:noFill/>
          </a:ln>
        </p:spPr>
      </p:pic>
      <p:cxnSp>
        <p:nvCxnSpPr>
          <p:cNvPr id="27" name="Google Shape;1069;p49"/>
          <p:cNvCxnSpPr/>
          <p:nvPr/>
        </p:nvCxnSpPr>
        <p:spPr>
          <a:xfrm>
            <a:off x="2293699" y="3672118"/>
            <a:ext cx="231000" cy="0"/>
          </a:xfrm>
          <a:prstGeom prst="straightConnector1">
            <a:avLst/>
          </a:prstGeom>
          <a:noFill/>
          <a:ln w="1905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403953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pic>
        <p:nvPicPr>
          <p:cNvPr id="1126" name="Google Shape;1126;p51"/>
          <p:cNvPicPr preferRelativeResize="0"/>
          <p:nvPr/>
        </p:nvPicPr>
        <p:blipFill rotWithShape="1">
          <a:blip r:embed="rId3">
            <a:alphaModFix/>
          </a:blip>
          <a:srcRect t="27272" r="41255"/>
          <a:stretch/>
        </p:blipFill>
        <p:spPr>
          <a:xfrm>
            <a:off x="-381000" y="1763651"/>
            <a:ext cx="5140502" cy="3579773"/>
          </a:xfrm>
          <a:prstGeom prst="rect">
            <a:avLst/>
          </a:prstGeom>
          <a:noFill/>
          <a:ln>
            <a:noFill/>
          </a:ln>
        </p:spPr>
      </p:pic>
      <p:pic>
        <p:nvPicPr>
          <p:cNvPr id="1127" name="Google Shape;1127;p51"/>
          <p:cNvPicPr preferRelativeResize="0"/>
          <p:nvPr/>
        </p:nvPicPr>
        <p:blipFill>
          <a:blip r:embed="rId4">
            <a:alphaModFix/>
          </a:blip>
          <a:stretch>
            <a:fillRect/>
          </a:stretch>
        </p:blipFill>
        <p:spPr>
          <a:xfrm flipH="1">
            <a:off x="6816838" y="2572075"/>
            <a:ext cx="1640524" cy="2079925"/>
          </a:xfrm>
          <a:prstGeom prst="rect">
            <a:avLst/>
          </a:prstGeom>
          <a:noFill/>
          <a:ln>
            <a:noFill/>
          </a:ln>
        </p:spPr>
      </p:pic>
      <p:sp>
        <p:nvSpPr>
          <p:cNvPr id="1128" name="Google Shape;1128;p51"/>
          <p:cNvSpPr txBox="1">
            <a:spLocks noGrp="1"/>
          </p:cNvSpPr>
          <p:nvPr>
            <p:ph type="subTitle" idx="1"/>
          </p:nvPr>
        </p:nvSpPr>
        <p:spPr>
          <a:xfrm flipH="1">
            <a:off x="2001750" y="2083938"/>
            <a:ext cx="5140500" cy="670500"/>
          </a:xfrm>
          <a:prstGeom prst="rect">
            <a:avLst/>
          </a:prstGeom>
        </p:spPr>
        <p:txBody>
          <a:bodyPr spcFirstLastPara="1" wrap="square" lIns="91425" tIns="91425" rIns="91425" bIns="91425" anchor="t" anchorCtr="0">
            <a:noAutofit/>
          </a:bodyPr>
          <a:lstStyle/>
          <a:p>
            <a:pPr algn="ctr"/>
            <a:r>
              <a:rPr lang="tr-TR" dirty="0">
                <a:latin typeface="Calibri Light" panose="020F0302020204030204" pitchFamily="34" charset="0"/>
                <a:cs typeface="Calibri Light" panose="020F0302020204030204" pitchFamily="34" charset="0"/>
              </a:rPr>
              <a:t>Bölümler tarafından kayıtlı her öğrenciye bir akademik danışman atanmıştır. Akademik danışmanlar öğrencilere çalışmaları süresince yardım eder, yol gösterir ve onları gözlemler</a:t>
            </a:r>
            <a:r>
              <a:rPr lang="tr-TR" dirty="0" smtClean="0">
                <a:latin typeface="Calibri Light" panose="020F0302020204030204" pitchFamily="34" charset="0"/>
                <a:cs typeface="Calibri Light" panose="020F0302020204030204" pitchFamily="34" charset="0"/>
              </a:rPr>
              <a:t>.</a:t>
            </a:r>
          </a:p>
          <a:p>
            <a:pPr algn="ctr"/>
            <a:endParaRPr lang="tr-TR" dirty="0">
              <a:latin typeface="Calibri Light" panose="020F0302020204030204" pitchFamily="34" charset="0"/>
              <a:cs typeface="Calibri Light" panose="020F0302020204030204" pitchFamily="34" charset="0"/>
            </a:endParaRPr>
          </a:p>
          <a:p>
            <a:pPr algn="ctr"/>
            <a:r>
              <a:rPr lang="tr-TR" dirty="0" smtClean="0">
                <a:latin typeface="Calibri Light" panose="020F0302020204030204" pitchFamily="34" charset="0"/>
                <a:cs typeface="Calibri Light" panose="020F0302020204030204" pitchFamily="34" charset="0"/>
              </a:rPr>
              <a:t> </a:t>
            </a:r>
            <a:r>
              <a:rPr lang="tr-TR" dirty="0">
                <a:latin typeface="Calibri Light" panose="020F0302020204030204" pitchFamily="34" charset="0"/>
                <a:cs typeface="Calibri Light" panose="020F0302020204030204" pitchFamily="34" charset="0"/>
              </a:rPr>
              <a:t>Her bir dönemde öğrencinin alacağı dersler ve programında yapılacak değişiklikler öğrencinin akademik gelişimi göz önünde bulundurularak akademik danışman tarafından onaylanır</a:t>
            </a:r>
            <a:r>
              <a:rPr lang="tr-TR" dirty="0" smtClean="0">
                <a:latin typeface="Calibri Light" panose="020F0302020204030204" pitchFamily="34" charset="0"/>
                <a:cs typeface="Calibri Light" panose="020F0302020204030204" pitchFamily="34" charset="0"/>
              </a:rPr>
              <a:t>.</a:t>
            </a:r>
          </a:p>
          <a:p>
            <a:pPr algn="ctr"/>
            <a:endParaRPr lang="tr-TR" dirty="0">
              <a:latin typeface="Calibri Light" panose="020F0302020204030204" pitchFamily="34" charset="0"/>
              <a:cs typeface="Calibri Light" panose="020F0302020204030204" pitchFamily="34" charset="0"/>
            </a:endParaRPr>
          </a:p>
          <a:p>
            <a:pPr algn="ctr"/>
            <a:r>
              <a:rPr lang="tr-TR" dirty="0" smtClean="0">
                <a:latin typeface="Calibri Light" panose="020F0302020204030204" pitchFamily="34" charset="0"/>
                <a:cs typeface="Calibri Light" panose="020F0302020204030204" pitchFamily="34" charset="0"/>
              </a:rPr>
              <a:t> </a:t>
            </a:r>
            <a:r>
              <a:rPr lang="tr-TR" dirty="0">
                <a:latin typeface="Calibri Light" panose="020F0302020204030204" pitchFamily="34" charset="0"/>
                <a:cs typeface="Calibri Light" panose="020F0302020204030204" pitchFamily="34" charset="0"/>
              </a:rPr>
              <a:t>Akademik danışmanların dönem boyunca öğrenciler ile görüşmeleri için belirlenmiş saatler vardır ve bu saatler bölümlerde ilan edilmektedir</a:t>
            </a:r>
            <a:r>
              <a:rPr lang="tr-TR" dirty="0"/>
              <a:t>.</a:t>
            </a:r>
          </a:p>
        </p:txBody>
      </p:sp>
      <p:sp>
        <p:nvSpPr>
          <p:cNvPr id="1129" name="Google Shape;1129;p51"/>
          <p:cNvSpPr txBox="1">
            <a:spLocks noGrp="1"/>
          </p:cNvSpPr>
          <p:nvPr>
            <p:ph type="title"/>
          </p:nvPr>
        </p:nvSpPr>
        <p:spPr>
          <a:xfrm flipH="1">
            <a:off x="1613573" y="522915"/>
            <a:ext cx="5916853" cy="1269000"/>
          </a:xfrm>
          <a:prstGeom prst="rect">
            <a:avLst/>
          </a:prstGeom>
        </p:spPr>
        <p:txBody>
          <a:bodyPr spcFirstLastPara="1" wrap="square" lIns="91425" tIns="91425" rIns="91425" bIns="91425" anchor="ctr" anchorCtr="0">
            <a:noAutofit/>
          </a:bodyPr>
          <a:lstStyle/>
          <a:p>
            <a:pPr lvl="0"/>
            <a:r>
              <a:rPr lang="tr-TR" b="1" dirty="0"/>
              <a:t>AKADEMİK DANIŞMANLIK</a:t>
            </a:r>
            <a:endParaRPr dirty="0"/>
          </a:p>
        </p:txBody>
      </p:sp>
      <p:pic>
        <p:nvPicPr>
          <p:cNvPr id="1130" name="Google Shape;1130;p51"/>
          <p:cNvPicPr preferRelativeResize="0"/>
          <p:nvPr/>
        </p:nvPicPr>
        <p:blipFill rotWithShape="1">
          <a:blip r:embed="rId5">
            <a:alphaModFix/>
          </a:blip>
          <a:srcRect l="29" r="29"/>
          <a:stretch/>
        </p:blipFill>
        <p:spPr>
          <a:xfrm>
            <a:off x="720000" y="1256763"/>
            <a:ext cx="1302699" cy="2050475"/>
          </a:xfrm>
          <a:prstGeom prst="rect">
            <a:avLst/>
          </a:prstGeom>
          <a:noFill/>
          <a:ln>
            <a:noFill/>
          </a:ln>
        </p:spPr>
      </p:pic>
      <p:pic>
        <p:nvPicPr>
          <p:cNvPr id="1131" name="Google Shape;1131;p51"/>
          <p:cNvPicPr preferRelativeResize="0"/>
          <p:nvPr/>
        </p:nvPicPr>
        <p:blipFill>
          <a:blip r:embed="rId6">
            <a:alphaModFix/>
          </a:blip>
          <a:stretch>
            <a:fillRect/>
          </a:stretch>
        </p:blipFill>
        <p:spPr>
          <a:xfrm>
            <a:off x="6559200" y="396950"/>
            <a:ext cx="745445" cy="570202"/>
          </a:xfrm>
          <a:prstGeom prst="rect">
            <a:avLst/>
          </a:prstGeom>
          <a:noFill/>
          <a:ln>
            <a:noFill/>
          </a:ln>
        </p:spPr>
      </p:pic>
      <p:pic>
        <p:nvPicPr>
          <p:cNvPr id="1132" name="Google Shape;1132;p51"/>
          <p:cNvPicPr preferRelativeResize="0"/>
          <p:nvPr/>
        </p:nvPicPr>
        <p:blipFill>
          <a:blip r:embed="rId7">
            <a:alphaModFix/>
          </a:blip>
          <a:stretch>
            <a:fillRect/>
          </a:stretch>
        </p:blipFill>
        <p:spPr>
          <a:xfrm>
            <a:off x="8457375" y="205645"/>
            <a:ext cx="422451" cy="436848"/>
          </a:xfrm>
          <a:prstGeom prst="rect">
            <a:avLst/>
          </a:prstGeom>
          <a:noFill/>
          <a:ln>
            <a:noFill/>
          </a:ln>
        </p:spPr>
      </p:pic>
      <p:pic>
        <p:nvPicPr>
          <p:cNvPr id="1133" name="Google Shape;1133;p51"/>
          <p:cNvPicPr preferRelativeResize="0"/>
          <p:nvPr/>
        </p:nvPicPr>
        <p:blipFill>
          <a:blip r:embed="rId8">
            <a:alphaModFix/>
          </a:blip>
          <a:stretch>
            <a:fillRect/>
          </a:stretch>
        </p:blipFill>
        <p:spPr>
          <a:xfrm>
            <a:off x="108775" y="4582357"/>
            <a:ext cx="695900" cy="570200"/>
          </a:xfrm>
          <a:prstGeom prst="rect">
            <a:avLst/>
          </a:prstGeom>
          <a:noFill/>
          <a:ln>
            <a:noFill/>
          </a:ln>
        </p:spPr>
      </p:pic>
      <p:pic>
        <p:nvPicPr>
          <p:cNvPr id="1134" name="Google Shape;1134;p51"/>
          <p:cNvPicPr preferRelativeResize="0"/>
          <p:nvPr/>
        </p:nvPicPr>
        <p:blipFill>
          <a:blip r:embed="rId7">
            <a:alphaModFix/>
          </a:blip>
          <a:stretch>
            <a:fillRect/>
          </a:stretch>
        </p:blipFill>
        <p:spPr>
          <a:xfrm>
            <a:off x="245500" y="3608970"/>
            <a:ext cx="422451" cy="436848"/>
          </a:xfrm>
          <a:prstGeom prst="rect">
            <a:avLst/>
          </a:prstGeom>
          <a:noFill/>
          <a:ln>
            <a:noFill/>
          </a:ln>
        </p:spPr>
      </p:pic>
      <p:sp>
        <p:nvSpPr>
          <p:cNvPr id="1135" name="Google Shape;1135;p51"/>
          <p:cNvSpPr/>
          <p:nvPr/>
        </p:nvSpPr>
        <p:spPr>
          <a:xfrm>
            <a:off x="1323975" y="504714"/>
            <a:ext cx="1152525" cy="621537"/>
          </a:xfrm>
          <a:custGeom>
            <a:avLst/>
            <a:gdLst/>
            <a:ahLst/>
            <a:cxnLst/>
            <a:rect l="l" t="t" r="r" b="b"/>
            <a:pathLst>
              <a:path w="99049" h="24242" extrusionOk="0">
                <a:moveTo>
                  <a:pt x="0" y="23110"/>
                </a:moveTo>
                <a:cubicBezTo>
                  <a:pt x="4120" y="7661"/>
                  <a:pt x="28460" y="-4731"/>
                  <a:pt x="43016" y="1885"/>
                </a:cubicBezTo>
                <a:cubicBezTo>
                  <a:pt x="46673" y="3547"/>
                  <a:pt x="47837" y="10931"/>
                  <a:pt x="44997" y="13771"/>
                </a:cubicBezTo>
                <a:cubicBezTo>
                  <a:pt x="42529" y="16239"/>
                  <a:pt x="34089" y="13718"/>
                  <a:pt x="35092" y="10375"/>
                </a:cubicBezTo>
                <a:cubicBezTo>
                  <a:pt x="36317" y="6292"/>
                  <a:pt x="42514" y="5834"/>
                  <a:pt x="46694" y="4998"/>
                </a:cubicBezTo>
                <a:cubicBezTo>
                  <a:pt x="64926" y="1351"/>
                  <a:pt x="88735" y="8771"/>
                  <a:pt x="99049" y="24242"/>
                </a:cubicBezTo>
              </a:path>
            </a:pathLst>
          </a:custGeom>
          <a:noFill/>
          <a:ln w="19050" cap="flat" cmpd="sng">
            <a:solidFill>
              <a:schemeClr val="accent1"/>
            </a:solidFill>
            <a:prstDash val="dash"/>
            <a:round/>
            <a:headEnd type="none" w="med" len="med"/>
            <a:tailEnd type="none" w="med" len="med"/>
          </a:ln>
        </p:spPr>
      </p:sp>
      <p:sp>
        <p:nvSpPr>
          <p:cNvPr id="1136" name="Google Shape;1136;p51"/>
          <p:cNvSpPr/>
          <p:nvPr/>
        </p:nvSpPr>
        <p:spPr>
          <a:xfrm>
            <a:off x="6559200" y="1917880"/>
            <a:ext cx="678500" cy="827195"/>
          </a:xfrm>
          <a:custGeom>
            <a:avLst/>
            <a:gdLst/>
            <a:ahLst/>
            <a:cxnLst/>
            <a:rect l="l" t="t" r="r" b="b"/>
            <a:pathLst>
              <a:path w="32545" h="40185" extrusionOk="0">
                <a:moveTo>
                  <a:pt x="32545" y="40185"/>
                </a:moveTo>
                <a:cubicBezTo>
                  <a:pt x="25803" y="39222"/>
                  <a:pt x="19011" y="34189"/>
                  <a:pt x="16131" y="28017"/>
                </a:cubicBezTo>
                <a:cubicBezTo>
                  <a:pt x="13577" y="22543"/>
                  <a:pt x="14304" y="15874"/>
                  <a:pt x="11603" y="10471"/>
                </a:cubicBezTo>
                <a:cubicBezTo>
                  <a:pt x="9273" y="5811"/>
                  <a:pt x="4660" y="2330"/>
                  <a:pt x="0" y="0"/>
                </a:cubicBezTo>
              </a:path>
            </a:pathLst>
          </a:custGeom>
          <a:noFill/>
          <a:ln w="19050" cap="flat" cmpd="sng">
            <a:solidFill>
              <a:schemeClr val="accent1"/>
            </a:solidFill>
            <a:prstDash val="dash"/>
            <a:round/>
            <a:headEnd type="none" w="med" len="med"/>
            <a:tailEnd type="none" w="med" len="med"/>
          </a:ln>
        </p:spPr>
      </p:sp>
    </p:spTree>
    <p:extLst>
      <p:ext uri="{BB962C8B-B14F-4D97-AF65-F5344CB8AC3E}">
        <p14:creationId xmlns:p14="http://schemas.microsoft.com/office/powerpoint/2010/main" val="3434263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7" name="Google Shape;197;p33"/>
          <p:cNvPicPr preferRelativeResize="0"/>
          <p:nvPr/>
        </p:nvPicPr>
        <p:blipFill rotWithShape="1">
          <a:blip r:embed="rId3">
            <a:alphaModFix/>
          </a:blip>
          <a:srcRect/>
          <a:stretch/>
        </p:blipFill>
        <p:spPr>
          <a:xfrm>
            <a:off x="3" y="3"/>
            <a:ext cx="9144002" cy="5143333"/>
          </a:xfrm>
          <a:prstGeom prst="rect">
            <a:avLst/>
          </a:prstGeom>
          <a:noFill/>
          <a:ln>
            <a:noFill/>
          </a:ln>
        </p:spPr>
      </p:pic>
      <p:sp>
        <p:nvSpPr>
          <p:cNvPr id="199" name="Google Shape;199;p33"/>
          <p:cNvSpPr txBox="1">
            <a:spLocks noGrp="1"/>
          </p:cNvSpPr>
          <p:nvPr>
            <p:ph type="subTitle" idx="1"/>
          </p:nvPr>
        </p:nvSpPr>
        <p:spPr>
          <a:xfrm>
            <a:off x="4390720" y="1055895"/>
            <a:ext cx="4753285" cy="1266938"/>
          </a:xfrm>
          <a:prstGeom prst="rect">
            <a:avLst/>
          </a:prstGeom>
        </p:spPr>
        <p:txBody>
          <a:bodyPr spcFirstLastPara="1" wrap="square" lIns="91425" tIns="91425" rIns="91425" bIns="91425" anchor="t" anchorCtr="0">
            <a:noAutofit/>
          </a:bodyPr>
          <a:lstStyle/>
          <a:p>
            <a:r>
              <a:rPr lang="tr-TR" sz="1400" dirty="0" smtClean="0">
                <a:latin typeface="Calibri Light" panose="020F0302020204030204" pitchFamily="34" charset="0"/>
                <a:cs typeface="Calibri Light" panose="020F0302020204030204" pitchFamily="34" charset="0"/>
              </a:rPr>
              <a:t>	</a:t>
            </a:r>
            <a:r>
              <a:rPr lang="tr-TR" sz="1600" dirty="0" err="1" smtClean="0">
                <a:latin typeface="Calibri Light" panose="020F0302020204030204" pitchFamily="34" charset="0"/>
                <a:cs typeface="Calibri Light" panose="020F0302020204030204" pitchFamily="34" charset="0"/>
              </a:rPr>
              <a:t>Erasmus</a:t>
            </a:r>
            <a:r>
              <a:rPr lang="tr-TR" sz="1600" dirty="0" smtClean="0">
                <a:latin typeface="Calibri Light" panose="020F0302020204030204" pitchFamily="34" charset="0"/>
                <a:cs typeface="Calibri Light" panose="020F0302020204030204" pitchFamily="34" charset="0"/>
              </a:rPr>
              <a:t> </a:t>
            </a:r>
            <a:r>
              <a:rPr lang="tr-TR" sz="1600" dirty="0">
                <a:latin typeface="Calibri Light" panose="020F0302020204030204" pitchFamily="34" charset="0"/>
                <a:cs typeface="Calibri Light" panose="020F0302020204030204" pitchFamily="34" charset="0"/>
              </a:rPr>
              <a:t>Programı kapsamında, her fakülte/bölüm ve yüksekokulda tüm akademik konularda gelen ve giden öğrencilerle ilgilenen </a:t>
            </a:r>
            <a:r>
              <a:rPr lang="tr-TR" sz="1600" dirty="0" err="1">
                <a:latin typeface="Calibri Light" panose="020F0302020204030204" pitchFamily="34" charset="0"/>
                <a:cs typeface="Calibri Light" panose="020F0302020204030204" pitchFamily="34" charset="0"/>
              </a:rPr>
              <a:t>Erasmus</a:t>
            </a:r>
            <a:r>
              <a:rPr lang="tr-TR" sz="1600" dirty="0">
                <a:latin typeface="Calibri Light" panose="020F0302020204030204" pitchFamily="34" charset="0"/>
                <a:cs typeface="Calibri Light" panose="020F0302020204030204" pitchFamily="34" charset="0"/>
              </a:rPr>
              <a:t>-AKTS akademik koordinatörleri mevcuttur.</a:t>
            </a:r>
          </a:p>
        </p:txBody>
      </p:sp>
      <p:sp>
        <p:nvSpPr>
          <p:cNvPr id="196" name="Google Shape;196;p33"/>
          <p:cNvSpPr txBox="1">
            <a:spLocks noGrp="1"/>
          </p:cNvSpPr>
          <p:nvPr>
            <p:ph type="title" idx="2"/>
          </p:nvPr>
        </p:nvSpPr>
        <p:spPr>
          <a:xfrm rot="20339034">
            <a:off x="3208968" y="1614986"/>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tr-TR" dirty="0" smtClean="0"/>
              <a:t>!</a:t>
            </a:r>
            <a:endParaRPr dirty="0"/>
          </a:p>
        </p:txBody>
      </p:sp>
      <p:pic>
        <p:nvPicPr>
          <p:cNvPr id="201" name="Google Shape;201;p33"/>
          <p:cNvPicPr preferRelativeResize="0"/>
          <p:nvPr/>
        </p:nvPicPr>
        <p:blipFill rotWithShape="1">
          <a:blip r:embed="rId4">
            <a:alphaModFix/>
          </a:blip>
          <a:srcRect l="9"/>
          <a:stretch/>
        </p:blipFill>
        <p:spPr>
          <a:xfrm rot="-249920" flipH="1">
            <a:off x="1817117" y="1249563"/>
            <a:ext cx="2693148" cy="2079372"/>
          </a:xfrm>
          <a:prstGeom prst="rect">
            <a:avLst/>
          </a:prstGeom>
          <a:noFill/>
          <a:ln>
            <a:noFill/>
          </a:ln>
        </p:spPr>
      </p:pic>
      <p:pic>
        <p:nvPicPr>
          <p:cNvPr id="202" name="Google Shape;202;p33"/>
          <p:cNvPicPr preferRelativeResize="0"/>
          <p:nvPr/>
        </p:nvPicPr>
        <p:blipFill>
          <a:blip r:embed="rId5">
            <a:alphaModFix/>
          </a:blip>
          <a:stretch>
            <a:fillRect/>
          </a:stretch>
        </p:blipFill>
        <p:spPr>
          <a:xfrm>
            <a:off x="1518350" y="4011750"/>
            <a:ext cx="621574" cy="911698"/>
          </a:xfrm>
          <a:prstGeom prst="rect">
            <a:avLst/>
          </a:prstGeom>
          <a:noFill/>
          <a:ln>
            <a:noFill/>
          </a:ln>
        </p:spPr>
      </p:pic>
      <p:pic>
        <p:nvPicPr>
          <p:cNvPr id="203" name="Google Shape;203;p33"/>
          <p:cNvPicPr preferRelativeResize="0"/>
          <p:nvPr/>
        </p:nvPicPr>
        <p:blipFill>
          <a:blip r:embed="rId6">
            <a:alphaModFix/>
          </a:blip>
          <a:stretch>
            <a:fillRect/>
          </a:stretch>
        </p:blipFill>
        <p:spPr>
          <a:xfrm>
            <a:off x="3462702" y="4122299"/>
            <a:ext cx="842850" cy="690600"/>
          </a:xfrm>
          <a:prstGeom prst="rect">
            <a:avLst/>
          </a:prstGeom>
          <a:noFill/>
          <a:ln>
            <a:noFill/>
          </a:ln>
        </p:spPr>
      </p:pic>
      <p:pic>
        <p:nvPicPr>
          <p:cNvPr id="204" name="Google Shape;204;p33"/>
          <p:cNvPicPr preferRelativeResize="0"/>
          <p:nvPr/>
        </p:nvPicPr>
        <p:blipFill>
          <a:blip r:embed="rId7">
            <a:alphaModFix/>
          </a:blip>
          <a:stretch>
            <a:fillRect/>
          </a:stretch>
        </p:blipFill>
        <p:spPr>
          <a:xfrm>
            <a:off x="7982725" y="2846526"/>
            <a:ext cx="1244652" cy="1991051"/>
          </a:xfrm>
          <a:prstGeom prst="rect">
            <a:avLst/>
          </a:prstGeom>
          <a:noFill/>
          <a:ln>
            <a:noFill/>
          </a:ln>
        </p:spPr>
      </p:pic>
      <p:pic>
        <p:nvPicPr>
          <p:cNvPr id="205" name="Google Shape;205;p33"/>
          <p:cNvPicPr preferRelativeResize="0"/>
          <p:nvPr/>
        </p:nvPicPr>
        <p:blipFill>
          <a:blip r:embed="rId8">
            <a:alphaModFix/>
          </a:blip>
          <a:stretch>
            <a:fillRect/>
          </a:stretch>
        </p:blipFill>
        <p:spPr>
          <a:xfrm>
            <a:off x="167227" y="2963271"/>
            <a:ext cx="958175" cy="732928"/>
          </a:xfrm>
          <a:prstGeom prst="rect">
            <a:avLst/>
          </a:prstGeom>
          <a:noFill/>
          <a:ln>
            <a:noFill/>
          </a:ln>
        </p:spPr>
      </p:pic>
      <p:pic>
        <p:nvPicPr>
          <p:cNvPr id="206" name="Google Shape;206;p33"/>
          <p:cNvPicPr preferRelativeResize="0"/>
          <p:nvPr/>
        </p:nvPicPr>
        <p:blipFill rotWithShape="1">
          <a:blip r:embed="rId9">
            <a:alphaModFix/>
          </a:blip>
          <a:srcRect l="25070" r="-25070"/>
          <a:stretch/>
        </p:blipFill>
        <p:spPr>
          <a:xfrm>
            <a:off x="7674400" y="604445"/>
            <a:ext cx="422451" cy="436848"/>
          </a:xfrm>
          <a:prstGeom prst="rect">
            <a:avLst/>
          </a:prstGeom>
          <a:noFill/>
          <a:ln>
            <a:noFill/>
          </a:ln>
        </p:spPr>
      </p:pic>
    </p:spTree>
    <p:extLst>
      <p:ext uri="{BB962C8B-B14F-4D97-AF65-F5344CB8AC3E}">
        <p14:creationId xmlns:p14="http://schemas.microsoft.com/office/powerpoint/2010/main" val="2406058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4"/>
          <p:cNvPicPr preferRelativeResize="0"/>
          <p:nvPr/>
        </p:nvPicPr>
        <p:blipFill>
          <a:blip r:embed="rId3">
            <a:alphaModFix/>
          </a:blip>
          <a:stretch>
            <a:fillRect/>
          </a:stretch>
        </p:blipFill>
        <p:spPr>
          <a:xfrm>
            <a:off x="7362400" y="1414996"/>
            <a:ext cx="416325" cy="610675"/>
          </a:xfrm>
          <a:prstGeom prst="rect">
            <a:avLst/>
          </a:prstGeom>
          <a:noFill/>
          <a:ln>
            <a:noFill/>
          </a:ln>
        </p:spPr>
      </p:pic>
      <p:sp>
        <p:nvSpPr>
          <p:cNvPr id="212" name="Google Shape;212;p34"/>
          <p:cNvSpPr txBox="1">
            <a:spLocks noGrp="1"/>
          </p:cNvSpPr>
          <p:nvPr>
            <p:ph type="body" idx="1"/>
          </p:nvPr>
        </p:nvSpPr>
        <p:spPr>
          <a:xfrm>
            <a:off x="692938" y="1986033"/>
            <a:ext cx="6264406" cy="1476000"/>
          </a:xfrm>
          <a:prstGeom prst="rect">
            <a:avLst/>
          </a:prstGeom>
        </p:spPr>
        <p:txBody>
          <a:bodyPr spcFirstLastPara="1" wrap="square" lIns="91425" tIns="91425" rIns="91425" bIns="91425" anchor="t" anchorCtr="0">
            <a:noAutofit/>
          </a:bodyPr>
          <a:lstStyle/>
          <a:p>
            <a:pPr marL="0" lvl="0" indent="0">
              <a:lnSpc>
                <a:spcPct val="100000"/>
              </a:lnSpc>
              <a:buClr>
                <a:schemeClr val="dk1"/>
              </a:buClr>
              <a:buNone/>
            </a:pPr>
            <a:r>
              <a:rPr lang="tr-TR" sz="1400" dirty="0">
                <a:latin typeface="Calibri Light" panose="020F0302020204030204" pitchFamily="34" charset="0"/>
                <a:cs typeface="Calibri Light" panose="020F0302020204030204" pitchFamily="34" charset="0"/>
              </a:rPr>
              <a:t>Gençlik Danışma Merkezi gençlere cinsel sağlık başta olmak üzere, her türlü sağlık ve psikolojik danışmanlık hizmeti sunmak için oluşturulmuştur. Genelde üniversite öğrencilerinin, özelde de Uludağ Üniversitesi öğrencilerinin sorunları, istekleri, ihtiyaçlarına yönelik araştırmalar yapılmaktadır</a:t>
            </a:r>
            <a:r>
              <a:rPr lang="tr-TR" sz="1400" dirty="0" smtClean="0">
                <a:latin typeface="Calibri Light" panose="020F0302020204030204" pitchFamily="34" charset="0"/>
                <a:cs typeface="Calibri Light" panose="020F0302020204030204" pitchFamily="34" charset="0"/>
              </a:rPr>
              <a:t>.</a:t>
            </a:r>
          </a:p>
          <a:p>
            <a:pPr marL="0" lvl="0" indent="0">
              <a:lnSpc>
                <a:spcPct val="100000"/>
              </a:lnSpc>
              <a:buClr>
                <a:schemeClr val="dk1"/>
              </a:buClr>
              <a:buNone/>
            </a:pPr>
            <a:endParaRPr lang="tr-TR" sz="1400" dirty="0">
              <a:latin typeface="Calibri Light" panose="020F0302020204030204" pitchFamily="34" charset="0"/>
              <a:cs typeface="Calibri Light" panose="020F0302020204030204" pitchFamily="34" charset="0"/>
            </a:endParaRPr>
          </a:p>
          <a:p>
            <a:pPr marL="0" lvl="0" indent="0">
              <a:lnSpc>
                <a:spcPct val="100000"/>
              </a:lnSpc>
              <a:buClr>
                <a:schemeClr val="dk1"/>
              </a:buClr>
              <a:buNone/>
            </a:pPr>
            <a:r>
              <a:rPr lang="tr-TR" sz="1400" dirty="0" smtClean="0">
                <a:latin typeface="Calibri Light" panose="020F0302020204030204" pitchFamily="34" charset="0"/>
                <a:cs typeface="Calibri Light" panose="020F0302020204030204" pitchFamily="34" charset="0"/>
              </a:rPr>
              <a:t> </a:t>
            </a:r>
            <a:r>
              <a:rPr lang="tr-TR" sz="1400" dirty="0">
                <a:latin typeface="Calibri Light" panose="020F0302020204030204" pitchFamily="34" charset="0"/>
                <a:cs typeface="Calibri Light" panose="020F0302020204030204" pitchFamily="34" charset="0"/>
              </a:rPr>
              <a:t>Amacı öğrenciyi ve gereksinimlerini tanımak için araştırmalar yapmak, ruh sağlığı danışmanlığı kapsamında bireysel görüşmeler ve grup çalışmaları yapmak, hizmet alanlarında üniversite öğrencilerine yönelik broşürler hazırlamak ve web sayfası aracılığıyla etkili bilgi vermek, üreme sağlığı ve cinsel sağlık danışmanlığı vermek, öğrenci ve öğretim elemanlarına yönelik seminerler ve toplantılar düzenlemektir</a:t>
            </a:r>
            <a:r>
              <a:rPr lang="tr-TR" sz="1400" dirty="0" smtClean="0">
                <a:latin typeface="Calibri Light" panose="020F0302020204030204" pitchFamily="34" charset="0"/>
                <a:cs typeface="Calibri Light" panose="020F0302020204030204" pitchFamily="34" charset="0"/>
              </a:rPr>
              <a:t>.</a:t>
            </a:r>
          </a:p>
          <a:p>
            <a:pPr marL="0" lvl="0" indent="0">
              <a:lnSpc>
                <a:spcPct val="100000"/>
              </a:lnSpc>
              <a:buClr>
                <a:schemeClr val="dk1"/>
              </a:buClr>
              <a:buNone/>
            </a:pPr>
            <a:endParaRPr lang="tr-TR" sz="1400" dirty="0">
              <a:latin typeface="Calibri Light" panose="020F0302020204030204" pitchFamily="34" charset="0"/>
              <a:cs typeface="Calibri Light" panose="020F0302020204030204" pitchFamily="34" charset="0"/>
            </a:endParaRPr>
          </a:p>
          <a:p>
            <a:pPr marL="0" lvl="0" indent="0">
              <a:lnSpc>
                <a:spcPct val="100000"/>
              </a:lnSpc>
              <a:buClr>
                <a:schemeClr val="dk1"/>
              </a:buClr>
              <a:buNone/>
            </a:pPr>
            <a:r>
              <a:rPr lang="tr-TR" sz="1400" dirty="0" smtClean="0">
                <a:latin typeface="Calibri Light" panose="020F0302020204030204" pitchFamily="34" charset="0"/>
                <a:cs typeface="Calibri Light" panose="020F0302020204030204" pitchFamily="34" charset="0"/>
              </a:rPr>
              <a:t> </a:t>
            </a:r>
            <a:r>
              <a:rPr lang="tr-TR" sz="1400" dirty="0">
                <a:latin typeface="Calibri Light" panose="020F0302020204030204" pitchFamily="34" charset="0"/>
                <a:cs typeface="Calibri Light" panose="020F0302020204030204" pitchFamily="34" charset="0"/>
              </a:rPr>
              <a:t>Yıl boyunca stresle başa çıkma, sınav kaygısı, iletişim becerileri ve öfke yönetimi gibi konuları içeren sunumlar, eğitimler yapılmaktadır.</a:t>
            </a:r>
            <a:endParaRPr sz="1400" dirty="0">
              <a:latin typeface="Calibri Light" panose="020F0302020204030204" pitchFamily="34" charset="0"/>
              <a:cs typeface="Calibri Light" panose="020F0302020204030204" pitchFamily="34" charset="0"/>
            </a:endParaRPr>
          </a:p>
        </p:txBody>
      </p:sp>
      <p:sp>
        <p:nvSpPr>
          <p:cNvPr id="213" name="Google Shape;213;p34"/>
          <p:cNvSpPr txBox="1">
            <a:spLocks noGrp="1"/>
          </p:cNvSpPr>
          <p:nvPr>
            <p:ph type="title"/>
          </p:nvPr>
        </p:nvSpPr>
        <p:spPr>
          <a:xfrm>
            <a:off x="692938" y="1169016"/>
            <a:ext cx="3258600" cy="89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smtClean="0"/>
              <a:t>Gençlik Danışma Merkezi:</a:t>
            </a:r>
            <a:endParaRPr dirty="0"/>
          </a:p>
        </p:txBody>
      </p:sp>
      <p:pic>
        <p:nvPicPr>
          <p:cNvPr id="214" name="Google Shape;214;p34"/>
          <p:cNvPicPr preferRelativeResize="0"/>
          <p:nvPr/>
        </p:nvPicPr>
        <p:blipFill>
          <a:blip r:embed="rId4">
            <a:alphaModFix/>
          </a:blip>
          <a:stretch>
            <a:fillRect/>
          </a:stretch>
        </p:blipFill>
        <p:spPr>
          <a:xfrm>
            <a:off x="4036275" y="-154971"/>
            <a:ext cx="2415327" cy="1627425"/>
          </a:xfrm>
          <a:prstGeom prst="rect">
            <a:avLst/>
          </a:prstGeom>
          <a:noFill/>
          <a:ln>
            <a:noFill/>
          </a:ln>
        </p:spPr>
      </p:pic>
      <p:pic>
        <p:nvPicPr>
          <p:cNvPr id="215" name="Google Shape;215;p34"/>
          <p:cNvPicPr preferRelativeResize="0"/>
          <p:nvPr/>
        </p:nvPicPr>
        <p:blipFill rotWithShape="1">
          <a:blip r:embed="rId5">
            <a:alphaModFix/>
          </a:blip>
          <a:srcRect l="9" r="9"/>
          <a:stretch/>
        </p:blipFill>
        <p:spPr>
          <a:xfrm>
            <a:off x="7064163" y="2469350"/>
            <a:ext cx="1975524" cy="2100547"/>
          </a:xfrm>
          <a:prstGeom prst="rect">
            <a:avLst/>
          </a:prstGeom>
          <a:noFill/>
          <a:ln>
            <a:noFill/>
          </a:ln>
        </p:spPr>
      </p:pic>
      <p:pic>
        <p:nvPicPr>
          <p:cNvPr id="216" name="Google Shape;216;p34"/>
          <p:cNvPicPr preferRelativeResize="0"/>
          <p:nvPr/>
        </p:nvPicPr>
        <p:blipFill>
          <a:blip r:embed="rId6">
            <a:alphaModFix/>
          </a:blip>
          <a:stretch>
            <a:fillRect/>
          </a:stretch>
        </p:blipFill>
        <p:spPr>
          <a:xfrm>
            <a:off x="491375" y="493850"/>
            <a:ext cx="711124" cy="543948"/>
          </a:xfrm>
          <a:prstGeom prst="rect">
            <a:avLst/>
          </a:prstGeom>
          <a:noFill/>
          <a:ln>
            <a:noFill/>
          </a:ln>
        </p:spPr>
      </p:pic>
      <p:pic>
        <p:nvPicPr>
          <p:cNvPr id="217" name="Google Shape;217;p34"/>
          <p:cNvPicPr preferRelativeResize="0"/>
          <p:nvPr/>
        </p:nvPicPr>
        <p:blipFill>
          <a:blip r:embed="rId7">
            <a:alphaModFix/>
          </a:blip>
          <a:stretch>
            <a:fillRect/>
          </a:stretch>
        </p:blipFill>
        <p:spPr>
          <a:xfrm>
            <a:off x="80562" y="4568875"/>
            <a:ext cx="612376" cy="501750"/>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pic>
        <p:nvPicPr>
          <p:cNvPr id="1159" name="Google Shape;1159;p53"/>
          <p:cNvPicPr preferRelativeResize="0"/>
          <p:nvPr/>
        </p:nvPicPr>
        <p:blipFill rotWithShape="1">
          <a:blip r:embed="rId3">
            <a:alphaModFix/>
          </a:blip>
          <a:srcRect l="-2377" r="54063" b="47935"/>
          <a:stretch/>
        </p:blipFill>
        <p:spPr>
          <a:xfrm>
            <a:off x="-201025" y="-442262"/>
            <a:ext cx="4167145" cy="2525772"/>
          </a:xfrm>
          <a:prstGeom prst="rect">
            <a:avLst/>
          </a:prstGeom>
          <a:noFill/>
          <a:ln>
            <a:noFill/>
          </a:ln>
        </p:spPr>
      </p:pic>
      <p:sp>
        <p:nvSpPr>
          <p:cNvPr id="1163" name="Google Shape;1163;p53"/>
          <p:cNvSpPr txBox="1">
            <a:spLocks noGrp="1"/>
          </p:cNvSpPr>
          <p:nvPr>
            <p:ph type="ctrTitle"/>
          </p:nvPr>
        </p:nvSpPr>
        <p:spPr>
          <a:xfrm flipH="1">
            <a:off x="2783500" y="370175"/>
            <a:ext cx="3576900" cy="90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b="1" dirty="0" smtClean="0">
                <a:latin typeface="Calibri Light" panose="020F0302020204030204" pitchFamily="34" charset="0"/>
                <a:cs typeface="Calibri Light" panose="020F0302020204030204" pitchFamily="34" charset="0"/>
              </a:rPr>
              <a:t>Öğrenci İşleri</a:t>
            </a:r>
            <a:endParaRPr b="1" dirty="0">
              <a:latin typeface="Calibri Light" panose="020F0302020204030204" pitchFamily="34" charset="0"/>
              <a:cs typeface="Calibri Light" panose="020F0302020204030204" pitchFamily="34" charset="0"/>
            </a:endParaRPr>
          </a:p>
        </p:txBody>
      </p:sp>
      <p:pic>
        <p:nvPicPr>
          <p:cNvPr id="1173" name="Google Shape;1173;p53"/>
          <p:cNvPicPr preferRelativeResize="0"/>
          <p:nvPr/>
        </p:nvPicPr>
        <p:blipFill>
          <a:blip r:embed="rId4">
            <a:alphaModFix/>
          </a:blip>
          <a:stretch>
            <a:fillRect/>
          </a:stretch>
        </p:blipFill>
        <p:spPr>
          <a:xfrm>
            <a:off x="8424000" y="3474383"/>
            <a:ext cx="422451" cy="436848"/>
          </a:xfrm>
          <a:prstGeom prst="rect">
            <a:avLst/>
          </a:prstGeom>
          <a:noFill/>
          <a:ln>
            <a:noFill/>
          </a:ln>
        </p:spPr>
      </p:pic>
      <p:pic>
        <p:nvPicPr>
          <p:cNvPr id="1174" name="Google Shape;1174;p53"/>
          <p:cNvPicPr preferRelativeResize="0"/>
          <p:nvPr/>
        </p:nvPicPr>
        <p:blipFill>
          <a:blip r:embed="rId5">
            <a:alphaModFix/>
          </a:blip>
          <a:stretch>
            <a:fillRect/>
          </a:stretch>
        </p:blipFill>
        <p:spPr>
          <a:xfrm>
            <a:off x="7779200" y="3834625"/>
            <a:ext cx="906125" cy="768875"/>
          </a:xfrm>
          <a:prstGeom prst="rect">
            <a:avLst/>
          </a:prstGeom>
          <a:noFill/>
          <a:ln>
            <a:noFill/>
          </a:ln>
        </p:spPr>
      </p:pic>
      <p:pic>
        <p:nvPicPr>
          <p:cNvPr id="1175" name="Google Shape;1175;p53"/>
          <p:cNvPicPr preferRelativeResize="0"/>
          <p:nvPr/>
        </p:nvPicPr>
        <p:blipFill>
          <a:blip r:embed="rId6">
            <a:alphaModFix/>
          </a:blip>
          <a:stretch>
            <a:fillRect/>
          </a:stretch>
        </p:blipFill>
        <p:spPr>
          <a:xfrm>
            <a:off x="7561049" y="4226100"/>
            <a:ext cx="695900" cy="570200"/>
          </a:xfrm>
          <a:prstGeom prst="rect">
            <a:avLst/>
          </a:prstGeom>
          <a:noFill/>
          <a:ln>
            <a:noFill/>
          </a:ln>
        </p:spPr>
      </p:pic>
      <p:sp>
        <p:nvSpPr>
          <p:cNvPr id="19" name="Google Shape;199;p33"/>
          <p:cNvSpPr txBox="1">
            <a:spLocks/>
          </p:cNvSpPr>
          <p:nvPr/>
        </p:nvSpPr>
        <p:spPr>
          <a:xfrm>
            <a:off x="1621525" y="1366325"/>
            <a:ext cx="5900850" cy="126693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a:solidFill>
                  <a:srgbClr val="6B4038"/>
                </a:solidFill>
                <a:latin typeface="Calibri Light" panose="020F0302020204030204" pitchFamily="34" charset="0"/>
                <a:cs typeface="Calibri Light" panose="020F0302020204030204" pitchFamily="34" charset="0"/>
              </a:rPr>
              <a:t>İlk kayıt, kayıt yenileme, notların takibi, katkı payı işlemleri, öğrencilerin askerlik işleri takibi, hazırlık okulu ve sıklıkla kullanılan bazı belgelerin otomatik üretilmesi gibi işlemler gerçekleştirilmektedir.</a:t>
            </a:r>
          </a:p>
          <a:p>
            <a:r>
              <a:rPr lang="tr-TR" sz="1600" dirty="0">
                <a:solidFill>
                  <a:srgbClr val="6B4038"/>
                </a:solidFill>
                <a:latin typeface="Calibri Light" panose="020F0302020204030204" pitchFamily="34" charset="0"/>
                <a:cs typeface="Calibri Light" panose="020F0302020204030204" pitchFamily="34" charset="0"/>
              </a:rPr>
              <a:t> </a:t>
            </a:r>
          </a:p>
          <a:p>
            <a:r>
              <a:rPr lang="tr-TR" sz="1600" dirty="0" smtClean="0">
                <a:solidFill>
                  <a:srgbClr val="6B4038"/>
                </a:solidFill>
                <a:latin typeface="Calibri Light" panose="020F0302020204030204" pitchFamily="34" charset="0"/>
                <a:cs typeface="Calibri Light" panose="020F0302020204030204" pitchFamily="34" charset="0"/>
              </a:rPr>
              <a:t>Değişim </a:t>
            </a:r>
            <a:r>
              <a:rPr lang="tr-TR" sz="1600" dirty="0">
                <a:solidFill>
                  <a:srgbClr val="6B4038"/>
                </a:solidFill>
                <a:latin typeface="Calibri Light" panose="020F0302020204030204" pitchFamily="34" charset="0"/>
                <a:cs typeface="Calibri Light" panose="020F0302020204030204" pitchFamily="34" charset="0"/>
              </a:rPr>
              <a:t>Öğrencilerinin kayıt, ders seçimi, notların takibi gibi işlemleri Öğrenci İşleri Daire Başkanlığı ve </a:t>
            </a:r>
            <a:r>
              <a:rPr lang="tr-TR" sz="1600" dirty="0" err="1">
                <a:solidFill>
                  <a:srgbClr val="6B4038"/>
                </a:solidFill>
                <a:latin typeface="Calibri Light" panose="020F0302020204030204" pitchFamily="34" charset="0"/>
                <a:cs typeface="Calibri Light" panose="020F0302020204030204" pitchFamily="34" charset="0"/>
              </a:rPr>
              <a:t>Erasmus</a:t>
            </a:r>
            <a:r>
              <a:rPr lang="tr-TR" sz="1600" dirty="0">
                <a:solidFill>
                  <a:srgbClr val="6B4038"/>
                </a:solidFill>
                <a:latin typeface="Calibri Light" panose="020F0302020204030204" pitchFamily="34" charset="0"/>
                <a:cs typeface="Calibri Light" panose="020F0302020204030204" pitchFamily="34" charset="0"/>
              </a:rPr>
              <a:t> Ofisi tarafından işbirliği ile gerçekleştirilmektedir.</a:t>
            </a:r>
          </a:p>
        </p:txBody>
      </p:sp>
      <p:pic>
        <p:nvPicPr>
          <p:cNvPr id="20" name="Google Shape;1186;p54"/>
          <p:cNvPicPr preferRelativeResize="0"/>
          <p:nvPr/>
        </p:nvPicPr>
        <p:blipFill>
          <a:blip r:embed="rId7">
            <a:alphaModFix/>
          </a:blip>
          <a:stretch>
            <a:fillRect/>
          </a:stretch>
        </p:blipFill>
        <p:spPr>
          <a:xfrm>
            <a:off x="2034820" y="3425805"/>
            <a:ext cx="1068401" cy="1246451"/>
          </a:xfrm>
          <a:prstGeom prst="rect">
            <a:avLst/>
          </a:prstGeom>
          <a:noFill/>
          <a:ln>
            <a:noFill/>
          </a:ln>
        </p:spPr>
      </p:pic>
      <p:pic>
        <p:nvPicPr>
          <p:cNvPr id="21" name="Google Shape;1188;p54"/>
          <p:cNvPicPr preferRelativeResize="0"/>
          <p:nvPr/>
        </p:nvPicPr>
        <p:blipFill>
          <a:blip r:embed="rId8">
            <a:alphaModFix/>
          </a:blip>
          <a:stretch>
            <a:fillRect/>
          </a:stretch>
        </p:blipFill>
        <p:spPr>
          <a:xfrm>
            <a:off x="6523360" y="4152132"/>
            <a:ext cx="876563" cy="670501"/>
          </a:xfrm>
          <a:prstGeom prst="rect">
            <a:avLst/>
          </a:prstGeom>
          <a:noFill/>
          <a:ln>
            <a:noFill/>
          </a:ln>
        </p:spPr>
      </p:pic>
      <p:pic>
        <p:nvPicPr>
          <p:cNvPr id="22" name="Google Shape;1192;p54"/>
          <p:cNvPicPr preferRelativeResize="0"/>
          <p:nvPr/>
        </p:nvPicPr>
        <p:blipFill>
          <a:blip r:embed="rId9">
            <a:alphaModFix/>
          </a:blip>
          <a:stretch>
            <a:fillRect/>
          </a:stretch>
        </p:blipFill>
        <p:spPr>
          <a:xfrm>
            <a:off x="5270785" y="3254757"/>
            <a:ext cx="602000" cy="1154550"/>
          </a:xfrm>
          <a:prstGeom prst="rect">
            <a:avLst/>
          </a:prstGeom>
          <a:noFill/>
          <a:ln>
            <a:noFill/>
          </a:ln>
        </p:spPr>
      </p:pic>
      <p:pic>
        <p:nvPicPr>
          <p:cNvPr id="23" name="Google Shape;1193;p54"/>
          <p:cNvPicPr preferRelativeResize="0"/>
          <p:nvPr/>
        </p:nvPicPr>
        <p:blipFill>
          <a:blip r:embed="rId6">
            <a:alphaModFix/>
          </a:blip>
          <a:stretch>
            <a:fillRect/>
          </a:stretch>
        </p:blipFill>
        <p:spPr>
          <a:xfrm>
            <a:off x="4808148" y="4185963"/>
            <a:ext cx="656702" cy="538051"/>
          </a:xfrm>
          <a:prstGeom prst="rect">
            <a:avLst/>
          </a:prstGeom>
          <a:noFill/>
          <a:ln>
            <a:noFill/>
          </a:ln>
        </p:spPr>
      </p:pic>
    </p:spTree>
    <p:extLst>
      <p:ext uri="{BB962C8B-B14F-4D97-AF65-F5344CB8AC3E}">
        <p14:creationId xmlns:p14="http://schemas.microsoft.com/office/powerpoint/2010/main" val="2615234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1"/>
          <p:cNvPicPr preferRelativeResize="0"/>
          <p:nvPr/>
        </p:nvPicPr>
        <p:blipFill rotWithShape="1">
          <a:blip r:embed="rId3">
            <a:alphaModFix/>
          </a:blip>
          <a:srcRect l="457" r="29209" b="22696"/>
          <a:stretch/>
        </p:blipFill>
        <p:spPr>
          <a:xfrm>
            <a:off x="0" y="75"/>
            <a:ext cx="5928822" cy="3665499"/>
          </a:xfrm>
          <a:prstGeom prst="rect">
            <a:avLst/>
          </a:prstGeom>
          <a:noFill/>
          <a:ln>
            <a:noFill/>
          </a:ln>
        </p:spPr>
      </p:pic>
      <p:sp>
        <p:nvSpPr>
          <p:cNvPr id="170" name="Google Shape;170;p31"/>
          <p:cNvSpPr txBox="1">
            <a:spLocks noGrp="1"/>
          </p:cNvSpPr>
          <p:nvPr>
            <p:ph type="ctrTitle"/>
          </p:nvPr>
        </p:nvSpPr>
        <p:spPr>
          <a:xfrm flipH="1">
            <a:off x="1325250" y="1007250"/>
            <a:ext cx="6493500" cy="188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smtClean="0">
                <a:solidFill>
                  <a:schemeClr val="accent2"/>
                </a:solidFill>
              </a:rPr>
              <a:t>MERHABA</a:t>
            </a:r>
            <a:r>
              <a:rPr lang="es" dirty="0" smtClean="0">
                <a:solidFill>
                  <a:schemeClr val="accent2"/>
                </a:solidFill>
              </a:rPr>
              <a:t>!</a:t>
            </a:r>
            <a:endParaRPr dirty="0">
              <a:solidFill>
                <a:schemeClr val="accent2"/>
              </a:solidFill>
            </a:endParaRPr>
          </a:p>
        </p:txBody>
      </p:sp>
      <p:sp>
        <p:nvSpPr>
          <p:cNvPr id="171" name="Google Shape;171;p31"/>
          <p:cNvSpPr txBox="1">
            <a:spLocks noGrp="1"/>
          </p:cNvSpPr>
          <p:nvPr>
            <p:ph type="subTitle" idx="1"/>
          </p:nvPr>
        </p:nvSpPr>
        <p:spPr>
          <a:xfrm flipH="1">
            <a:off x="2923175" y="3084413"/>
            <a:ext cx="32976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b="1" dirty="0" smtClean="0">
                <a:solidFill>
                  <a:srgbClr val="666666"/>
                </a:solidFill>
                <a:latin typeface="Calibri Light" panose="020F0302020204030204" pitchFamily="34" charset="0"/>
                <a:cs typeface="Calibri Light" panose="020F0302020204030204" pitchFamily="34" charset="0"/>
              </a:rPr>
              <a:t>Bilmenin senin için yararlı olabileceğini düşündüğümüz birkaç bilgi var.</a:t>
            </a:r>
          </a:p>
          <a:p>
            <a:pPr marL="0" lvl="0" indent="0" algn="ctr" rtl="0">
              <a:spcBef>
                <a:spcPts val="0"/>
              </a:spcBef>
              <a:spcAft>
                <a:spcPts val="0"/>
              </a:spcAft>
              <a:buNone/>
            </a:pPr>
            <a:r>
              <a:rPr lang="tr-TR" b="1" dirty="0" smtClean="0">
                <a:solidFill>
                  <a:srgbClr val="666666"/>
                </a:solidFill>
                <a:latin typeface="Calibri Light" panose="020F0302020204030204" pitchFamily="34" charset="0"/>
                <a:cs typeface="Calibri Light" panose="020F0302020204030204" pitchFamily="34" charset="0"/>
              </a:rPr>
              <a:t>Hazırsan başlayalım </a:t>
            </a:r>
            <a:r>
              <a:rPr lang="tr-TR" b="1" dirty="0" smtClean="0">
                <a:solidFill>
                  <a:srgbClr val="666666"/>
                </a:solidFill>
                <a:latin typeface="Calibri Light" panose="020F0302020204030204" pitchFamily="34" charset="0"/>
                <a:cs typeface="Calibri Light" panose="020F0302020204030204" pitchFamily="34" charset="0"/>
                <a:sym typeface="Wingdings" panose="05000000000000000000" pitchFamily="2" charset="2"/>
              </a:rPr>
              <a:t></a:t>
            </a:r>
            <a:r>
              <a:rPr lang="tr-TR" b="1" dirty="0" smtClean="0">
                <a:solidFill>
                  <a:srgbClr val="666666"/>
                </a:solidFill>
                <a:latin typeface="Calibri Light" panose="020F0302020204030204" pitchFamily="34" charset="0"/>
                <a:cs typeface="Calibri Light" panose="020F0302020204030204" pitchFamily="34" charset="0"/>
              </a:rPr>
              <a:t> </a:t>
            </a:r>
            <a:endParaRPr b="1" dirty="0">
              <a:solidFill>
                <a:srgbClr val="666666"/>
              </a:solidFill>
              <a:latin typeface="Calibri Light" panose="020F0302020204030204" pitchFamily="34" charset="0"/>
              <a:cs typeface="Calibri Light" panose="020F0302020204030204" pitchFamily="34" charset="0"/>
            </a:endParaRPr>
          </a:p>
        </p:txBody>
      </p:sp>
      <p:pic>
        <p:nvPicPr>
          <p:cNvPr id="172" name="Google Shape;172;p31"/>
          <p:cNvPicPr preferRelativeResize="0"/>
          <p:nvPr/>
        </p:nvPicPr>
        <p:blipFill>
          <a:blip r:embed="rId4">
            <a:alphaModFix/>
          </a:blip>
          <a:stretch>
            <a:fillRect/>
          </a:stretch>
        </p:blipFill>
        <p:spPr>
          <a:xfrm>
            <a:off x="7148000" y="158901"/>
            <a:ext cx="1512701" cy="2450750"/>
          </a:xfrm>
          <a:prstGeom prst="rect">
            <a:avLst/>
          </a:prstGeom>
          <a:noFill/>
          <a:ln>
            <a:noFill/>
          </a:ln>
        </p:spPr>
      </p:pic>
      <p:pic>
        <p:nvPicPr>
          <p:cNvPr id="173" name="Google Shape;173;p31"/>
          <p:cNvPicPr preferRelativeResize="0"/>
          <p:nvPr/>
        </p:nvPicPr>
        <p:blipFill>
          <a:blip r:embed="rId5">
            <a:alphaModFix/>
          </a:blip>
          <a:stretch>
            <a:fillRect/>
          </a:stretch>
        </p:blipFill>
        <p:spPr>
          <a:xfrm flipH="1">
            <a:off x="7545012" y="3223938"/>
            <a:ext cx="718675" cy="588849"/>
          </a:xfrm>
          <a:prstGeom prst="rect">
            <a:avLst/>
          </a:prstGeom>
          <a:noFill/>
          <a:ln>
            <a:noFill/>
          </a:ln>
        </p:spPr>
      </p:pic>
      <p:pic>
        <p:nvPicPr>
          <p:cNvPr id="175" name="Google Shape;175;p31"/>
          <p:cNvPicPr preferRelativeResize="0"/>
          <p:nvPr/>
        </p:nvPicPr>
        <p:blipFill>
          <a:blip r:embed="rId6">
            <a:alphaModFix/>
          </a:blip>
          <a:stretch>
            <a:fillRect/>
          </a:stretch>
        </p:blipFill>
        <p:spPr>
          <a:xfrm>
            <a:off x="5583325" y="3887875"/>
            <a:ext cx="781574" cy="808226"/>
          </a:xfrm>
          <a:prstGeom prst="rect">
            <a:avLst/>
          </a:prstGeom>
          <a:noFill/>
          <a:ln>
            <a:noFill/>
          </a:ln>
        </p:spPr>
      </p:pic>
      <p:cxnSp>
        <p:nvCxnSpPr>
          <p:cNvPr id="176" name="Google Shape;176;p31"/>
          <p:cNvCxnSpPr/>
          <p:nvPr/>
        </p:nvCxnSpPr>
        <p:spPr>
          <a:xfrm>
            <a:off x="3267150" y="2884950"/>
            <a:ext cx="2609700" cy="0"/>
          </a:xfrm>
          <a:prstGeom prst="straightConnector1">
            <a:avLst/>
          </a:prstGeom>
          <a:noFill/>
          <a:ln w="19050" cap="flat" cmpd="sng">
            <a:solidFill>
              <a:schemeClr val="accent1"/>
            </a:solidFill>
            <a:prstDash val="dash"/>
            <a:round/>
            <a:headEnd type="none" w="med" len="med"/>
            <a:tailEnd type="none" w="med" len="med"/>
          </a:ln>
        </p:spPr>
      </p:cxnSp>
      <p:pic>
        <p:nvPicPr>
          <p:cNvPr id="177" name="Google Shape;177;p31"/>
          <p:cNvPicPr preferRelativeResize="0"/>
          <p:nvPr/>
        </p:nvPicPr>
        <p:blipFill>
          <a:blip r:embed="rId5">
            <a:alphaModFix/>
          </a:blip>
          <a:stretch>
            <a:fillRect/>
          </a:stretch>
        </p:blipFill>
        <p:spPr>
          <a:xfrm>
            <a:off x="720000" y="632475"/>
            <a:ext cx="718675" cy="588849"/>
          </a:xfrm>
          <a:prstGeom prst="rect">
            <a:avLst/>
          </a:prstGeom>
          <a:noFill/>
          <a:ln>
            <a:noFill/>
          </a:ln>
        </p:spPr>
      </p:pic>
      <p:pic>
        <p:nvPicPr>
          <p:cNvPr id="12" name="Google Shape;1127;p51"/>
          <p:cNvPicPr preferRelativeResize="0"/>
          <p:nvPr/>
        </p:nvPicPr>
        <p:blipFill>
          <a:blip r:embed="rId7">
            <a:alphaModFix/>
          </a:blip>
          <a:stretch>
            <a:fillRect/>
          </a:stretch>
        </p:blipFill>
        <p:spPr>
          <a:xfrm flipH="1">
            <a:off x="407448" y="2568129"/>
            <a:ext cx="1640524" cy="2079925"/>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42"/>
          <p:cNvPicPr preferRelativeResize="0"/>
          <p:nvPr/>
        </p:nvPicPr>
        <p:blipFill rotWithShape="1">
          <a:blip r:embed="rId3">
            <a:alphaModFix/>
          </a:blip>
          <a:srcRect r="76246" b="42726"/>
          <a:stretch/>
        </p:blipFill>
        <p:spPr>
          <a:xfrm rot="5400000">
            <a:off x="6792737" y="-365012"/>
            <a:ext cx="1995803" cy="2706723"/>
          </a:xfrm>
          <a:prstGeom prst="rect">
            <a:avLst/>
          </a:prstGeom>
          <a:noFill/>
          <a:ln>
            <a:noFill/>
          </a:ln>
        </p:spPr>
      </p:pic>
      <p:sp>
        <p:nvSpPr>
          <p:cNvPr id="362" name="Google Shape;362;p42"/>
          <p:cNvSpPr txBox="1">
            <a:spLocks noGrp="1"/>
          </p:cNvSpPr>
          <p:nvPr>
            <p:ph type="title"/>
          </p:nvPr>
        </p:nvSpPr>
        <p:spPr>
          <a:xfrm>
            <a:off x="2500350" y="540000"/>
            <a:ext cx="4143300" cy="89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tr-TR" sz="1800" dirty="0" smtClean="0"/>
              <a:t>Merkez Kütüphane</a:t>
            </a:r>
            <a:br>
              <a:rPr lang="tr-TR" sz="1800" dirty="0" smtClean="0"/>
            </a:br>
            <a:r>
              <a:rPr lang="tr-TR" dirty="0" smtClean="0"/>
              <a:t>(Bursa </a:t>
            </a:r>
            <a:r>
              <a:rPr lang="tr-TR" dirty="0" err="1" smtClean="0"/>
              <a:t>Görükle</a:t>
            </a:r>
            <a:r>
              <a:rPr lang="tr-TR" dirty="0" smtClean="0"/>
              <a:t> Merkez kampüs)</a:t>
            </a:r>
            <a:r>
              <a:rPr lang="tr-TR" sz="1800" dirty="0" smtClean="0"/>
              <a:t> </a:t>
            </a:r>
            <a:endParaRPr sz="1800" dirty="0"/>
          </a:p>
          <a:p>
            <a:pPr marL="0" lvl="0" indent="0" algn="ctr" rtl="0">
              <a:spcBef>
                <a:spcPts val="0"/>
              </a:spcBef>
              <a:spcAft>
                <a:spcPts val="0"/>
              </a:spcAft>
              <a:buNone/>
            </a:pPr>
            <a:endParaRPr sz="1800" dirty="0"/>
          </a:p>
        </p:txBody>
      </p:sp>
      <p:sp>
        <p:nvSpPr>
          <p:cNvPr id="364" name="Google Shape;364;p42"/>
          <p:cNvSpPr txBox="1">
            <a:spLocks noGrp="1"/>
          </p:cNvSpPr>
          <p:nvPr>
            <p:ph type="ctrTitle" idx="4294967295"/>
          </p:nvPr>
        </p:nvSpPr>
        <p:spPr>
          <a:xfrm flipH="1">
            <a:off x="2834054" y="2212935"/>
            <a:ext cx="987300" cy="49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chemeClr val="accent3"/>
                </a:solidFill>
              </a:rPr>
              <a:t>Neptune</a:t>
            </a:r>
            <a:endParaRPr sz="1400">
              <a:solidFill>
                <a:schemeClr val="accent3"/>
              </a:solidFill>
            </a:endParaRPr>
          </a:p>
        </p:txBody>
      </p:sp>
      <p:sp>
        <p:nvSpPr>
          <p:cNvPr id="365" name="Google Shape;365;p42"/>
          <p:cNvSpPr txBox="1">
            <a:spLocks noGrp="1"/>
          </p:cNvSpPr>
          <p:nvPr>
            <p:ph type="ctrTitle" idx="4294967295"/>
          </p:nvPr>
        </p:nvSpPr>
        <p:spPr>
          <a:xfrm flipH="1">
            <a:off x="2834054" y="2893561"/>
            <a:ext cx="987300" cy="49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chemeClr val="accent3"/>
                </a:solidFill>
              </a:rPr>
              <a:t>Mars</a:t>
            </a:r>
            <a:endParaRPr sz="1400">
              <a:solidFill>
                <a:schemeClr val="accent3"/>
              </a:solidFill>
            </a:endParaRPr>
          </a:p>
        </p:txBody>
      </p:sp>
      <p:sp>
        <p:nvSpPr>
          <p:cNvPr id="366" name="Google Shape;366;p42"/>
          <p:cNvSpPr txBox="1">
            <a:spLocks noGrp="1"/>
          </p:cNvSpPr>
          <p:nvPr>
            <p:ph type="ctrTitle" idx="4294967295"/>
          </p:nvPr>
        </p:nvSpPr>
        <p:spPr>
          <a:xfrm flipH="1">
            <a:off x="2834054" y="3574197"/>
            <a:ext cx="987300" cy="49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chemeClr val="accent3"/>
                </a:solidFill>
              </a:rPr>
              <a:t>Venus</a:t>
            </a:r>
            <a:endParaRPr sz="1400">
              <a:solidFill>
                <a:schemeClr val="accent3"/>
              </a:solidFill>
            </a:endParaRPr>
          </a:p>
        </p:txBody>
      </p:sp>
      <p:pic>
        <p:nvPicPr>
          <p:cNvPr id="367" name="Google Shape;367;p42"/>
          <p:cNvPicPr preferRelativeResize="0"/>
          <p:nvPr/>
        </p:nvPicPr>
        <p:blipFill>
          <a:blip r:embed="rId4">
            <a:alphaModFix/>
          </a:blip>
          <a:stretch>
            <a:fillRect/>
          </a:stretch>
        </p:blipFill>
        <p:spPr>
          <a:xfrm>
            <a:off x="107625" y="103149"/>
            <a:ext cx="612376" cy="501750"/>
          </a:xfrm>
          <a:prstGeom prst="rect">
            <a:avLst/>
          </a:prstGeom>
          <a:noFill/>
          <a:ln>
            <a:noFill/>
          </a:ln>
        </p:spPr>
      </p:pic>
      <p:pic>
        <p:nvPicPr>
          <p:cNvPr id="368" name="Google Shape;368;p42"/>
          <p:cNvPicPr preferRelativeResize="0"/>
          <p:nvPr/>
        </p:nvPicPr>
        <p:blipFill>
          <a:blip r:embed="rId5">
            <a:alphaModFix/>
          </a:blip>
          <a:stretch>
            <a:fillRect/>
          </a:stretch>
        </p:blipFill>
        <p:spPr>
          <a:xfrm>
            <a:off x="8283237" y="3830247"/>
            <a:ext cx="472377" cy="692876"/>
          </a:xfrm>
          <a:prstGeom prst="rect">
            <a:avLst/>
          </a:prstGeom>
          <a:noFill/>
          <a:ln>
            <a:noFill/>
          </a:ln>
        </p:spPr>
      </p:pic>
      <p:pic>
        <p:nvPicPr>
          <p:cNvPr id="369" name="Google Shape;369;p42"/>
          <p:cNvPicPr preferRelativeResize="0"/>
          <p:nvPr/>
        </p:nvPicPr>
        <p:blipFill rotWithShape="1">
          <a:blip r:embed="rId6">
            <a:alphaModFix/>
          </a:blip>
          <a:srcRect l="25070" r="-25070"/>
          <a:stretch/>
        </p:blipFill>
        <p:spPr>
          <a:xfrm>
            <a:off x="7860775" y="4385070"/>
            <a:ext cx="422451" cy="436848"/>
          </a:xfrm>
          <a:prstGeom prst="rect">
            <a:avLst/>
          </a:prstGeom>
          <a:noFill/>
          <a:ln>
            <a:noFill/>
          </a:ln>
        </p:spPr>
      </p:pic>
      <p:pic>
        <p:nvPicPr>
          <p:cNvPr id="370" name="Google Shape;370;p42"/>
          <p:cNvPicPr preferRelativeResize="0"/>
          <p:nvPr/>
        </p:nvPicPr>
        <p:blipFill>
          <a:blip r:embed="rId7">
            <a:alphaModFix/>
          </a:blip>
          <a:stretch>
            <a:fillRect/>
          </a:stretch>
        </p:blipFill>
        <p:spPr>
          <a:xfrm>
            <a:off x="280588" y="1301125"/>
            <a:ext cx="798474" cy="610774"/>
          </a:xfrm>
          <a:prstGeom prst="rect">
            <a:avLst/>
          </a:prstGeom>
          <a:noFill/>
          <a:ln>
            <a:noFill/>
          </a:ln>
        </p:spPr>
      </p:pic>
      <p:sp>
        <p:nvSpPr>
          <p:cNvPr id="12" name="Google Shape;199;p33"/>
          <p:cNvSpPr txBox="1">
            <a:spLocks/>
          </p:cNvSpPr>
          <p:nvPr/>
        </p:nvSpPr>
        <p:spPr>
          <a:xfrm>
            <a:off x="1837232" y="906139"/>
            <a:ext cx="5900850" cy="126693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tr-TR" sz="1600" dirty="0" smtClean="0">
              <a:solidFill>
                <a:srgbClr val="6B4038"/>
              </a:solidFill>
              <a:latin typeface="Calibri Light" panose="020F0302020204030204" pitchFamily="34" charset="0"/>
              <a:cs typeface="Calibri Light" panose="020F0302020204030204" pitchFamily="34" charset="0"/>
            </a:endParaRPr>
          </a:p>
          <a:p>
            <a:r>
              <a:rPr lang="tr-TR" sz="1600" dirty="0" smtClean="0">
                <a:solidFill>
                  <a:srgbClr val="6B4038"/>
                </a:solidFill>
                <a:latin typeface="Calibri Light" panose="020F0302020204030204" pitchFamily="34" charset="0"/>
                <a:cs typeface="Calibri Light" panose="020F0302020204030204" pitchFamily="34" charset="0"/>
              </a:rPr>
              <a:t>Prof</a:t>
            </a:r>
            <a:r>
              <a:rPr lang="tr-TR" sz="1600" dirty="0">
                <a:solidFill>
                  <a:srgbClr val="6B4038"/>
                </a:solidFill>
                <a:latin typeface="Calibri Light" panose="020F0302020204030204" pitchFamily="34" charset="0"/>
                <a:cs typeface="Calibri Light" panose="020F0302020204030204" pitchFamily="34" charset="0"/>
              </a:rPr>
              <a:t>. Dr. Fuat Sezgin Merkez Kütüphanesi, Üniversitemizin eğitim-öğretim politikası doğrultusunda, araştırma ve eğitim-öğretimde duyulan bilgi gereksinimini karşılamak amacıyla; gereken her türlü bilgi ve belgeyi sağlamak, sağlanan bilgi ve belgeleri kullanıcılarına ulaşacak şekilde düzenlemek var olan bilgi kaynaklarından en verimli şekilde yararlanma koşullarını sağlamak amacıyla her düzeydeki kullanıcılara yönelik çalışmalarını sürdürmektedir. </a:t>
            </a:r>
            <a:endParaRPr lang="tr-TR" sz="1600" dirty="0" smtClean="0">
              <a:solidFill>
                <a:srgbClr val="6B4038"/>
              </a:solidFill>
              <a:latin typeface="Calibri Light" panose="020F0302020204030204" pitchFamily="34" charset="0"/>
              <a:cs typeface="Calibri Light" panose="020F0302020204030204" pitchFamily="34" charset="0"/>
            </a:endParaRPr>
          </a:p>
          <a:p>
            <a:endParaRPr lang="tr-TR" sz="1600" dirty="0">
              <a:solidFill>
                <a:srgbClr val="6B4038"/>
              </a:solidFill>
              <a:latin typeface="Calibri Light" panose="020F0302020204030204" pitchFamily="34" charset="0"/>
              <a:cs typeface="Calibri Light" panose="020F0302020204030204" pitchFamily="34" charset="0"/>
            </a:endParaRPr>
          </a:p>
          <a:p>
            <a:r>
              <a:rPr lang="tr-TR" sz="1600" dirty="0">
                <a:solidFill>
                  <a:srgbClr val="6B4038"/>
                </a:solidFill>
                <a:latin typeface="Calibri Light" panose="020F0302020204030204" pitchFamily="34" charset="0"/>
                <a:cs typeface="Calibri Light" panose="020F0302020204030204" pitchFamily="34" charset="0"/>
              </a:rPr>
              <a:t>Kütüphane içerisinde kablosuz internet bağlantısı mevcuttur. Proje çalışmaları olan Öğrenciler için ayrılmış gerektiğinde kullanılabilen 10 adet internet bağlantılı PC bulunmaktadır. Kullanıcılar, kütüphane web sitesinden kitap rezerve, süre uzatma vb. işlemleri yapabilmektedir. Öğrenciler, üniversitemize kayıt yaptırdıkları andan itibaren kütüphanemizin doğal üyesidir.</a:t>
            </a:r>
          </a:p>
        </p:txBody>
      </p:sp>
      <p:grpSp>
        <p:nvGrpSpPr>
          <p:cNvPr id="33" name="Google Shape;1629;p34"/>
          <p:cNvGrpSpPr/>
          <p:nvPr/>
        </p:nvGrpSpPr>
        <p:grpSpPr>
          <a:xfrm>
            <a:off x="39972" y="3203088"/>
            <a:ext cx="1635624" cy="1537272"/>
            <a:chOff x="1023150" y="238100"/>
            <a:chExt cx="5572825" cy="5237725"/>
          </a:xfrm>
        </p:grpSpPr>
        <p:sp>
          <p:nvSpPr>
            <p:cNvPr id="34" name="Google Shape;1630;p34"/>
            <p:cNvSpPr/>
            <p:nvPr/>
          </p:nvSpPr>
          <p:spPr>
            <a:xfrm>
              <a:off x="2916200" y="1401125"/>
              <a:ext cx="1101750" cy="1227975"/>
            </a:xfrm>
            <a:custGeom>
              <a:avLst/>
              <a:gdLst/>
              <a:ahLst/>
              <a:cxnLst/>
              <a:rect l="l" t="t" r="r" b="b"/>
              <a:pathLst>
                <a:path w="44070" h="49119" extrusionOk="0">
                  <a:moveTo>
                    <a:pt x="16555" y="1"/>
                  </a:moveTo>
                  <a:lnTo>
                    <a:pt x="1" y="35918"/>
                  </a:lnTo>
                  <a:lnTo>
                    <a:pt x="27019" y="49119"/>
                  </a:lnTo>
                  <a:lnTo>
                    <a:pt x="44070" y="13673"/>
                  </a:lnTo>
                  <a:lnTo>
                    <a:pt x="16555" y="1"/>
                  </a:lnTo>
                  <a:close/>
                </a:path>
              </a:pathLst>
            </a:custGeom>
            <a:solidFill>
              <a:srgbClr val="B07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31;p34"/>
            <p:cNvSpPr/>
            <p:nvPr/>
          </p:nvSpPr>
          <p:spPr>
            <a:xfrm>
              <a:off x="2935350" y="1351375"/>
              <a:ext cx="1073650" cy="1238425"/>
            </a:xfrm>
            <a:custGeom>
              <a:avLst/>
              <a:gdLst/>
              <a:ahLst/>
              <a:cxnLst/>
              <a:rect l="l" t="t" r="r" b="b"/>
              <a:pathLst>
                <a:path w="42946" h="49537" extrusionOk="0">
                  <a:moveTo>
                    <a:pt x="16722" y="1"/>
                  </a:moveTo>
                  <a:lnTo>
                    <a:pt x="1" y="36884"/>
                  </a:lnTo>
                  <a:lnTo>
                    <a:pt x="25894" y="49536"/>
                  </a:lnTo>
                  <a:lnTo>
                    <a:pt x="42946" y="14090"/>
                  </a:lnTo>
                  <a:lnTo>
                    <a:pt x="167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32;p34"/>
            <p:cNvSpPr/>
            <p:nvPr/>
          </p:nvSpPr>
          <p:spPr>
            <a:xfrm>
              <a:off x="3001100" y="1315175"/>
              <a:ext cx="1101775" cy="1227975"/>
            </a:xfrm>
            <a:custGeom>
              <a:avLst/>
              <a:gdLst/>
              <a:ahLst/>
              <a:cxnLst/>
              <a:rect l="l" t="t" r="r" b="b"/>
              <a:pathLst>
                <a:path w="44071" h="49119" extrusionOk="0">
                  <a:moveTo>
                    <a:pt x="16555" y="1"/>
                  </a:moveTo>
                  <a:lnTo>
                    <a:pt x="0" y="35918"/>
                  </a:lnTo>
                  <a:lnTo>
                    <a:pt x="27019" y="49119"/>
                  </a:lnTo>
                  <a:lnTo>
                    <a:pt x="44070" y="13673"/>
                  </a:lnTo>
                  <a:lnTo>
                    <a:pt x="16555" y="1"/>
                  </a:lnTo>
                  <a:close/>
                </a:path>
              </a:pathLst>
            </a:custGeom>
            <a:solidFill>
              <a:srgbClr val="CC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33;p34"/>
            <p:cNvSpPr/>
            <p:nvPr/>
          </p:nvSpPr>
          <p:spPr>
            <a:xfrm>
              <a:off x="2916200" y="1305450"/>
              <a:ext cx="498775" cy="993625"/>
            </a:xfrm>
            <a:custGeom>
              <a:avLst/>
              <a:gdLst/>
              <a:ahLst/>
              <a:cxnLst/>
              <a:rect l="l" t="t" r="r" b="b"/>
              <a:pathLst>
                <a:path w="19951" h="39745" extrusionOk="0">
                  <a:moveTo>
                    <a:pt x="18567" y="1"/>
                  </a:moveTo>
                  <a:cubicBezTo>
                    <a:pt x="17414" y="1"/>
                    <a:pt x="17184" y="1083"/>
                    <a:pt x="17184" y="1083"/>
                  </a:cubicBezTo>
                  <a:cubicBezTo>
                    <a:pt x="9066" y="17883"/>
                    <a:pt x="7277" y="22093"/>
                    <a:pt x="1" y="39745"/>
                  </a:cubicBezTo>
                  <a:cubicBezTo>
                    <a:pt x="647" y="39116"/>
                    <a:pt x="3397" y="36308"/>
                    <a:pt x="3397" y="36308"/>
                  </a:cubicBezTo>
                  <a:lnTo>
                    <a:pt x="19951" y="390"/>
                  </a:lnTo>
                  <a:cubicBezTo>
                    <a:pt x="19384" y="108"/>
                    <a:pt x="18930" y="1"/>
                    <a:pt x="18567" y="1"/>
                  </a:cubicBezTo>
                  <a:close/>
                </a:path>
              </a:pathLst>
            </a:custGeom>
            <a:solidFill>
              <a:srgbClr val="B07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34;p34"/>
            <p:cNvSpPr/>
            <p:nvPr/>
          </p:nvSpPr>
          <p:spPr>
            <a:xfrm>
              <a:off x="2960175" y="2259050"/>
              <a:ext cx="608975" cy="298525"/>
            </a:xfrm>
            <a:custGeom>
              <a:avLst/>
              <a:gdLst/>
              <a:ahLst/>
              <a:cxnLst/>
              <a:rect l="l" t="t" r="r" b="b"/>
              <a:pathLst>
                <a:path w="24359" h="11941" extrusionOk="0">
                  <a:moveTo>
                    <a:pt x="36" y="1"/>
                  </a:moveTo>
                  <a:cubicBezTo>
                    <a:pt x="25" y="1"/>
                    <a:pt x="19" y="3"/>
                    <a:pt x="17" y="7"/>
                  </a:cubicBezTo>
                  <a:cubicBezTo>
                    <a:pt x="0" y="44"/>
                    <a:pt x="328" y="236"/>
                    <a:pt x="930" y="563"/>
                  </a:cubicBezTo>
                  <a:cubicBezTo>
                    <a:pt x="1533" y="892"/>
                    <a:pt x="2410" y="1352"/>
                    <a:pt x="3499" y="1915"/>
                  </a:cubicBezTo>
                  <a:cubicBezTo>
                    <a:pt x="5678" y="3041"/>
                    <a:pt x="8701" y="4569"/>
                    <a:pt x="12053" y="6226"/>
                  </a:cubicBezTo>
                  <a:cubicBezTo>
                    <a:pt x="15406" y="7884"/>
                    <a:pt x="18456" y="9356"/>
                    <a:pt x="20681" y="10388"/>
                  </a:cubicBezTo>
                  <a:cubicBezTo>
                    <a:pt x="22778" y="11366"/>
                    <a:pt x="24147" y="11940"/>
                    <a:pt x="24323" y="11940"/>
                  </a:cubicBezTo>
                  <a:cubicBezTo>
                    <a:pt x="24333" y="11940"/>
                    <a:pt x="24339" y="11938"/>
                    <a:pt x="24341" y="11934"/>
                  </a:cubicBezTo>
                  <a:cubicBezTo>
                    <a:pt x="24359" y="11897"/>
                    <a:pt x="24030" y="11705"/>
                    <a:pt x="23428" y="11378"/>
                  </a:cubicBezTo>
                  <a:cubicBezTo>
                    <a:pt x="22827" y="11049"/>
                    <a:pt x="21948" y="10589"/>
                    <a:pt x="20859" y="10026"/>
                  </a:cubicBezTo>
                  <a:cubicBezTo>
                    <a:pt x="18681" y="8901"/>
                    <a:pt x="15660" y="7373"/>
                    <a:pt x="12306" y="5715"/>
                  </a:cubicBezTo>
                  <a:cubicBezTo>
                    <a:pt x="8952" y="4057"/>
                    <a:pt x="5902" y="2585"/>
                    <a:pt x="3677" y="1553"/>
                  </a:cubicBezTo>
                  <a:cubicBezTo>
                    <a:pt x="1580" y="575"/>
                    <a:pt x="211" y="1"/>
                    <a:pt x="36" y="1"/>
                  </a:cubicBezTo>
                  <a:close/>
                </a:path>
              </a:pathLst>
            </a:custGeom>
            <a:solidFill>
              <a:srgbClr val="DEC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35;p34"/>
            <p:cNvSpPr/>
            <p:nvPr/>
          </p:nvSpPr>
          <p:spPr>
            <a:xfrm>
              <a:off x="2973675" y="2241050"/>
              <a:ext cx="316125" cy="154800"/>
            </a:xfrm>
            <a:custGeom>
              <a:avLst/>
              <a:gdLst/>
              <a:ahLst/>
              <a:cxnLst/>
              <a:rect l="l" t="t" r="r" b="b"/>
              <a:pathLst>
                <a:path w="12645" h="6192" extrusionOk="0">
                  <a:moveTo>
                    <a:pt x="70" y="1"/>
                  </a:moveTo>
                  <a:cubicBezTo>
                    <a:pt x="49" y="1"/>
                    <a:pt x="37" y="5"/>
                    <a:pt x="33" y="13"/>
                  </a:cubicBezTo>
                  <a:cubicBezTo>
                    <a:pt x="0" y="85"/>
                    <a:pt x="681" y="476"/>
                    <a:pt x="1796" y="1078"/>
                  </a:cubicBezTo>
                  <a:cubicBezTo>
                    <a:pt x="2912" y="1678"/>
                    <a:pt x="4464" y="2488"/>
                    <a:pt x="6195" y="3351"/>
                  </a:cubicBezTo>
                  <a:cubicBezTo>
                    <a:pt x="7926" y="4215"/>
                    <a:pt x="9508" y="4968"/>
                    <a:pt x="10673" y="5477"/>
                  </a:cubicBezTo>
                  <a:cubicBezTo>
                    <a:pt x="11709" y="5933"/>
                    <a:pt x="12414" y="6191"/>
                    <a:pt x="12577" y="6191"/>
                  </a:cubicBezTo>
                  <a:cubicBezTo>
                    <a:pt x="12596" y="6191"/>
                    <a:pt x="12608" y="6188"/>
                    <a:pt x="12612" y="6180"/>
                  </a:cubicBezTo>
                  <a:cubicBezTo>
                    <a:pt x="12645" y="6108"/>
                    <a:pt x="11964" y="5715"/>
                    <a:pt x="10848" y="5115"/>
                  </a:cubicBezTo>
                  <a:cubicBezTo>
                    <a:pt x="9732" y="4514"/>
                    <a:pt x="8180" y="3705"/>
                    <a:pt x="6449" y="2842"/>
                  </a:cubicBezTo>
                  <a:cubicBezTo>
                    <a:pt x="4719" y="1977"/>
                    <a:pt x="3136" y="1226"/>
                    <a:pt x="1972" y="715"/>
                  </a:cubicBezTo>
                  <a:cubicBezTo>
                    <a:pt x="938" y="260"/>
                    <a:pt x="236" y="1"/>
                    <a:pt x="70" y="1"/>
                  </a:cubicBezTo>
                  <a:close/>
                </a:path>
              </a:pathLst>
            </a:custGeom>
            <a:solidFill>
              <a:srgbClr val="DEC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36;p34"/>
            <p:cNvSpPr/>
            <p:nvPr/>
          </p:nvSpPr>
          <p:spPr>
            <a:xfrm>
              <a:off x="3332000" y="1765650"/>
              <a:ext cx="461075" cy="262175"/>
            </a:xfrm>
            <a:custGeom>
              <a:avLst/>
              <a:gdLst/>
              <a:ahLst/>
              <a:cxnLst/>
              <a:rect l="l" t="t" r="r" b="b"/>
              <a:pathLst>
                <a:path w="18443" h="10487" extrusionOk="0">
                  <a:moveTo>
                    <a:pt x="1279" y="0"/>
                  </a:moveTo>
                  <a:lnTo>
                    <a:pt x="1" y="1933"/>
                  </a:lnTo>
                  <a:lnTo>
                    <a:pt x="17886" y="10486"/>
                  </a:lnTo>
                  <a:lnTo>
                    <a:pt x="18442" y="8665"/>
                  </a:lnTo>
                  <a:lnTo>
                    <a:pt x="1279" y="0"/>
                  </a:lnTo>
                  <a:close/>
                </a:path>
              </a:pathLst>
            </a:custGeom>
            <a:solidFill>
              <a:srgbClr val="B07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37;p34"/>
            <p:cNvSpPr/>
            <p:nvPr/>
          </p:nvSpPr>
          <p:spPr>
            <a:xfrm>
              <a:off x="3264075" y="2251225"/>
              <a:ext cx="142575" cy="116875"/>
            </a:xfrm>
            <a:custGeom>
              <a:avLst/>
              <a:gdLst/>
              <a:ahLst/>
              <a:cxnLst/>
              <a:rect l="l" t="t" r="r" b="b"/>
              <a:pathLst>
                <a:path w="5703" h="4675" extrusionOk="0">
                  <a:moveTo>
                    <a:pt x="1130" y="1"/>
                  </a:moveTo>
                  <a:lnTo>
                    <a:pt x="1" y="1544"/>
                  </a:lnTo>
                  <a:lnTo>
                    <a:pt x="5041" y="4675"/>
                  </a:lnTo>
                  <a:lnTo>
                    <a:pt x="5703" y="2506"/>
                  </a:lnTo>
                  <a:lnTo>
                    <a:pt x="1130" y="1"/>
                  </a:lnTo>
                  <a:close/>
                </a:path>
              </a:pathLst>
            </a:custGeom>
            <a:solidFill>
              <a:srgbClr val="B07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38;p34"/>
            <p:cNvSpPr/>
            <p:nvPr/>
          </p:nvSpPr>
          <p:spPr>
            <a:xfrm>
              <a:off x="3527575" y="1613500"/>
              <a:ext cx="199825" cy="201600"/>
            </a:xfrm>
            <a:custGeom>
              <a:avLst/>
              <a:gdLst/>
              <a:ahLst/>
              <a:cxnLst/>
              <a:rect l="l" t="t" r="r" b="b"/>
              <a:pathLst>
                <a:path w="7993" h="8064" extrusionOk="0">
                  <a:moveTo>
                    <a:pt x="4540" y="1"/>
                  </a:moveTo>
                  <a:lnTo>
                    <a:pt x="2837" y="2271"/>
                  </a:lnTo>
                  <a:lnTo>
                    <a:pt x="0" y="2156"/>
                  </a:lnTo>
                  <a:lnTo>
                    <a:pt x="1633" y="4477"/>
                  </a:lnTo>
                  <a:lnTo>
                    <a:pt x="647" y="7138"/>
                  </a:lnTo>
                  <a:lnTo>
                    <a:pt x="3360" y="6303"/>
                  </a:lnTo>
                  <a:lnTo>
                    <a:pt x="5586" y="8063"/>
                  </a:lnTo>
                  <a:lnTo>
                    <a:pt x="5629" y="5225"/>
                  </a:lnTo>
                  <a:lnTo>
                    <a:pt x="7992" y="3653"/>
                  </a:lnTo>
                  <a:lnTo>
                    <a:pt x="5306" y="2735"/>
                  </a:lnTo>
                  <a:lnTo>
                    <a:pt x="4540" y="1"/>
                  </a:lnTo>
                  <a:close/>
                </a:path>
              </a:pathLst>
            </a:custGeom>
            <a:solidFill>
              <a:srgbClr val="B07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39;p34"/>
            <p:cNvSpPr/>
            <p:nvPr/>
          </p:nvSpPr>
          <p:spPr>
            <a:xfrm>
              <a:off x="1826150" y="3809800"/>
              <a:ext cx="156225" cy="232075"/>
            </a:xfrm>
            <a:custGeom>
              <a:avLst/>
              <a:gdLst/>
              <a:ahLst/>
              <a:cxnLst/>
              <a:rect l="l" t="t" r="r" b="b"/>
              <a:pathLst>
                <a:path w="6249" h="9283" extrusionOk="0">
                  <a:moveTo>
                    <a:pt x="4008" y="1"/>
                  </a:moveTo>
                  <a:lnTo>
                    <a:pt x="2" y="2938"/>
                  </a:lnTo>
                  <a:lnTo>
                    <a:pt x="1" y="2938"/>
                  </a:lnTo>
                  <a:cubicBezTo>
                    <a:pt x="1" y="2938"/>
                    <a:pt x="527" y="7113"/>
                    <a:pt x="2943" y="9282"/>
                  </a:cubicBezTo>
                  <a:lnTo>
                    <a:pt x="2335" y="4957"/>
                  </a:lnTo>
                  <a:lnTo>
                    <a:pt x="2335" y="4957"/>
                  </a:lnTo>
                  <a:cubicBezTo>
                    <a:pt x="2335" y="4957"/>
                    <a:pt x="5111" y="7123"/>
                    <a:pt x="6137" y="7123"/>
                  </a:cubicBezTo>
                  <a:cubicBezTo>
                    <a:pt x="6177" y="7123"/>
                    <a:pt x="6214" y="7120"/>
                    <a:pt x="6248" y="7113"/>
                  </a:cubicBezTo>
                  <a:cubicBezTo>
                    <a:pt x="6248" y="7113"/>
                    <a:pt x="3378" y="2286"/>
                    <a:pt x="4008" y="1"/>
                  </a:cubicBezTo>
                  <a:close/>
                </a:path>
              </a:pathLst>
            </a:custGeom>
            <a:solidFill>
              <a:srgbClr val="35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40;p34"/>
            <p:cNvSpPr/>
            <p:nvPr/>
          </p:nvSpPr>
          <p:spPr>
            <a:xfrm>
              <a:off x="1023150" y="2158375"/>
              <a:ext cx="629225" cy="254425"/>
            </a:xfrm>
            <a:custGeom>
              <a:avLst/>
              <a:gdLst/>
              <a:ahLst/>
              <a:cxnLst/>
              <a:rect l="l" t="t" r="r" b="b"/>
              <a:pathLst>
                <a:path w="25169" h="10177" extrusionOk="0">
                  <a:moveTo>
                    <a:pt x="24325" y="0"/>
                  </a:moveTo>
                  <a:lnTo>
                    <a:pt x="0" y="9698"/>
                  </a:lnTo>
                  <a:lnTo>
                    <a:pt x="1316" y="10176"/>
                  </a:lnTo>
                  <a:lnTo>
                    <a:pt x="25169" y="1379"/>
                  </a:lnTo>
                  <a:lnTo>
                    <a:pt x="24325" y="0"/>
                  </a:lnTo>
                  <a:close/>
                </a:path>
              </a:pathLst>
            </a:custGeom>
            <a:solidFill>
              <a:srgbClr val="B5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41;p34"/>
            <p:cNvSpPr/>
            <p:nvPr/>
          </p:nvSpPr>
          <p:spPr>
            <a:xfrm>
              <a:off x="1363100" y="2157075"/>
              <a:ext cx="1042825" cy="1804450"/>
            </a:xfrm>
            <a:custGeom>
              <a:avLst/>
              <a:gdLst/>
              <a:ahLst/>
              <a:cxnLst/>
              <a:rect l="l" t="t" r="r" b="b"/>
              <a:pathLst>
                <a:path w="41713" h="72178" extrusionOk="0">
                  <a:moveTo>
                    <a:pt x="32792" y="0"/>
                  </a:moveTo>
                  <a:lnTo>
                    <a:pt x="0" y="11546"/>
                  </a:lnTo>
                  <a:lnTo>
                    <a:pt x="14055" y="72177"/>
                  </a:lnTo>
                  <a:lnTo>
                    <a:pt x="41713" y="52798"/>
                  </a:lnTo>
                  <a:lnTo>
                    <a:pt x="32792" y="0"/>
                  </a:lnTo>
                  <a:close/>
                </a:path>
              </a:pathLst>
            </a:custGeom>
            <a:solidFill>
              <a:srgbClr val="5E9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42;p34"/>
            <p:cNvSpPr/>
            <p:nvPr/>
          </p:nvSpPr>
          <p:spPr>
            <a:xfrm>
              <a:off x="1826150" y="2157075"/>
              <a:ext cx="153675" cy="71575"/>
            </a:xfrm>
            <a:custGeom>
              <a:avLst/>
              <a:gdLst/>
              <a:ahLst/>
              <a:cxnLst/>
              <a:rect l="l" t="t" r="r" b="b"/>
              <a:pathLst>
                <a:path w="6147" h="2863" extrusionOk="0">
                  <a:moveTo>
                    <a:pt x="5772" y="0"/>
                  </a:moveTo>
                  <a:lnTo>
                    <a:pt x="1" y="2862"/>
                  </a:lnTo>
                  <a:lnTo>
                    <a:pt x="6146" y="1130"/>
                  </a:lnTo>
                  <a:lnTo>
                    <a:pt x="5772" y="0"/>
                  </a:lnTo>
                  <a:close/>
                </a:path>
              </a:pathLst>
            </a:custGeom>
            <a:solidFill>
              <a:srgbClr val="D8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43;p34"/>
            <p:cNvSpPr/>
            <p:nvPr/>
          </p:nvSpPr>
          <p:spPr>
            <a:xfrm>
              <a:off x="1056050" y="2157075"/>
              <a:ext cx="1085125" cy="288650"/>
            </a:xfrm>
            <a:custGeom>
              <a:avLst/>
              <a:gdLst/>
              <a:ahLst/>
              <a:cxnLst/>
              <a:rect l="l" t="t" r="r" b="b"/>
              <a:pathLst>
                <a:path w="43405" h="11546" extrusionOk="0">
                  <a:moveTo>
                    <a:pt x="36576" y="0"/>
                  </a:moveTo>
                  <a:lnTo>
                    <a:pt x="27724" y="52"/>
                  </a:lnTo>
                  <a:lnTo>
                    <a:pt x="0" y="9924"/>
                  </a:lnTo>
                  <a:lnTo>
                    <a:pt x="12282" y="11546"/>
                  </a:lnTo>
                  <a:lnTo>
                    <a:pt x="43404" y="587"/>
                  </a:lnTo>
                  <a:lnTo>
                    <a:pt x="39367" y="450"/>
                  </a:lnTo>
                  <a:lnTo>
                    <a:pt x="30805" y="2862"/>
                  </a:lnTo>
                  <a:lnTo>
                    <a:pt x="36576" y="0"/>
                  </a:lnTo>
                  <a:close/>
                </a:path>
              </a:pathLst>
            </a:custGeom>
            <a:solidFill>
              <a:srgbClr val="ECE8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44;p34"/>
            <p:cNvSpPr/>
            <p:nvPr/>
          </p:nvSpPr>
          <p:spPr>
            <a:xfrm>
              <a:off x="1065975" y="2157075"/>
              <a:ext cx="612825" cy="252925"/>
            </a:xfrm>
            <a:custGeom>
              <a:avLst/>
              <a:gdLst/>
              <a:ahLst/>
              <a:cxnLst/>
              <a:rect l="l" t="t" r="r" b="b"/>
              <a:pathLst>
                <a:path w="24513" h="10117" extrusionOk="0">
                  <a:moveTo>
                    <a:pt x="24007" y="0"/>
                  </a:moveTo>
                  <a:lnTo>
                    <a:pt x="1" y="10117"/>
                  </a:lnTo>
                  <a:lnTo>
                    <a:pt x="24512" y="1055"/>
                  </a:lnTo>
                  <a:lnTo>
                    <a:pt x="24007" y="0"/>
                  </a:lnTo>
                  <a:close/>
                </a:path>
              </a:pathLst>
            </a:custGeom>
            <a:solidFill>
              <a:srgbClr val="D8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45;p34"/>
            <p:cNvSpPr/>
            <p:nvPr/>
          </p:nvSpPr>
          <p:spPr>
            <a:xfrm>
              <a:off x="1349850" y="2221650"/>
              <a:ext cx="495550" cy="191175"/>
            </a:xfrm>
            <a:custGeom>
              <a:avLst/>
              <a:gdLst/>
              <a:ahLst/>
              <a:cxnLst/>
              <a:rect l="l" t="t" r="r" b="b"/>
              <a:pathLst>
                <a:path w="19822" h="7647" extrusionOk="0">
                  <a:moveTo>
                    <a:pt x="19821" y="0"/>
                  </a:moveTo>
                  <a:cubicBezTo>
                    <a:pt x="19814" y="0"/>
                    <a:pt x="15381" y="1708"/>
                    <a:pt x="9910" y="3819"/>
                  </a:cubicBezTo>
                  <a:cubicBezTo>
                    <a:pt x="4436" y="5930"/>
                    <a:pt x="0" y="7644"/>
                    <a:pt x="1" y="7646"/>
                  </a:cubicBezTo>
                  <a:cubicBezTo>
                    <a:pt x="1" y="7646"/>
                    <a:pt x="1" y="7646"/>
                    <a:pt x="1" y="7646"/>
                  </a:cubicBezTo>
                  <a:cubicBezTo>
                    <a:pt x="6" y="7646"/>
                    <a:pt x="4442" y="5937"/>
                    <a:pt x="9912" y="3826"/>
                  </a:cubicBezTo>
                  <a:cubicBezTo>
                    <a:pt x="15386" y="1715"/>
                    <a:pt x="19821" y="3"/>
                    <a:pt x="19821" y="0"/>
                  </a:cubicBezTo>
                  <a:cubicBezTo>
                    <a:pt x="19821" y="0"/>
                    <a:pt x="19821" y="0"/>
                    <a:pt x="19821" y="0"/>
                  </a:cubicBezTo>
                  <a:close/>
                </a:path>
              </a:pathLst>
            </a:custGeom>
            <a:solidFill>
              <a:srgbClr val="D8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46;p34"/>
            <p:cNvSpPr/>
            <p:nvPr/>
          </p:nvSpPr>
          <p:spPr>
            <a:xfrm>
              <a:off x="1294925" y="2155725"/>
              <a:ext cx="608350" cy="259325"/>
            </a:xfrm>
            <a:custGeom>
              <a:avLst/>
              <a:gdLst/>
              <a:ahLst/>
              <a:cxnLst/>
              <a:rect l="l" t="t" r="r" b="b"/>
              <a:pathLst>
                <a:path w="24334" h="10373" extrusionOk="0">
                  <a:moveTo>
                    <a:pt x="24332" y="1"/>
                  </a:moveTo>
                  <a:cubicBezTo>
                    <a:pt x="24328" y="1"/>
                    <a:pt x="18882" y="2320"/>
                    <a:pt x="12166" y="5184"/>
                  </a:cubicBezTo>
                  <a:cubicBezTo>
                    <a:pt x="5447" y="8049"/>
                    <a:pt x="1" y="10370"/>
                    <a:pt x="2" y="10372"/>
                  </a:cubicBezTo>
                  <a:cubicBezTo>
                    <a:pt x="2" y="10372"/>
                    <a:pt x="2" y="10372"/>
                    <a:pt x="2" y="10372"/>
                  </a:cubicBezTo>
                  <a:cubicBezTo>
                    <a:pt x="9" y="10372"/>
                    <a:pt x="5452" y="8053"/>
                    <a:pt x="12169" y="5190"/>
                  </a:cubicBezTo>
                  <a:cubicBezTo>
                    <a:pt x="18887" y="2327"/>
                    <a:pt x="24333" y="3"/>
                    <a:pt x="24332" y="1"/>
                  </a:cubicBezTo>
                  <a:cubicBezTo>
                    <a:pt x="24332" y="1"/>
                    <a:pt x="24332" y="1"/>
                    <a:pt x="24332" y="1"/>
                  </a:cubicBezTo>
                  <a:close/>
                </a:path>
              </a:pathLst>
            </a:custGeom>
            <a:solidFill>
              <a:srgbClr val="D8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47;p34"/>
            <p:cNvSpPr/>
            <p:nvPr/>
          </p:nvSpPr>
          <p:spPr>
            <a:xfrm>
              <a:off x="1023150" y="2400825"/>
              <a:ext cx="691350" cy="1560700"/>
            </a:xfrm>
            <a:custGeom>
              <a:avLst/>
              <a:gdLst/>
              <a:ahLst/>
              <a:cxnLst/>
              <a:rect l="l" t="t" r="r" b="b"/>
              <a:pathLst>
                <a:path w="27654" h="62428" extrusionOk="0">
                  <a:moveTo>
                    <a:pt x="0" y="0"/>
                  </a:moveTo>
                  <a:cubicBezTo>
                    <a:pt x="0" y="1392"/>
                    <a:pt x="12881" y="60011"/>
                    <a:pt x="12881" y="60011"/>
                  </a:cubicBezTo>
                  <a:lnTo>
                    <a:pt x="27653" y="62427"/>
                  </a:lnTo>
                  <a:lnTo>
                    <a:pt x="13598" y="1796"/>
                  </a:lnTo>
                  <a:lnTo>
                    <a:pt x="0" y="0"/>
                  </a:ln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48;p34"/>
            <p:cNvSpPr/>
            <p:nvPr/>
          </p:nvSpPr>
          <p:spPr>
            <a:xfrm>
              <a:off x="1156975" y="2689125"/>
              <a:ext cx="376325" cy="1020050"/>
            </a:xfrm>
            <a:custGeom>
              <a:avLst/>
              <a:gdLst/>
              <a:ahLst/>
              <a:cxnLst/>
              <a:rect l="l" t="t" r="r" b="b"/>
              <a:pathLst>
                <a:path w="15053" h="40802" extrusionOk="0">
                  <a:moveTo>
                    <a:pt x="0" y="0"/>
                  </a:moveTo>
                  <a:lnTo>
                    <a:pt x="9557" y="40092"/>
                  </a:lnTo>
                  <a:lnTo>
                    <a:pt x="15053" y="40801"/>
                  </a:lnTo>
                  <a:lnTo>
                    <a:pt x="15053" y="40801"/>
                  </a:lnTo>
                  <a:lnTo>
                    <a:pt x="5520" y="1204"/>
                  </a:lnTo>
                  <a:lnTo>
                    <a:pt x="0" y="0"/>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49;p34"/>
            <p:cNvSpPr/>
            <p:nvPr/>
          </p:nvSpPr>
          <p:spPr>
            <a:xfrm>
              <a:off x="1130450" y="2612900"/>
              <a:ext cx="166225" cy="46300"/>
            </a:xfrm>
            <a:custGeom>
              <a:avLst/>
              <a:gdLst/>
              <a:ahLst/>
              <a:cxnLst/>
              <a:rect l="l" t="t" r="r" b="b"/>
              <a:pathLst>
                <a:path w="6649" h="1852" extrusionOk="0">
                  <a:moveTo>
                    <a:pt x="961" y="0"/>
                  </a:moveTo>
                  <a:cubicBezTo>
                    <a:pt x="438" y="0"/>
                    <a:pt x="105" y="76"/>
                    <a:pt x="72" y="229"/>
                  </a:cubicBezTo>
                  <a:cubicBezTo>
                    <a:pt x="0" y="566"/>
                    <a:pt x="1397" y="1151"/>
                    <a:pt x="3194" y="1536"/>
                  </a:cubicBezTo>
                  <a:cubicBezTo>
                    <a:pt x="4170" y="1745"/>
                    <a:pt x="5063" y="1852"/>
                    <a:pt x="5686" y="1852"/>
                  </a:cubicBezTo>
                  <a:cubicBezTo>
                    <a:pt x="6210" y="1852"/>
                    <a:pt x="6543" y="1777"/>
                    <a:pt x="6576" y="1623"/>
                  </a:cubicBezTo>
                  <a:cubicBezTo>
                    <a:pt x="6649" y="1286"/>
                    <a:pt x="5251" y="701"/>
                    <a:pt x="3455" y="317"/>
                  </a:cubicBezTo>
                  <a:cubicBezTo>
                    <a:pt x="2478" y="107"/>
                    <a:pt x="1584" y="0"/>
                    <a:pt x="961"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50;p34"/>
            <p:cNvSpPr/>
            <p:nvPr/>
          </p:nvSpPr>
          <p:spPr>
            <a:xfrm>
              <a:off x="1652350" y="2653525"/>
              <a:ext cx="547950" cy="464325"/>
            </a:xfrm>
            <a:custGeom>
              <a:avLst/>
              <a:gdLst/>
              <a:ahLst/>
              <a:cxnLst/>
              <a:rect l="l" t="t" r="r" b="b"/>
              <a:pathLst>
                <a:path w="21918" h="18573" extrusionOk="0">
                  <a:moveTo>
                    <a:pt x="20458" y="0"/>
                  </a:moveTo>
                  <a:lnTo>
                    <a:pt x="1" y="8145"/>
                  </a:lnTo>
                  <a:lnTo>
                    <a:pt x="2485" y="18572"/>
                  </a:lnTo>
                  <a:lnTo>
                    <a:pt x="21917" y="8766"/>
                  </a:lnTo>
                  <a:lnTo>
                    <a:pt x="20458" y="0"/>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51;p34"/>
            <p:cNvSpPr/>
            <p:nvPr/>
          </p:nvSpPr>
          <p:spPr>
            <a:xfrm>
              <a:off x="1734975" y="2935000"/>
              <a:ext cx="494750" cy="263725"/>
            </a:xfrm>
            <a:custGeom>
              <a:avLst/>
              <a:gdLst/>
              <a:ahLst/>
              <a:cxnLst/>
              <a:rect l="l" t="t" r="r" b="b"/>
              <a:pathLst>
                <a:path w="19790" h="10549" extrusionOk="0">
                  <a:moveTo>
                    <a:pt x="19542" y="0"/>
                  </a:moveTo>
                  <a:cubicBezTo>
                    <a:pt x="18881" y="0"/>
                    <a:pt x="14629" y="2014"/>
                    <a:pt x="9600" y="4724"/>
                  </a:cubicBezTo>
                  <a:cubicBezTo>
                    <a:pt x="4224" y="7622"/>
                    <a:pt x="1" y="10215"/>
                    <a:pt x="163" y="10519"/>
                  </a:cubicBezTo>
                  <a:cubicBezTo>
                    <a:pt x="174" y="10539"/>
                    <a:pt x="202" y="10548"/>
                    <a:pt x="248" y="10548"/>
                  </a:cubicBezTo>
                  <a:cubicBezTo>
                    <a:pt x="908" y="10548"/>
                    <a:pt x="5163" y="8533"/>
                    <a:pt x="10192" y="5823"/>
                  </a:cubicBezTo>
                  <a:cubicBezTo>
                    <a:pt x="15564" y="2927"/>
                    <a:pt x="19790" y="332"/>
                    <a:pt x="19626" y="29"/>
                  </a:cubicBezTo>
                  <a:cubicBezTo>
                    <a:pt x="19616" y="10"/>
                    <a:pt x="19587" y="0"/>
                    <a:pt x="19542"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52;p34"/>
            <p:cNvSpPr/>
            <p:nvPr/>
          </p:nvSpPr>
          <p:spPr>
            <a:xfrm>
              <a:off x="1407075" y="3735775"/>
              <a:ext cx="127675" cy="35775"/>
            </a:xfrm>
            <a:custGeom>
              <a:avLst/>
              <a:gdLst/>
              <a:ahLst/>
              <a:cxnLst/>
              <a:rect l="l" t="t" r="r" b="b"/>
              <a:pathLst>
                <a:path w="5107" h="1431" extrusionOk="0">
                  <a:moveTo>
                    <a:pt x="1195" y="0"/>
                  </a:moveTo>
                  <a:cubicBezTo>
                    <a:pt x="560" y="0"/>
                    <a:pt x="127" y="90"/>
                    <a:pt x="78" y="296"/>
                  </a:cubicBezTo>
                  <a:cubicBezTo>
                    <a:pt x="0" y="627"/>
                    <a:pt x="1067" y="1161"/>
                    <a:pt x="2473" y="1343"/>
                  </a:cubicBezTo>
                  <a:cubicBezTo>
                    <a:pt x="2925" y="1402"/>
                    <a:pt x="3351" y="1430"/>
                    <a:pt x="3722" y="1430"/>
                  </a:cubicBezTo>
                  <a:cubicBezTo>
                    <a:pt x="4482" y="1430"/>
                    <a:pt x="5010" y="1310"/>
                    <a:pt x="5049" y="1082"/>
                  </a:cubicBezTo>
                  <a:cubicBezTo>
                    <a:pt x="5107" y="743"/>
                    <a:pt x="4020" y="286"/>
                    <a:pt x="2642" y="107"/>
                  </a:cubicBezTo>
                  <a:cubicBezTo>
                    <a:pt x="2108" y="38"/>
                    <a:pt x="1608" y="0"/>
                    <a:pt x="1195"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53;p34"/>
            <p:cNvSpPr/>
            <p:nvPr/>
          </p:nvSpPr>
          <p:spPr>
            <a:xfrm>
              <a:off x="1844050" y="3070875"/>
              <a:ext cx="293200" cy="140675"/>
            </a:xfrm>
            <a:custGeom>
              <a:avLst/>
              <a:gdLst/>
              <a:ahLst/>
              <a:cxnLst/>
              <a:rect l="l" t="t" r="r" b="b"/>
              <a:pathLst>
                <a:path w="11728" h="5627" extrusionOk="0">
                  <a:moveTo>
                    <a:pt x="11394" y="1"/>
                  </a:moveTo>
                  <a:cubicBezTo>
                    <a:pt x="10697" y="1"/>
                    <a:pt x="8286" y="824"/>
                    <a:pt x="5552" y="2144"/>
                  </a:cubicBezTo>
                  <a:cubicBezTo>
                    <a:pt x="2379" y="3673"/>
                    <a:pt x="1" y="5276"/>
                    <a:pt x="163" y="5575"/>
                  </a:cubicBezTo>
                  <a:cubicBezTo>
                    <a:pt x="182" y="5610"/>
                    <a:pt x="232" y="5626"/>
                    <a:pt x="311" y="5626"/>
                  </a:cubicBezTo>
                  <a:cubicBezTo>
                    <a:pt x="929" y="5626"/>
                    <a:pt x="3306" y="4610"/>
                    <a:pt x="6093" y="3267"/>
                  </a:cubicBezTo>
                  <a:cubicBezTo>
                    <a:pt x="9234" y="1750"/>
                    <a:pt x="11728" y="384"/>
                    <a:pt x="11591" y="65"/>
                  </a:cubicBezTo>
                  <a:cubicBezTo>
                    <a:pt x="11573" y="22"/>
                    <a:pt x="11506" y="1"/>
                    <a:pt x="11394"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54;p34"/>
            <p:cNvSpPr/>
            <p:nvPr/>
          </p:nvSpPr>
          <p:spPr>
            <a:xfrm>
              <a:off x="1750125" y="2413500"/>
              <a:ext cx="152075" cy="53375"/>
            </a:xfrm>
            <a:custGeom>
              <a:avLst/>
              <a:gdLst/>
              <a:ahLst/>
              <a:cxnLst/>
              <a:rect l="l" t="t" r="r" b="b"/>
              <a:pathLst>
                <a:path w="6083" h="2135" extrusionOk="0">
                  <a:moveTo>
                    <a:pt x="5382" y="1"/>
                  </a:moveTo>
                  <a:cubicBezTo>
                    <a:pt x="4806" y="1"/>
                    <a:pt x="3879" y="166"/>
                    <a:pt x="2863" y="470"/>
                  </a:cubicBezTo>
                  <a:cubicBezTo>
                    <a:pt x="1238" y="959"/>
                    <a:pt x="1" y="1622"/>
                    <a:pt x="100" y="1952"/>
                  </a:cubicBezTo>
                  <a:cubicBezTo>
                    <a:pt x="137" y="2075"/>
                    <a:pt x="357" y="2135"/>
                    <a:pt x="703" y="2135"/>
                  </a:cubicBezTo>
                  <a:cubicBezTo>
                    <a:pt x="1280" y="2135"/>
                    <a:pt x="2207" y="1970"/>
                    <a:pt x="3222" y="1665"/>
                  </a:cubicBezTo>
                  <a:cubicBezTo>
                    <a:pt x="4847" y="1177"/>
                    <a:pt x="6082" y="513"/>
                    <a:pt x="5984" y="183"/>
                  </a:cubicBezTo>
                  <a:cubicBezTo>
                    <a:pt x="5947" y="60"/>
                    <a:pt x="5727" y="1"/>
                    <a:pt x="5382"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55;p34"/>
            <p:cNvSpPr/>
            <p:nvPr/>
          </p:nvSpPr>
          <p:spPr>
            <a:xfrm>
              <a:off x="1372375" y="2349725"/>
              <a:ext cx="97900" cy="44100"/>
            </a:xfrm>
            <a:custGeom>
              <a:avLst/>
              <a:gdLst/>
              <a:ahLst/>
              <a:cxnLst/>
              <a:rect l="l" t="t" r="r" b="b"/>
              <a:pathLst>
                <a:path w="3916" h="1764" extrusionOk="0">
                  <a:moveTo>
                    <a:pt x="1" y="1292"/>
                  </a:moveTo>
                  <a:lnTo>
                    <a:pt x="1" y="1292"/>
                  </a:lnTo>
                  <a:cubicBezTo>
                    <a:pt x="1" y="1292"/>
                    <a:pt x="1" y="1292"/>
                    <a:pt x="0" y="1292"/>
                  </a:cubicBezTo>
                  <a:lnTo>
                    <a:pt x="1" y="1292"/>
                  </a:lnTo>
                  <a:close/>
                  <a:moveTo>
                    <a:pt x="3032" y="1"/>
                  </a:moveTo>
                  <a:lnTo>
                    <a:pt x="1" y="1292"/>
                  </a:lnTo>
                  <a:lnTo>
                    <a:pt x="1" y="1292"/>
                  </a:lnTo>
                  <a:cubicBezTo>
                    <a:pt x="117" y="1243"/>
                    <a:pt x="219" y="1222"/>
                    <a:pt x="308" y="1222"/>
                  </a:cubicBezTo>
                  <a:cubicBezTo>
                    <a:pt x="766" y="1222"/>
                    <a:pt x="896" y="1763"/>
                    <a:pt x="896" y="1763"/>
                  </a:cubicBezTo>
                  <a:lnTo>
                    <a:pt x="897" y="1763"/>
                  </a:lnTo>
                  <a:lnTo>
                    <a:pt x="3787" y="882"/>
                  </a:lnTo>
                  <a:cubicBezTo>
                    <a:pt x="3915" y="258"/>
                    <a:pt x="3032" y="1"/>
                    <a:pt x="3032" y="1"/>
                  </a:cubicBezTo>
                  <a:close/>
                </a:path>
              </a:pathLst>
            </a:custGeom>
            <a:solidFill>
              <a:srgbClr val="35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56;p34"/>
            <p:cNvSpPr/>
            <p:nvPr/>
          </p:nvSpPr>
          <p:spPr>
            <a:xfrm>
              <a:off x="1056050" y="2391700"/>
              <a:ext cx="307075" cy="54025"/>
            </a:xfrm>
            <a:custGeom>
              <a:avLst/>
              <a:gdLst/>
              <a:ahLst/>
              <a:cxnLst/>
              <a:rect l="l" t="t" r="r" b="b"/>
              <a:pathLst>
                <a:path w="12283" h="2161" extrusionOk="0">
                  <a:moveTo>
                    <a:pt x="5910" y="0"/>
                  </a:moveTo>
                  <a:cubicBezTo>
                    <a:pt x="2902" y="0"/>
                    <a:pt x="0" y="539"/>
                    <a:pt x="0" y="539"/>
                  </a:cubicBezTo>
                  <a:lnTo>
                    <a:pt x="12282" y="2161"/>
                  </a:lnTo>
                  <a:cubicBezTo>
                    <a:pt x="11481" y="448"/>
                    <a:pt x="8652" y="0"/>
                    <a:pt x="5910"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57;p34"/>
            <p:cNvSpPr/>
            <p:nvPr/>
          </p:nvSpPr>
          <p:spPr>
            <a:xfrm>
              <a:off x="5016200" y="2021575"/>
              <a:ext cx="168425" cy="250200"/>
            </a:xfrm>
            <a:custGeom>
              <a:avLst/>
              <a:gdLst/>
              <a:ahLst/>
              <a:cxnLst/>
              <a:rect l="l" t="t" r="r" b="b"/>
              <a:pathLst>
                <a:path w="6737" h="10008" extrusionOk="0">
                  <a:moveTo>
                    <a:pt x="2417" y="0"/>
                  </a:moveTo>
                  <a:lnTo>
                    <a:pt x="2417" y="0"/>
                  </a:lnTo>
                  <a:cubicBezTo>
                    <a:pt x="3095" y="2466"/>
                    <a:pt x="0" y="7669"/>
                    <a:pt x="0" y="7669"/>
                  </a:cubicBezTo>
                  <a:cubicBezTo>
                    <a:pt x="37" y="7676"/>
                    <a:pt x="77" y="7680"/>
                    <a:pt x="120" y="7680"/>
                  </a:cubicBezTo>
                  <a:cubicBezTo>
                    <a:pt x="1227" y="7680"/>
                    <a:pt x="4219" y="5345"/>
                    <a:pt x="4220" y="5344"/>
                  </a:cubicBezTo>
                  <a:lnTo>
                    <a:pt x="4220" y="5344"/>
                  </a:lnTo>
                  <a:lnTo>
                    <a:pt x="3564" y="10008"/>
                  </a:lnTo>
                  <a:cubicBezTo>
                    <a:pt x="6169" y="7669"/>
                    <a:pt x="6736" y="3168"/>
                    <a:pt x="6736" y="3168"/>
                  </a:cubicBezTo>
                  <a:lnTo>
                    <a:pt x="2417" y="0"/>
                  </a:lnTo>
                  <a:close/>
                </a:path>
              </a:pathLst>
            </a:custGeom>
            <a:solidFill>
              <a:srgbClr val="3B1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58;p34"/>
            <p:cNvSpPr/>
            <p:nvPr/>
          </p:nvSpPr>
          <p:spPr>
            <a:xfrm>
              <a:off x="5372050" y="240950"/>
              <a:ext cx="678450" cy="274325"/>
            </a:xfrm>
            <a:custGeom>
              <a:avLst/>
              <a:gdLst/>
              <a:ahLst/>
              <a:cxnLst/>
              <a:rect l="l" t="t" r="r" b="b"/>
              <a:pathLst>
                <a:path w="27138" h="10973" extrusionOk="0">
                  <a:moveTo>
                    <a:pt x="908" y="1"/>
                  </a:moveTo>
                  <a:lnTo>
                    <a:pt x="0" y="1487"/>
                  </a:lnTo>
                  <a:lnTo>
                    <a:pt x="25718" y="10972"/>
                  </a:lnTo>
                  <a:lnTo>
                    <a:pt x="27137" y="10456"/>
                  </a:lnTo>
                  <a:lnTo>
                    <a:pt x="908" y="1"/>
                  </a:ln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59;p34"/>
            <p:cNvSpPr/>
            <p:nvPr/>
          </p:nvSpPr>
          <p:spPr>
            <a:xfrm>
              <a:off x="4559500" y="239525"/>
              <a:ext cx="1124450" cy="1945650"/>
            </a:xfrm>
            <a:custGeom>
              <a:avLst/>
              <a:gdLst/>
              <a:ahLst/>
              <a:cxnLst/>
              <a:rect l="l" t="t" r="r" b="b"/>
              <a:pathLst>
                <a:path w="44978" h="77826" extrusionOk="0">
                  <a:moveTo>
                    <a:pt x="9620" y="1"/>
                  </a:moveTo>
                  <a:lnTo>
                    <a:pt x="1" y="56930"/>
                  </a:lnTo>
                  <a:lnTo>
                    <a:pt x="29822" y="77825"/>
                  </a:lnTo>
                  <a:lnTo>
                    <a:pt x="44977" y="12450"/>
                  </a:lnTo>
                  <a:lnTo>
                    <a:pt x="9620"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60;p34"/>
            <p:cNvSpPr/>
            <p:nvPr/>
          </p:nvSpPr>
          <p:spPr>
            <a:xfrm>
              <a:off x="5018950" y="239525"/>
              <a:ext cx="165675" cy="77175"/>
            </a:xfrm>
            <a:custGeom>
              <a:avLst/>
              <a:gdLst/>
              <a:ahLst/>
              <a:cxnLst/>
              <a:rect l="l" t="t" r="r" b="b"/>
              <a:pathLst>
                <a:path w="6627" h="3087" extrusionOk="0">
                  <a:moveTo>
                    <a:pt x="405" y="1"/>
                  </a:moveTo>
                  <a:lnTo>
                    <a:pt x="0" y="1220"/>
                  </a:lnTo>
                  <a:lnTo>
                    <a:pt x="6626" y="3087"/>
                  </a:lnTo>
                  <a:lnTo>
                    <a:pt x="405" y="1"/>
                  </a:lnTo>
                  <a:close/>
                </a:path>
              </a:pathLst>
            </a:custGeom>
            <a:solidFill>
              <a:srgbClr val="D8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61;p34"/>
            <p:cNvSpPr/>
            <p:nvPr/>
          </p:nvSpPr>
          <p:spPr>
            <a:xfrm>
              <a:off x="4845000" y="239525"/>
              <a:ext cx="1170000" cy="311275"/>
            </a:xfrm>
            <a:custGeom>
              <a:avLst/>
              <a:gdLst/>
              <a:ahLst/>
              <a:cxnLst/>
              <a:rect l="l" t="t" r="r" b="b"/>
              <a:pathLst>
                <a:path w="46800" h="12451" extrusionOk="0">
                  <a:moveTo>
                    <a:pt x="7363" y="1"/>
                  </a:moveTo>
                  <a:lnTo>
                    <a:pt x="13584" y="3087"/>
                  </a:lnTo>
                  <a:lnTo>
                    <a:pt x="4353" y="486"/>
                  </a:lnTo>
                  <a:lnTo>
                    <a:pt x="0" y="634"/>
                  </a:lnTo>
                  <a:lnTo>
                    <a:pt x="33557" y="12450"/>
                  </a:lnTo>
                  <a:lnTo>
                    <a:pt x="46800" y="10701"/>
                  </a:lnTo>
                  <a:lnTo>
                    <a:pt x="16907" y="58"/>
                  </a:lnTo>
                  <a:lnTo>
                    <a:pt x="7363" y="1"/>
                  </a:lnTo>
                  <a:close/>
                </a:path>
              </a:pathLst>
            </a:custGeom>
            <a:solidFill>
              <a:srgbClr val="ECE8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62;p34"/>
            <p:cNvSpPr/>
            <p:nvPr/>
          </p:nvSpPr>
          <p:spPr>
            <a:xfrm>
              <a:off x="5343550" y="239525"/>
              <a:ext cx="660750" cy="272750"/>
            </a:xfrm>
            <a:custGeom>
              <a:avLst/>
              <a:gdLst/>
              <a:ahLst/>
              <a:cxnLst/>
              <a:rect l="l" t="t" r="r" b="b"/>
              <a:pathLst>
                <a:path w="26430" h="10910" extrusionOk="0">
                  <a:moveTo>
                    <a:pt x="545" y="1"/>
                  </a:moveTo>
                  <a:lnTo>
                    <a:pt x="0" y="1138"/>
                  </a:lnTo>
                  <a:lnTo>
                    <a:pt x="26430" y="10909"/>
                  </a:lnTo>
                  <a:lnTo>
                    <a:pt x="545" y="1"/>
                  </a:lnTo>
                  <a:close/>
                </a:path>
              </a:pathLst>
            </a:custGeom>
            <a:solidFill>
              <a:srgbClr val="D8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63;p34"/>
            <p:cNvSpPr/>
            <p:nvPr/>
          </p:nvSpPr>
          <p:spPr>
            <a:xfrm>
              <a:off x="5163900" y="309150"/>
              <a:ext cx="534300" cy="206125"/>
            </a:xfrm>
            <a:custGeom>
              <a:avLst/>
              <a:gdLst/>
              <a:ahLst/>
              <a:cxnLst/>
              <a:rect l="l" t="t" r="r" b="b"/>
              <a:pathLst>
                <a:path w="21372" h="8245" extrusionOk="0">
                  <a:moveTo>
                    <a:pt x="2" y="1"/>
                  </a:moveTo>
                  <a:cubicBezTo>
                    <a:pt x="2" y="1"/>
                    <a:pt x="2" y="1"/>
                    <a:pt x="2" y="1"/>
                  </a:cubicBezTo>
                  <a:cubicBezTo>
                    <a:pt x="1" y="3"/>
                    <a:pt x="4784" y="1850"/>
                    <a:pt x="10684" y="4125"/>
                  </a:cubicBezTo>
                  <a:cubicBezTo>
                    <a:pt x="16582" y="6401"/>
                    <a:pt x="21364" y="8244"/>
                    <a:pt x="21372" y="8244"/>
                  </a:cubicBezTo>
                  <a:cubicBezTo>
                    <a:pt x="21372" y="8244"/>
                    <a:pt x="21372" y="8244"/>
                    <a:pt x="21372" y="8244"/>
                  </a:cubicBezTo>
                  <a:cubicBezTo>
                    <a:pt x="21372" y="8242"/>
                    <a:pt x="16587" y="6395"/>
                    <a:pt x="10687" y="4118"/>
                  </a:cubicBezTo>
                  <a:cubicBezTo>
                    <a:pt x="4791" y="1844"/>
                    <a:pt x="8" y="1"/>
                    <a:pt x="2" y="1"/>
                  </a:cubicBezTo>
                  <a:close/>
                </a:path>
              </a:pathLst>
            </a:custGeom>
            <a:solidFill>
              <a:srgbClr val="D8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64;p34"/>
            <p:cNvSpPr/>
            <p:nvPr/>
          </p:nvSpPr>
          <p:spPr>
            <a:xfrm>
              <a:off x="5101525" y="238100"/>
              <a:ext cx="655875" cy="279600"/>
            </a:xfrm>
            <a:custGeom>
              <a:avLst/>
              <a:gdLst/>
              <a:ahLst/>
              <a:cxnLst/>
              <a:rect l="l" t="t" r="r" b="b"/>
              <a:pathLst>
                <a:path w="26235" h="11184" extrusionOk="0">
                  <a:moveTo>
                    <a:pt x="1" y="1"/>
                  </a:moveTo>
                  <a:cubicBezTo>
                    <a:pt x="1" y="1"/>
                    <a:pt x="1" y="1"/>
                    <a:pt x="1" y="1"/>
                  </a:cubicBezTo>
                  <a:cubicBezTo>
                    <a:pt x="0" y="3"/>
                    <a:pt x="5872" y="2508"/>
                    <a:pt x="13116" y="5595"/>
                  </a:cubicBezTo>
                  <a:cubicBezTo>
                    <a:pt x="20357" y="8683"/>
                    <a:pt x="26228" y="11184"/>
                    <a:pt x="26234" y="11184"/>
                  </a:cubicBezTo>
                  <a:cubicBezTo>
                    <a:pt x="26234" y="11184"/>
                    <a:pt x="26234" y="11184"/>
                    <a:pt x="26234" y="11184"/>
                  </a:cubicBezTo>
                  <a:cubicBezTo>
                    <a:pt x="26235" y="11182"/>
                    <a:pt x="20364" y="8678"/>
                    <a:pt x="13118" y="5588"/>
                  </a:cubicBezTo>
                  <a:cubicBezTo>
                    <a:pt x="5879" y="2502"/>
                    <a:pt x="7" y="1"/>
                    <a:pt x="1" y="1"/>
                  </a:cubicBezTo>
                  <a:close/>
                </a:path>
              </a:pathLst>
            </a:custGeom>
            <a:solidFill>
              <a:srgbClr val="D8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65;p34"/>
            <p:cNvSpPr/>
            <p:nvPr/>
          </p:nvSpPr>
          <p:spPr>
            <a:xfrm>
              <a:off x="5305025" y="502375"/>
              <a:ext cx="745475" cy="1682800"/>
            </a:xfrm>
            <a:custGeom>
              <a:avLst/>
              <a:gdLst/>
              <a:ahLst/>
              <a:cxnLst/>
              <a:rect l="l" t="t" r="r" b="b"/>
              <a:pathLst>
                <a:path w="29819" h="67312" extrusionOk="0">
                  <a:moveTo>
                    <a:pt x="29818" y="1"/>
                  </a:moveTo>
                  <a:lnTo>
                    <a:pt x="15156" y="1936"/>
                  </a:lnTo>
                  <a:lnTo>
                    <a:pt x="1" y="67311"/>
                  </a:lnTo>
                  <a:lnTo>
                    <a:pt x="1" y="67311"/>
                  </a:lnTo>
                  <a:lnTo>
                    <a:pt x="15929" y="64706"/>
                  </a:lnTo>
                  <a:cubicBezTo>
                    <a:pt x="15929" y="64706"/>
                    <a:pt x="29818" y="1501"/>
                    <a:pt x="29818"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66;p34"/>
            <p:cNvSpPr/>
            <p:nvPr/>
          </p:nvSpPr>
          <p:spPr>
            <a:xfrm>
              <a:off x="5500425" y="813225"/>
              <a:ext cx="405775" cy="1099825"/>
            </a:xfrm>
            <a:custGeom>
              <a:avLst/>
              <a:gdLst/>
              <a:ahLst/>
              <a:cxnLst/>
              <a:rect l="l" t="t" r="r" b="b"/>
              <a:pathLst>
                <a:path w="16231" h="43993" extrusionOk="0">
                  <a:moveTo>
                    <a:pt x="16230" y="0"/>
                  </a:moveTo>
                  <a:lnTo>
                    <a:pt x="10278" y="1298"/>
                  </a:lnTo>
                  <a:lnTo>
                    <a:pt x="0" y="43993"/>
                  </a:lnTo>
                  <a:lnTo>
                    <a:pt x="5925" y="43229"/>
                  </a:lnTo>
                  <a:lnTo>
                    <a:pt x="16230" y="0"/>
                  </a:lnTo>
                  <a:close/>
                </a:path>
              </a:pathLst>
            </a:custGeom>
            <a:solidFill>
              <a:srgbClr val="3B1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67;p34"/>
            <p:cNvSpPr/>
            <p:nvPr/>
          </p:nvSpPr>
          <p:spPr>
            <a:xfrm>
              <a:off x="5755550" y="731050"/>
              <a:ext cx="179225" cy="49925"/>
            </a:xfrm>
            <a:custGeom>
              <a:avLst/>
              <a:gdLst/>
              <a:ahLst/>
              <a:cxnLst/>
              <a:rect l="l" t="t" r="r" b="b"/>
              <a:pathLst>
                <a:path w="7169" h="1997" extrusionOk="0">
                  <a:moveTo>
                    <a:pt x="6131" y="0"/>
                  </a:moveTo>
                  <a:cubicBezTo>
                    <a:pt x="5459" y="0"/>
                    <a:pt x="4496" y="116"/>
                    <a:pt x="3445" y="341"/>
                  </a:cubicBezTo>
                  <a:cubicBezTo>
                    <a:pt x="1508" y="756"/>
                    <a:pt x="0" y="1386"/>
                    <a:pt x="79" y="1749"/>
                  </a:cubicBezTo>
                  <a:cubicBezTo>
                    <a:pt x="114" y="1915"/>
                    <a:pt x="474" y="1996"/>
                    <a:pt x="1038" y="1996"/>
                  </a:cubicBezTo>
                  <a:cubicBezTo>
                    <a:pt x="1711" y="1996"/>
                    <a:pt x="2673" y="1881"/>
                    <a:pt x="3726" y="1655"/>
                  </a:cubicBezTo>
                  <a:cubicBezTo>
                    <a:pt x="5661" y="1240"/>
                    <a:pt x="7168" y="609"/>
                    <a:pt x="7091" y="248"/>
                  </a:cubicBezTo>
                  <a:cubicBezTo>
                    <a:pt x="7056" y="82"/>
                    <a:pt x="6696" y="0"/>
                    <a:pt x="6131" y="0"/>
                  </a:cubicBezTo>
                  <a:close/>
                </a:path>
              </a:pathLst>
            </a:custGeom>
            <a:solidFill>
              <a:srgbClr val="3B1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68;p34"/>
            <p:cNvSpPr/>
            <p:nvPr/>
          </p:nvSpPr>
          <p:spPr>
            <a:xfrm>
              <a:off x="4781250" y="774825"/>
              <a:ext cx="590825" cy="500675"/>
            </a:xfrm>
            <a:custGeom>
              <a:avLst/>
              <a:gdLst/>
              <a:ahLst/>
              <a:cxnLst/>
              <a:rect l="l" t="t" r="r" b="b"/>
              <a:pathLst>
                <a:path w="23633" h="20027" extrusionOk="0">
                  <a:moveTo>
                    <a:pt x="1573" y="0"/>
                  </a:moveTo>
                  <a:lnTo>
                    <a:pt x="1" y="9451"/>
                  </a:lnTo>
                  <a:lnTo>
                    <a:pt x="20952" y="20027"/>
                  </a:lnTo>
                  <a:lnTo>
                    <a:pt x="23632" y="8784"/>
                  </a:lnTo>
                  <a:lnTo>
                    <a:pt x="1573" y="0"/>
                  </a:lnTo>
                  <a:close/>
                </a:path>
              </a:pathLst>
            </a:custGeom>
            <a:solidFill>
              <a:srgbClr val="3B1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69;p34"/>
            <p:cNvSpPr/>
            <p:nvPr/>
          </p:nvSpPr>
          <p:spPr>
            <a:xfrm>
              <a:off x="4749500" y="1078300"/>
              <a:ext cx="533475" cy="284350"/>
            </a:xfrm>
            <a:custGeom>
              <a:avLst/>
              <a:gdLst/>
              <a:ahLst/>
              <a:cxnLst/>
              <a:rect l="l" t="t" r="r" b="b"/>
              <a:pathLst>
                <a:path w="21339" h="11374" extrusionOk="0">
                  <a:moveTo>
                    <a:pt x="267" y="1"/>
                  </a:moveTo>
                  <a:cubicBezTo>
                    <a:pt x="218" y="1"/>
                    <a:pt x="187" y="11"/>
                    <a:pt x="176" y="32"/>
                  </a:cubicBezTo>
                  <a:cubicBezTo>
                    <a:pt x="0" y="358"/>
                    <a:pt x="4556" y="3157"/>
                    <a:pt x="10349" y="6280"/>
                  </a:cubicBezTo>
                  <a:cubicBezTo>
                    <a:pt x="15770" y="9201"/>
                    <a:pt x="20358" y="11374"/>
                    <a:pt x="21070" y="11374"/>
                  </a:cubicBezTo>
                  <a:cubicBezTo>
                    <a:pt x="21119" y="11374"/>
                    <a:pt x="21150" y="11364"/>
                    <a:pt x="21161" y="11342"/>
                  </a:cubicBezTo>
                  <a:cubicBezTo>
                    <a:pt x="21338" y="11016"/>
                    <a:pt x="16784" y="8220"/>
                    <a:pt x="10987" y="5096"/>
                  </a:cubicBezTo>
                  <a:cubicBezTo>
                    <a:pt x="5564" y="2173"/>
                    <a:pt x="979" y="1"/>
                    <a:pt x="267" y="1"/>
                  </a:cubicBezTo>
                  <a:close/>
                </a:path>
              </a:pathLst>
            </a:custGeom>
            <a:solidFill>
              <a:srgbClr val="3B1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70;p34"/>
            <p:cNvSpPr/>
            <p:nvPr/>
          </p:nvSpPr>
          <p:spPr>
            <a:xfrm>
              <a:off x="5498850" y="1941775"/>
              <a:ext cx="137675" cy="38550"/>
            </a:xfrm>
            <a:custGeom>
              <a:avLst/>
              <a:gdLst/>
              <a:ahLst/>
              <a:cxnLst/>
              <a:rect l="l" t="t" r="r" b="b"/>
              <a:pathLst>
                <a:path w="5507" h="1542" extrusionOk="0">
                  <a:moveTo>
                    <a:pt x="4217" y="0"/>
                  </a:moveTo>
                  <a:cubicBezTo>
                    <a:pt x="3772" y="0"/>
                    <a:pt x="3233" y="41"/>
                    <a:pt x="2658" y="115"/>
                  </a:cubicBezTo>
                  <a:cubicBezTo>
                    <a:pt x="1172" y="308"/>
                    <a:pt x="0" y="799"/>
                    <a:pt x="63" y="1166"/>
                  </a:cubicBezTo>
                  <a:cubicBezTo>
                    <a:pt x="105" y="1412"/>
                    <a:pt x="673" y="1541"/>
                    <a:pt x="1491" y="1541"/>
                  </a:cubicBezTo>
                  <a:cubicBezTo>
                    <a:pt x="1892" y="1541"/>
                    <a:pt x="2352" y="1510"/>
                    <a:pt x="2840" y="1447"/>
                  </a:cubicBezTo>
                  <a:cubicBezTo>
                    <a:pt x="4355" y="1251"/>
                    <a:pt x="5507" y="675"/>
                    <a:pt x="5421" y="318"/>
                  </a:cubicBezTo>
                  <a:cubicBezTo>
                    <a:pt x="5370" y="96"/>
                    <a:pt x="4902" y="0"/>
                    <a:pt x="4217" y="0"/>
                  </a:cubicBezTo>
                  <a:close/>
                </a:path>
              </a:pathLst>
            </a:custGeom>
            <a:solidFill>
              <a:srgbClr val="3B1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71;p34"/>
            <p:cNvSpPr/>
            <p:nvPr/>
          </p:nvSpPr>
          <p:spPr>
            <a:xfrm>
              <a:off x="4849200" y="1224825"/>
              <a:ext cx="316150" cy="151700"/>
            </a:xfrm>
            <a:custGeom>
              <a:avLst/>
              <a:gdLst/>
              <a:ahLst/>
              <a:cxnLst/>
              <a:rect l="l" t="t" r="r" b="b"/>
              <a:pathLst>
                <a:path w="12646" h="6068" extrusionOk="0">
                  <a:moveTo>
                    <a:pt x="359" y="1"/>
                  </a:moveTo>
                  <a:cubicBezTo>
                    <a:pt x="240" y="1"/>
                    <a:pt x="167" y="23"/>
                    <a:pt x="148" y="70"/>
                  </a:cubicBezTo>
                  <a:cubicBezTo>
                    <a:pt x="1" y="415"/>
                    <a:pt x="2689" y="1888"/>
                    <a:pt x="6076" y="3525"/>
                  </a:cubicBezTo>
                  <a:cubicBezTo>
                    <a:pt x="9082" y="4972"/>
                    <a:pt x="11644" y="6068"/>
                    <a:pt x="12311" y="6068"/>
                  </a:cubicBezTo>
                  <a:cubicBezTo>
                    <a:pt x="12396" y="6068"/>
                    <a:pt x="12450" y="6050"/>
                    <a:pt x="12470" y="6013"/>
                  </a:cubicBezTo>
                  <a:cubicBezTo>
                    <a:pt x="12645" y="5690"/>
                    <a:pt x="10081" y="3961"/>
                    <a:pt x="6660" y="2314"/>
                  </a:cubicBezTo>
                  <a:cubicBezTo>
                    <a:pt x="3711" y="889"/>
                    <a:pt x="1110" y="1"/>
                    <a:pt x="359" y="1"/>
                  </a:cubicBezTo>
                  <a:close/>
                </a:path>
              </a:pathLst>
            </a:custGeom>
            <a:solidFill>
              <a:srgbClr val="3B1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72;p34"/>
            <p:cNvSpPr/>
            <p:nvPr/>
          </p:nvSpPr>
          <p:spPr>
            <a:xfrm>
              <a:off x="5102650" y="516025"/>
              <a:ext cx="163925" cy="57575"/>
            </a:xfrm>
            <a:custGeom>
              <a:avLst/>
              <a:gdLst/>
              <a:ahLst/>
              <a:cxnLst/>
              <a:rect l="l" t="t" r="r" b="b"/>
              <a:pathLst>
                <a:path w="6557" h="2303" extrusionOk="0">
                  <a:moveTo>
                    <a:pt x="756" y="1"/>
                  </a:moveTo>
                  <a:cubicBezTo>
                    <a:pt x="384" y="1"/>
                    <a:pt x="147" y="65"/>
                    <a:pt x="107" y="198"/>
                  </a:cubicBezTo>
                  <a:cubicBezTo>
                    <a:pt x="0" y="554"/>
                    <a:pt x="1333" y="1269"/>
                    <a:pt x="3085" y="1796"/>
                  </a:cubicBezTo>
                  <a:cubicBezTo>
                    <a:pt x="4180" y="2125"/>
                    <a:pt x="5180" y="2302"/>
                    <a:pt x="5801" y="2302"/>
                  </a:cubicBezTo>
                  <a:cubicBezTo>
                    <a:pt x="6174" y="2302"/>
                    <a:pt x="6411" y="2239"/>
                    <a:pt x="6451" y="2105"/>
                  </a:cubicBezTo>
                  <a:cubicBezTo>
                    <a:pt x="6556" y="1749"/>
                    <a:pt x="5225" y="1034"/>
                    <a:pt x="3472" y="508"/>
                  </a:cubicBezTo>
                  <a:cubicBezTo>
                    <a:pt x="2377" y="179"/>
                    <a:pt x="1378" y="1"/>
                    <a:pt x="756" y="1"/>
                  </a:cubicBezTo>
                  <a:close/>
                </a:path>
              </a:pathLst>
            </a:custGeom>
            <a:solidFill>
              <a:srgbClr val="3B1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73;p34"/>
            <p:cNvSpPr/>
            <p:nvPr/>
          </p:nvSpPr>
          <p:spPr>
            <a:xfrm>
              <a:off x="5568375" y="447250"/>
              <a:ext cx="105550" cy="47550"/>
            </a:xfrm>
            <a:custGeom>
              <a:avLst/>
              <a:gdLst/>
              <a:ahLst/>
              <a:cxnLst/>
              <a:rect l="l" t="t" r="r" b="b"/>
              <a:pathLst>
                <a:path w="4222" h="1902" extrusionOk="0">
                  <a:moveTo>
                    <a:pt x="954" y="1"/>
                  </a:moveTo>
                  <a:cubicBezTo>
                    <a:pt x="954" y="1"/>
                    <a:pt x="0" y="278"/>
                    <a:pt x="139" y="951"/>
                  </a:cubicBezTo>
                  <a:lnTo>
                    <a:pt x="3256" y="1902"/>
                  </a:lnTo>
                  <a:cubicBezTo>
                    <a:pt x="3256" y="1902"/>
                    <a:pt x="3396" y="1319"/>
                    <a:pt x="3890" y="1319"/>
                  </a:cubicBezTo>
                  <a:cubicBezTo>
                    <a:pt x="3986" y="1319"/>
                    <a:pt x="4096" y="1341"/>
                    <a:pt x="4221" y="1394"/>
                  </a:cubicBezTo>
                  <a:lnTo>
                    <a:pt x="954" y="1"/>
                  </a:lnTo>
                  <a:close/>
                </a:path>
              </a:pathLst>
            </a:custGeom>
            <a:solidFill>
              <a:srgbClr val="2F1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74;p34"/>
            <p:cNvSpPr/>
            <p:nvPr/>
          </p:nvSpPr>
          <p:spPr>
            <a:xfrm>
              <a:off x="5683925" y="492525"/>
              <a:ext cx="331075" cy="58275"/>
            </a:xfrm>
            <a:custGeom>
              <a:avLst/>
              <a:gdLst/>
              <a:ahLst/>
              <a:cxnLst/>
              <a:rect l="l" t="t" r="r" b="b"/>
              <a:pathLst>
                <a:path w="13243" h="2331" extrusionOk="0">
                  <a:moveTo>
                    <a:pt x="6874" y="0"/>
                  </a:moveTo>
                  <a:cubicBezTo>
                    <a:pt x="3917" y="0"/>
                    <a:pt x="864" y="483"/>
                    <a:pt x="0" y="2330"/>
                  </a:cubicBezTo>
                  <a:lnTo>
                    <a:pt x="13243" y="581"/>
                  </a:lnTo>
                  <a:cubicBezTo>
                    <a:pt x="13243" y="581"/>
                    <a:pt x="10116" y="0"/>
                    <a:pt x="6874" y="0"/>
                  </a:cubicBezTo>
                  <a:close/>
                </a:path>
              </a:pathLst>
            </a:custGeom>
            <a:solidFill>
              <a:srgbClr val="DB9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75;p34"/>
            <p:cNvSpPr/>
            <p:nvPr/>
          </p:nvSpPr>
          <p:spPr>
            <a:xfrm>
              <a:off x="4081700" y="4650825"/>
              <a:ext cx="1754125" cy="825000"/>
            </a:xfrm>
            <a:custGeom>
              <a:avLst/>
              <a:gdLst/>
              <a:ahLst/>
              <a:cxnLst/>
              <a:rect l="l" t="t" r="r" b="b"/>
              <a:pathLst>
                <a:path w="70165" h="33000" extrusionOk="0">
                  <a:moveTo>
                    <a:pt x="55273" y="1"/>
                  </a:moveTo>
                  <a:lnTo>
                    <a:pt x="1" y="19690"/>
                  </a:lnTo>
                  <a:lnTo>
                    <a:pt x="2399" y="32999"/>
                  </a:lnTo>
                  <a:lnTo>
                    <a:pt x="70165" y="12425"/>
                  </a:lnTo>
                  <a:lnTo>
                    <a:pt x="55273" y="1"/>
                  </a:ln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76;p34"/>
            <p:cNvSpPr/>
            <p:nvPr/>
          </p:nvSpPr>
          <p:spPr>
            <a:xfrm>
              <a:off x="4165925" y="4658525"/>
              <a:ext cx="1545450" cy="738250"/>
            </a:xfrm>
            <a:custGeom>
              <a:avLst/>
              <a:gdLst/>
              <a:ahLst/>
              <a:cxnLst/>
              <a:rect l="l" t="t" r="r" b="b"/>
              <a:pathLst>
                <a:path w="61818" h="29530" extrusionOk="0">
                  <a:moveTo>
                    <a:pt x="61817" y="0"/>
                  </a:moveTo>
                  <a:lnTo>
                    <a:pt x="0" y="18919"/>
                  </a:lnTo>
                  <a:lnTo>
                    <a:pt x="0" y="29530"/>
                  </a:lnTo>
                  <a:lnTo>
                    <a:pt x="61817" y="11645"/>
                  </a:lnTo>
                  <a:lnTo>
                    <a:pt x="61817" y="0"/>
                  </a:lnTo>
                  <a:close/>
                </a:path>
              </a:pathLst>
            </a:custGeom>
            <a:solidFill>
              <a:srgbClr val="CEC4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77;p34"/>
            <p:cNvSpPr/>
            <p:nvPr/>
          </p:nvSpPr>
          <p:spPr>
            <a:xfrm>
              <a:off x="2930975" y="3150425"/>
              <a:ext cx="2826625" cy="1981075"/>
            </a:xfrm>
            <a:custGeom>
              <a:avLst/>
              <a:gdLst/>
              <a:ahLst/>
              <a:cxnLst/>
              <a:rect l="l" t="t" r="r" b="b"/>
              <a:pathLst>
                <a:path w="113065" h="79243" extrusionOk="0">
                  <a:moveTo>
                    <a:pt x="63703" y="1"/>
                  </a:moveTo>
                  <a:lnTo>
                    <a:pt x="0" y="17747"/>
                  </a:lnTo>
                  <a:lnTo>
                    <a:pt x="41947" y="73627"/>
                  </a:lnTo>
                  <a:lnTo>
                    <a:pt x="49398" y="79243"/>
                  </a:lnTo>
                  <a:lnTo>
                    <a:pt x="113064" y="60074"/>
                  </a:lnTo>
                  <a:lnTo>
                    <a:pt x="63703" y="1"/>
                  </a:ln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78;p34"/>
            <p:cNvSpPr/>
            <p:nvPr/>
          </p:nvSpPr>
          <p:spPr>
            <a:xfrm>
              <a:off x="3769850" y="4969900"/>
              <a:ext cx="396075" cy="505925"/>
            </a:xfrm>
            <a:custGeom>
              <a:avLst/>
              <a:gdLst/>
              <a:ahLst/>
              <a:cxnLst/>
              <a:rect l="l" t="t" r="r" b="b"/>
              <a:pathLst>
                <a:path w="15843" h="20237" extrusionOk="0">
                  <a:moveTo>
                    <a:pt x="10365" y="0"/>
                  </a:moveTo>
                  <a:lnTo>
                    <a:pt x="1" y="4455"/>
                  </a:lnTo>
                  <a:lnTo>
                    <a:pt x="14873" y="20236"/>
                  </a:lnTo>
                  <a:lnTo>
                    <a:pt x="15843" y="6464"/>
                  </a:lnTo>
                  <a:lnTo>
                    <a:pt x="10365" y="0"/>
                  </a:ln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79;p34"/>
            <p:cNvSpPr/>
            <p:nvPr/>
          </p:nvSpPr>
          <p:spPr>
            <a:xfrm>
              <a:off x="3837850" y="5021225"/>
              <a:ext cx="202350" cy="231100"/>
            </a:xfrm>
            <a:custGeom>
              <a:avLst/>
              <a:gdLst/>
              <a:ahLst/>
              <a:cxnLst/>
              <a:rect l="l" t="t" r="r" b="b"/>
              <a:pathLst>
                <a:path w="8094" h="9244" extrusionOk="0">
                  <a:moveTo>
                    <a:pt x="2868" y="0"/>
                  </a:moveTo>
                  <a:lnTo>
                    <a:pt x="0" y="1232"/>
                  </a:lnTo>
                  <a:lnTo>
                    <a:pt x="7645" y="9243"/>
                  </a:lnTo>
                  <a:lnTo>
                    <a:pt x="8093" y="5261"/>
                  </a:lnTo>
                  <a:lnTo>
                    <a:pt x="2868" y="0"/>
                  </a:ln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80;p34"/>
            <p:cNvSpPr/>
            <p:nvPr/>
          </p:nvSpPr>
          <p:spPr>
            <a:xfrm>
              <a:off x="4239600" y="4777075"/>
              <a:ext cx="1471800" cy="448925"/>
            </a:xfrm>
            <a:custGeom>
              <a:avLst/>
              <a:gdLst/>
              <a:ahLst/>
              <a:cxnLst/>
              <a:rect l="l" t="t" r="r" b="b"/>
              <a:pathLst>
                <a:path w="58872" h="17957" extrusionOk="0">
                  <a:moveTo>
                    <a:pt x="58870" y="1"/>
                  </a:moveTo>
                  <a:cubicBezTo>
                    <a:pt x="58853" y="1"/>
                    <a:pt x="45679" y="4016"/>
                    <a:pt x="29435" y="8971"/>
                  </a:cubicBezTo>
                  <a:cubicBezTo>
                    <a:pt x="13176" y="13930"/>
                    <a:pt x="0" y="17953"/>
                    <a:pt x="1" y="17956"/>
                  </a:cubicBezTo>
                  <a:cubicBezTo>
                    <a:pt x="1" y="17956"/>
                    <a:pt x="1" y="17956"/>
                    <a:pt x="1" y="17956"/>
                  </a:cubicBezTo>
                  <a:cubicBezTo>
                    <a:pt x="18" y="17956"/>
                    <a:pt x="13189" y="13942"/>
                    <a:pt x="29439" y="8986"/>
                  </a:cubicBezTo>
                  <a:cubicBezTo>
                    <a:pt x="45693" y="4028"/>
                    <a:pt x="58871" y="4"/>
                    <a:pt x="58870" y="1"/>
                  </a:cubicBezTo>
                  <a:cubicBezTo>
                    <a:pt x="58870" y="1"/>
                    <a:pt x="58870" y="1"/>
                    <a:pt x="58870" y="1"/>
                  </a:cubicBezTo>
                  <a:close/>
                </a:path>
              </a:pathLst>
            </a:custGeom>
            <a:solidFill>
              <a:srgbClr val="A09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81;p34"/>
            <p:cNvSpPr/>
            <p:nvPr/>
          </p:nvSpPr>
          <p:spPr>
            <a:xfrm>
              <a:off x="4250225" y="4872050"/>
              <a:ext cx="1461150" cy="380250"/>
            </a:xfrm>
            <a:custGeom>
              <a:avLst/>
              <a:gdLst/>
              <a:ahLst/>
              <a:cxnLst/>
              <a:rect l="l" t="t" r="r" b="b"/>
              <a:pathLst>
                <a:path w="58446" h="15210" extrusionOk="0">
                  <a:moveTo>
                    <a:pt x="58445" y="0"/>
                  </a:moveTo>
                  <a:cubicBezTo>
                    <a:pt x="58445" y="0"/>
                    <a:pt x="58433" y="3"/>
                    <a:pt x="58407" y="9"/>
                  </a:cubicBezTo>
                  <a:lnTo>
                    <a:pt x="58293" y="36"/>
                  </a:lnTo>
                  <a:lnTo>
                    <a:pt x="57849" y="144"/>
                  </a:lnTo>
                  <a:lnTo>
                    <a:pt x="56138" y="559"/>
                  </a:lnTo>
                  <a:lnTo>
                    <a:pt x="49849" y="2085"/>
                  </a:lnTo>
                  <a:lnTo>
                    <a:pt x="45506" y="3141"/>
                  </a:lnTo>
                  <a:lnTo>
                    <a:pt x="40523" y="4360"/>
                  </a:lnTo>
                  <a:cubicBezTo>
                    <a:pt x="37015" y="5223"/>
                    <a:pt x="33160" y="6178"/>
                    <a:pt x="29119" y="7203"/>
                  </a:cubicBezTo>
                  <a:cubicBezTo>
                    <a:pt x="25077" y="8230"/>
                    <a:pt x="21232" y="9232"/>
                    <a:pt x="17741" y="10163"/>
                  </a:cubicBezTo>
                  <a:lnTo>
                    <a:pt x="15192" y="10852"/>
                  </a:lnTo>
                  <a:lnTo>
                    <a:pt x="14578" y="11018"/>
                  </a:lnTo>
                  <a:cubicBezTo>
                    <a:pt x="14374" y="11073"/>
                    <a:pt x="14172" y="11127"/>
                    <a:pt x="13972" y="11183"/>
                  </a:cubicBezTo>
                  <a:lnTo>
                    <a:pt x="12790" y="11509"/>
                  </a:lnTo>
                  <a:lnTo>
                    <a:pt x="10550" y="12129"/>
                  </a:lnTo>
                  <a:lnTo>
                    <a:pt x="8486" y="12714"/>
                  </a:lnTo>
                  <a:lnTo>
                    <a:pt x="7525" y="12987"/>
                  </a:lnTo>
                  <a:lnTo>
                    <a:pt x="7062" y="13118"/>
                  </a:lnTo>
                  <a:cubicBezTo>
                    <a:pt x="6909" y="13161"/>
                    <a:pt x="6761" y="13205"/>
                    <a:pt x="6613" y="13248"/>
                  </a:cubicBezTo>
                  <a:lnTo>
                    <a:pt x="4943" y="13735"/>
                  </a:lnTo>
                  <a:lnTo>
                    <a:pt x="3490" y="14159"/>
                  </a:lnTo>
                  <a:lnTo>
                    <a:pt x="2272" y="14525"/>
                  </a:lnTo>
                  <a:lnTo>
                    <a:pt x="588" y="15031"/>
                  </a:lnTo>
                  <a:lnTo>
                    <a:pt x="150" y="15164"/>
                  </a:lnTo>
                  <a:lnTo>
                    <a:pt x="38" y="15197"/>
                  </a:lnTo>
                  <a:lnTo>
                    <a:pt x="1" y="15209"/>
                  </a:lnTo>
                  <a:lnTo>
                    <a:pt x="39" y="15199"/>
                  </a:lnTo>
                  <a:lnTo>
                    <a:pt x="150" y="15165"/>
                  </a:lnTo>
                  <a:lnTo>
                    <a:pt x="589" y="15035"/>
                  </a:lnTo>
                  <a:lnTo>
                    <a:pt x="2274" y="14531"/>
                  </a:lnTo>
                  <a:lnTo>
                    <a:pt x="3492" y="14166"/>
                  </a:lnTo>
                  <a:lnTo>
                    <a:pt x="4945" y="13743"/>
                  </a:lnTo>
                  <a:lnTo>
                    <a:pt x="6615" y="13258"/>
                  </a:lnTo>
                  <a:cubicBezTo>
                    <a:pt x="6762" y="13216"/>
                    <a:pt x="6913" y="13171"/>
                    <a:pt x="7064" y="13128"/>
                  </a:cubicBezTo>
                  <a:lnTo>
                    <a:pt x="7527" y="12997"/>
                  </a:lnTo>
                  <a:lnTo>
                    <a:pt x="8489" y="12725"/>
                  </a:lnTo>
                  <a:lnTo>
                    <a:pt x="10552" y="12141"/>
                  </a:lnTo>
                  <a:lnTo>
                    <a:pt x="12794" y="11522"/>
                  </a:lnTo>
                  <a:lnTo>
                    <a:pt x="13975" y="11196"/>
                  </a:lnTo>
                  <a:cubicBezTo>
                    <a:pt x="14174" y="11140"/>
                    <a:pt x="14377" y="11086"/>
                    <a:pt x="14580" y="11031"/>
                  </a:cubicBezTo>
                  <a:lnTo>
                    <a:pt x="15195" y="10865"/>
                  </a:lnTo>
                  <a:lnTo>
                    <a:pt x="17744" y="10177"/>
                  </a:lnTo>
                  <a:cubicBezTo>
                    <a:pt x="21236" y="9246"/>
                    <a:pt x="25080" y="8245"/>
                    <a:pt x="29122" y="7218"/>
                  </a:cubicBezTo>
                  <a:cubicBezTo>
                    <a:pt x="33164" y="6194"/>
                    <a:pt x="37018" y="5238"/>
                    <a:pt x="40526" y="4373"/>
                  </a:cubicBezTo>
                  <a:lnTo>
                    <a:pt x="45509" y="3154"/>
                  </a:lnTo>
                  <a:lnTo>
                    <a:pt x="49852" y="2095"/>
                  </a:lnTo>
                  <a:lnTo>
                    <a:pt x="56140" y="564"/>
                  </a:lnTo>
                  <a:lnTo>
                    <a:pt x="57849" y="146"/>
                  </a:lnTo>
                  <a:lnTo>
                    <a:pt x="58293" y="37"/>
                  </a:lnTo>
                  <a:lnTo>
                    <a:pt x="58407" y="10"/>
                  </a:lnTo>
                  <a:lnTo>
                    <a:pt x="58445" y="0"/>
                  </a:lnTo>
                  <a:close/>
                </a:path>
              </a:pathLst>
            </a:custGeom>
            <a:solidFill>
              <a:srgbClr val="A09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82;p34"/>
            <p:cNvSpPr/>
            <p:nvPr/>
          </p:nvSpPr>
          <p:spPr>
            <a:xfrm>
              <a:off x="2495125" y="3223650"/>
              <a:ext cx="4100850" cy="2103025"/>
            </a:xfrm>
            <a:custGeom>
              <a:avLst/>
              <a:gdLst/>
              <a:ahLst/>
              <a:cxnLst/>
              <a:rect l="l" t="t" r="r" b="b"/>
              <a:pathLst>
                <a:path w="164034" h="84121" extrusionOk="0">
                  <a:moveTo>
                    <a:pt x="116600" y="0"/>
                  </a:moveTo>
                  <a:lnTo>
                    <a:pt x="1" y="26638"/>
                  </a:lnTo>
                  <a:lnTo>
                    <a:pt x="29911" y="84121"/>
                  </a:lnTo>
                  <a:lnTo>
                    <a:pt x="83186" y="61221"/>
                  </a:lnTo>
                  <a:lnTo>
                    <a:pt x="85289" y="65894"/>
                  </a:lnTo>
                  <a:lnTo>
                    <a:pt x="113563" y="57716"/>
                  </a:lnTo>
                  <a:lnTo>
                    <a:pt x="109823" y="52108"/>
                  </a:lnTo>
                  <a:lnTo>
                    <a:pt x="109823" y="52108"/>
                  </a:lnTo>
                  <a:lnTo>
                    <a:pt x="164034" y="53977"/>
                  </a:lnTo>
                  <a:lnTo>
                    <a:pt x="116600" y="0"/>
                  </a:lnTo>
                  <a:close/>
                </a:path>
              </a:pathLst>
            </a:custGeom>
            <a:solidFill>
              <a:srgbClr val="5E9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83;p34"/>
            <p:cNvSpPr/>
            <p:nvPr/>
          </p:nvSpPr>
          <p:spPr>
            <a:xfrm>
              <a:off x="2582775" y="3539100"/>
              <a:ext cx="3984000" cy="1407875"/>
            </a:xfrm>
            <a:custGeom>
              <a:avLst/>
              <a:gdLst/>
              <a:ahLst/>
              <a:cxnLst/>
              <a:rect l="l" t="t" r="r" b="b"/>
              <a:pathLst>
                <a:path w="159360" h="56315" extrusionOk="0">
                  <a:moveTo>
                    <a:pt x="5374" y="1"/>
                  </a:moveTo>
                  <a:lnTo>
                    <a:pt x="0" y="2104"/>
                  </a:lnTo>
                  <a:lnTo>
                    <a:pt x="30610" y="56314"/>
                  </a:lnTo>
                  <a:cubicBezTo>
                    <a:pt x="30610" y="56314"/>
                    <a:pt x="69326" y="39721"/>
                    <a:pt x="86796" y="39721"/>
                  </a:cubicBezTo>
                  <a:cubicBezTo>
                    <a:pt x="86917" y="39721"/>
                    <a:pt x="87038" y="39722"/>
                    <a:pt x="87157" y="39724"/>
                  </a:cubicBezTo>
                  <a:lnTo>
                    <a:pt x="85989" y="46734"/>
                  </a:lnTo>
                  <a:lnTo>
                    <a:pt x="85989" y="46734"/>
                  </a:lnTo>
                  <a:lnTo>
                    <a:pt x="102930" y="42294"/>
                  </a:lnTo>
                  <a:lnTo>
                    <a:pt x="99542" y="37154"/>
                  </a:lnTo>
                  <a:cubicBezTo>
                    <a:pt x="99542" y="37154"/>
                    <a:pt x="122098" y="32300"/>
                    <a:pt x="142883" y="32300"/>
                  </a:cubicBezTo>
                  <a:cubicBezTo>
                    <a:pt x="148690" y="32300"/>
                    <a:pt x="154359" y="32679"/>
                    <a:pt x="159359" y="33648"/>
                  </a:cubicBezTo>
                  <a:cubicBezTo>
                    <a:pt x="159359" y="33648"/>
                    <a:pt x="152116" y="19629"/>
                    <a:pt x="142302" y="17993"/>
                  </a:cubicBezTo>
                  <a:cubicBezTo>
                    <a:pt x="132488" y="16357"/>
                    <a:pt x="5374" y="1"/>
                    <a:pt x="5374" y="1"/>
                  </a:cubicBezTo>
                  <a:close/>
                </a:path>
              </a:pathLst>
            </a:custGeom>
            <a:solidFill>
              <a:srgbClr val="B8A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84;p34"/>
            <p:cNvSpPr/>
            <p:nvPr/>
          </p:nvSpPr>
          <p:spPr>
            <a:xfrm>
              <a:off x="4884375" y="3036700"/>
              <a:ext cx="1571425" cy="1466300"/>
            </a:xfrm>
            <a:custGeom>
              <a:avLst/>
              <a:gdLst/>
              <a:ahLst/>
              <a:cxnLst/>
              <a:rect l="l" t="t" r="r" b="b"/>
              <a:pathLst>
                <a:path w="62857" h="58652" extrusionOk="0">
                  <a:moveTo>
                    <a:pt x="18927" y="1"/>
                  </a:moveTo>
                  <a:lnTo>
                    <a:pt x="0" y="58651"/>
                  </a:lnTo>
                  <a:cubicBezTo>
                    <a:pt x="19357" y="44493"/>
                    <a:pt x="45999" y="42843"/>
                    <a:pt x="57362" y="42843"/>
                  </a:cubicBezTo>
                  <a:cubicBezTo>
                    <a:pt x="60814" y="42843"/>
                    <a:pt x="62856" y="42996"/>
                    <a:pt x="62856" y="42996"/>
                  </a:cubicBezTo>
                  <a:lnTo>
                    <a:pt x="27339" y="1"/>
                  </a:lnTo>
                  <a:close/>
                </a:path>
              </a:pathLst>
            </a:custGeom>
            <a:solidFill>
              <a:srgbClr val="CEC4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85;p34"/>
            <p:cNvSpPr/>
            <p:nvPr/>
          </p:nvSpPr>
          <p:spPr>
            <a:xfrm>
              <a:off x="2599750" y="3317100"/>
              <a:ext cx="2284650" cy="1349475"/>
            </a:xfrm>
            <a:custGeom>
              <a:avLst/>
              <a:gdLst/>
              <a:ahLst/>
              <a:cxnLst/>
              <a:rect l="l" t="t" r="r" b="b"/>
              <a:pathLst>
                <a:path w="91386" h="53979" extrusionOk="0">
                  <a:moveTo>
                    <a:pt x="28986" y="1"/>
                  </a:moveTo>
                  <a:cubicBezTo>
                    <a:pt x="19023" y="1"/>
                    <a:pt x="8901" y="1169"/>
                    <a:pt x="957" y="4674"/>
                  </a:cubicBezTo>
                  <a:cubicBezTo>
                    <a:pt x="1" y="5096"/>
                    <a:pt x="33670" y="53978"/>
                    <a:pt x="33670" y="53978"/>
                  </a:cubicBezTo>
                  <a:cubicBezTo>
                    <a:pt x="33670" y="53978"/>
                    <a:pt x="57555" y="45240"/>
                    <a:pt x="77154" y="45240"/>
                  </a:cubicBezTo>
                  <a:cubicBezTo>
                    <a:pt x="82381" y="45240"/>
                    <a:pt x="87302" y="45861"/>
                    <a:pt x="91385" y="47435"/>
                  </a:cubicBezTo>
                  <a:lnTo>
                    <a:pt x="68213" y="4674"/>
                  </a:lnTo>
                  <a:cubicBezTo>
                    <a:pt x="68213" y="4674"/>
                    <a:pt x="48914" y="1"/>
                    <a:pt x="28986" y="1"/>
                  </a:cubicBezTo>
                  <a:close/>
                </a:path>
              </a:pathLst>
            </a:custGeom>
            <a:solidFill>
              <a:srgbClr val="CEC4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86;p34"/>
            <p:cNvSpPr/>
            <p:nvPr/>
          </p:nvSpPr>
          <p:spPr>
            <a:xfrm>
              <a:off x="2758025" y="3155000"/>
              <a:ext cx="2126375" cy="1371375"/>
            </a:xfrm>
            <a:custGeom>
              <a:avLst/>
              <a:gdLst/>
              <a:ahLst/>
              <a:cxnLst/>
              <a:rect l="l" t="t" r="r" b="b"/>
              <a:pathLst>
                <a:path w="85055" h="54855" extrusionOk="0">
                  <a:moveTo>
                    <a:pt x="27387" y="1"/>
                  </a:moveTo>
                  <a:cubicBezTo>
                    <a:pt x="19225" y="1"/>
                    <a:pt x="9920" y="1377"/>
                    <a:pt x="1" y="5317"/>
                  </a:cubicBezTo>
                  <a:lnTo>
                    <a:pt x="30143" y="50647"/>
                  </a:lnTo>
                  <a:cubicBezTo>
                    <a:pt x="30143" y="50647"/>
                    <a:pt x="45395" y="46206"/>
                    <a:pt x="60291" y="46206"/>
                  </a:cubicBezTo>
                  <a:cubicBezTo>
                    <a:pt x="70268" y="46206"/>
                    <a:pt x="80087" y="48199"/>
                    <a:pt x="85054" y="54854"/>
                  </a:cubicBezTo>
                  <a:lnTo>
                    <a:pt x="59117" y="7420"/>
                  </a:lnTo>
                  <a:cubicBezTo>
                    <a:pt x="59117" y="7420"/>
                    <a:pt x="46333" y="1"/>
                    <a:pt x="27387" y="1"/>
                  </a:cubicBezTo>
                  <a:close/>
                </a:path>
              </a:pathLst>
            </a:custGeom>
            <a:solidFill>
              <a:srgbClr val="DED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87;p34"/>
            <p:cNvSpPr/>
            <p:nvPr/>
          </p:nvSpPr>
          <p:spPr>
            <a:xfrm>
              <a:off x="2828125" y="2890350"/>
              <a:ext cx="2032900" cy="1577600"/>
            </a:xfrm>
            <a:custGeom>
              <a:avLst/>
              <a:gdLst/>
              <a:ahLst/>
              <a:cxnLst/>
              <a:rect l="l" t="t" r="r" b="b"/>
              <a:pathLst>
                <a:path w="81316" h="63104" extrusionOk="0">
                  <a:moveTo>
                    <a:pt x="22027" y="0"/>
                  </a:moveTo>
                  <a:cubicBezTo>
                    <a:pt x="15685" y="0"/>
                    <a:pt x="8368" y="1132"/>
                    <a:pt x="0" y="3986"/>
                  </a:cubicBezTo>
                  <a:lnTo>
                    <a:pt x="30843" y="50018"/>
                  </a:lnTo>
                  <a:lnTo>
                    <a:pt x="35751" y="48850"/>
                  </a:lnTo>
                  <a:cubicBezTo>
                    <a:pt x="35751" y="48850"/>
                    <a:pt x="42500" y="44933"/>
                    <a:pt x="51683" y="44933"/>
                  </a:cubicBezTo>
                  <a:cubicBezTo>
                    <a:pt x="60583" y="44933"/>
                    <a:pt x="71770" y="48612"/>
                    <a:pt x="81316" y="63104"/>
                  </a:cubicBezTo>
                  <a:lnTo>
                    <a:pt x="56313" y="16604"/>
                  </a:lnTo>
                  <a:cubicBezTo>
                    <a:pt x="56313" y="16604"/>
                    <a:pt x="46321" y="0"/>
                    <a:pt x="22027" y="0"/>
                  </a:cubicBezTo>
                  <a:close/>
                </a:path>
              </a:pathLst>
            </a:custGeom>
            <a:solidFill>
              <a:srgbClr val="E1DD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88;p34"/>
            <p:cNvSpPr/>
            <p:nvPr/>
          </p:nvSpPr>
          <p:spPr>
            <a:xfrm>
              <a:off x="4235950" y="2797225"/>
              <a:ext cx="1840125" cy="1705775"/>
            </a:xfrm>
            <a:custGeom>
              <a:avLst/>
              <a:gdLst/>
              <a:ahLst/>
              <a:cxnLst/>
              <a:rect l="l" t="t" r="r" b="b"/>
              <a:pathLst>
                <a:path w="73605" h="68231" extrusionOk="0">
                  <a:moveTo>
                    <a:pt x="41778" y="0"/>
                  </a:moveTo>
                  <a:cubicBezTo>
                    <a:pt x="40344" y="0"/>
                    <a:pt x="7997" y="224"/>
                    <a:pt x="0" y="20329"/>
                  </a:cubicBezTo>
                  <a:lnTo>
                    <a:pt x="25937" y="68230"/>
                  </a:lnTo>
                  <a:cubicBezTo>
                    <a:pt x="25937" y="68230"/>
                    <a:pt x="41095" y="40349"/>
                    <a:pt x="64879" y="40349"/>
                  </a:cubicBezTo>
                  <a:cubicBezTo>
                    <a:pt x="67672" y="40349"/>
                    <a:pt x="70584" y="40733"/>
                    <a:pt x="73605" y="41592"/>
                  </a:cubicBezTo>
                  <a:lnTo>
                    <a:pt x="41827" y="1"/>
                  </a:lnTo>
                  <a:cubicBezTo>
                    <a:pt x="41827" y="1"/>
                    <a:pt x="41810" y="0"/>
                    <a:pt x="41778" y="0"/>
                  </a:cubicBezTo>
                  <a:close/>
                </a:path>
              </a:pathLst>
            </a:custGeom>
            <a:solidFill>
              <a:srgbClr val="ECE8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89;p34"/>
            <p:cNvSpPr/>
            <p:nvPr/>
          </p:nvSpPr>
          <p:spPr>
            <a:xfrm>
              <a:off x="2495125" y="3869575"/>
              <a:ext cx="2839075" cy="1457100"/>
            </a:xfrm>
            <a:custGeom>
              <a:avLst/>
              <a:gdLst/>
              <a:ahLst/>
              <a:cxnLst/>
              <a:rect l="l" t="t" r="r" b="b"/>
              <a:pathLst>
                <a:path w="113563" h="58284" extrusionOk="0">
                  <a:moveTo>
                    <a:pt x="3506" y="1"/>
                  </a:moveTo>
                  <a:lnTo>
                    <a:pt x="1" y="801"/>
                  </a:lnTo>
                  <a:lnTo>
                    <a:pt x="29911" y="58284"/>
                  </a:lnTo>
                  <a:lnTo>
                    <a:pt x="83186" y="35384"/>
                  </a:lnTo>
                  <a:lnTo>
                    <a:pt x="85289" y="40057"/>
                  </a:lnTo>
                  <a:lnTo>
                    <a:pt x="113563" y="31879"/>
                  </a:lnTo>
                  <a:lnTo>
                    <a:pt x="111856" y="29320"/>
                  </a:lnTo>
                  <a:lnTo>
                    <a:pt x="86467" y="37366"/>
                  </a:lnTo>
                  <a:lnTo>
                    <a:pt x="83186" y="31879"/>
                  </a:lnTo>
                  <a:lnTo>
                    <a:pt x="31972" y="54319"/>
                  </a:lnTo>
                  <a:lnTo>
                    <a:pt x="3506" y="1"/>
                  </a:ln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90;p34"/>
            <p:cNvSpPr/>
            <p:nvPr/>
          </p:nvSpPr>
          <p:spPr>
            <a:xfrm>
              <a:off x="5240700" y="4526350"/>
              <a:ext cx="1355275" cy="111950"/>
            </a:xfrm>
            <a:custGeom>
              <a:avLst/>
              <a:gdLst/>
              <a:ahLst/>
              <a:cxnLst/>
              <a:rect l="l" t="t" r="r" b="b"/>
              <a:pathLst>
                <a:path w="54211" h="4478" extrusionOk="0">
                  <a:moveTo>
                    <a:pt x="0" y="0"/>
                  </a:moveTo>
                  <a:lnTo>
                    <a:pt x="1196" y="1792"/>
                  </a:lnTo>
                  <a:lnTo>
                    <a:pt x="54211" y="4477"/>
                  </a:lnTo>
                  <a:lnTo>
                    <a:pt x="54211" y="1869"/>
                  </a:lnTo>
                  <a:lnTo>
                    <a:pt x="0" y="0"/>
                  </a:ln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91;p34"/>
            <p:cNvSpPr/>
            <p:nvPr/>
          </p:nvSpPr>
          <p:spPr>
            <a:xfrm>
              <a:off x="4462525" y="3048825"/>
              <a:ext cx="842950" cy="477425"/>
            </a:xfrm>
            <a:custGeom>
              <a:avLst/>
              <a:gdLst/>
              <a:ahLst/>
              <a:cxnLst/>
              <a:rect l="l" t="t" r="r" b="b"/>
              <a:pathLst>
                <a:path w="33718" h="19097" extrusionOk="0">
                  <a:moveTo>
                    <a:pt x="33500" y="1"/>
                  </a:moveTo>
                  <a:cubicBezTo>
                    <a:pt x="33250" y="1"/>
                    <a:pt x="32771" y="41"/>
                    <a:pt x="32096" y="129"/>
                  </a:cubicBezTo>
                  <a:cubicBezTo>
                    <a:pt x="31074" y="262"/>
                    <a:pt x="29602" y="502"/>
                    <a:pt x="27799" y="879"/>
                  </a:cubicBezTo>
                  <a:cubicBezTo>
                    <a:pt x="25996" y="1258"/>
                    <a:pt x="23862" y="1781"/>
                    <a:pt x="21524" y="2481"/>
                  </a:cubicBezTo>
                  <a:cubicBezTo>
                    <a:pt x="19188" y="3179"/>
                    <a:pt x="16647" y="4065"/>
                    <a:pt x="14066" y="5215"/>
                  </a:cubicBezTo>
                  <a:cubicBezTo>
                    <a:pt x="11483" y="6354"/>
                    <a:pt x="9112" y="7668"/>
                    <a:pt x="7116" y="9109"/>
                  </a:cubicBezTo>
                  <a:cubicBezTo>
                    <a:pt x="5117" y="10540"/>
                    <a:pt x="3499" y="12103"/>
                    <a:pt x="2385" y="13607"/>
                  </a:cubicBezTo>
                  <a:cubicBezTo>
                    <a:pt x="1266" y="15111"/>
                    <a:pt x="653" y="16518"/>
                    <a:pt x="342" y="17510"/>
                  </a:cubicBezTo>
                  <a:cubicBezTo>
                    <a:pt x="66" y="18516"/>
                    <a:pt x="0" y="19086"/>
                    <a:pt x="50" y="19096"/>
                  </a:cubicBezTo>
                  <a:cubicBezTo>
                    <a:pt x="51" y="19096"/>
                    <a:pt x="52" y="19096"/>
                    <a:pt x="53" y="19096"/>
                  </a:cubicBezTo>
                  <a:cubicBezTo>
                    <a:pt x="124" y="19096"/>
                    <a:pt x="302" y="18555"/>
                    <a:pt x="661" y="17625"/>
                  </a:cubicBezTo>
                  <a:cubicBezTo>
                    <a:pt x="1062" y="16696"/>
                    <a:pt x="1734" y="15387"/>
                    <a:pt x="2873" y="13988"/>
                  </a:cubicBezTo>
                  <a:cubicBezTo>
                    <a:pt x="5126" y="11158"/>
                    <a:pt x="9326" y="8225"/>
                    <a:pt x="14422" y="6014"/>
                  </a:cubicBezTo>
                  <a:cubicBezTo>
                    <a:pt x="19509" y="3757"/>
                    <a:pt x="24403" y="2402"/>
                    <a:pt x="27939" y="1482"/>
                  </a:cubicBezTo>
                  <a:cubicBezTo>
                    <a:pt x="31488" y="579"/>
                    <a:pt x="33717" y="152"/>
                    <a:pt x="33698" y="31"/>
                  </a:cubicBezTo>
                  <a:cubicBezTo>
                    <a:pt x="33696" y="11"/>
                    <a:pt x="33628" y="1"/>
                    <a:pt x="33500" y="1"/>
                  </a:cubicBezTo>
                  <a:close/>
                </a:path>
              </a:pathLst>
            </a:custGeom>
            <a:solidFill>
              <a:srgbClr val="B8A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92;p34"/>
            <p:cNvSpPr/>
            <p:nvPr/>
          </p:nvSpPr>
          <p:spPr>
            <a:xfrm>
              <a:off x="4531575" y="3153500"/>
              <a:ext cx="842950" cy="477400"/>
            </a:xfrm>
            <a:custGeom>
              <a:avLst/>
              <a:gdLst/>
              <a:ahLst/>
              <a:cxnLst/>
              <a:rect l="l" t="t" r="r" b="b"/>
              <a:pathLst>
                <a:path w="33718" h="19096" extrusionOk="0">
                  <a:moveTo>
                    <a:pt x="33503" y="1"/>
                  </a:moveTo>
                  <a:cubicBezTo>
                    <a:pt x="33254" y="1"/>
                    <a:pt x="32774" y="41"/>
                    <a:pt x="32096" y="129"/>
                  </a:cubicBezTo>
                  <a:cubicBezTo>
                    <a:pt x="31074" y="261"/>
                    <a:pt x="29602" y="502"/>
                    <a:pt x="27799" y="880"/>
                  </a:cubicBezTo>
                  <a:cubicBezTo>
                    <a:pt x="25996" y="1257"/>
                    <a:pt x="23862" y="1781"/>
                    <a:pt x="21525" y="2480"/>
                  </a:cubicBezTo>
                  <a:cubicBezTo>
                    <a:pt x="19188" y="3179"/>
                    <a:pt x="16648" y="4064"/>
                    <a:pt x="14066" y="5215"/>
                  </a:cubicBezTo>
                  <a:cubicBezTo>
                    <a:pt x="11483" y="6353"/>
                    <a:pt x="9113" y="7669"/>
                    <a:pt x="7117" y="9108"/>
                  </a:cubicBezTo>
                  <a:cubicBezTo>
                    <a:pt x="5117" y="10540"/>
                    <a:pt x="3500" y="12103"/>
                    <a:pt x="2387" y="13608"/>
                  </a:cubicBezTo>
                  <a:cubicBezTo>
                    <a:pt x="1266" y="15112"/>
                    <a:pt x="653" y="16518"/>
                    <a:pt x="342" y="17510"/>
                  </a:cubicBezTo>
                  <a:cubicBezTo>
                    <a:pt x="66" y="18515"/>
                    <a:pt x="0" y="19086"/>
                    <a:pt x="50" y="19095"/>
                  </a:cubicBezTo>
                  <a:cubicBezTo>
                    <a:pt x="51" y="19096"/>
                    <a:pt x="52" y="19096"/>
                    <a:pt x="53" y="19096"/>
                  </a:cubicBezTo>
                  <a:cubicBezTo>
                    <a:pt x="124" y="19096"/>
                    <a:pt x="302" y="18554"/>
                    <a:pt x="661" y="17626"/>
                  </a:cubicBezTo>
                  <a:cubicBezTo>
                    <a:pt x="1062" y="16695"/>
                    <a:pt x="1734" y="15387"/>
                    <a:pt x="2873" y="13987"/>
                  </a:cubicBezTo>
                  <a:cubicBezTo>
                    <a:pt x="5126" y="11158"/>
                    <a:pt x="9326" y="8226"/>
                    <a:pt x="14422" y="6013"/>
                  </a:cubicBezTo>
                  <a:cubicBezTo>
                    <a:pt x="19510" y="3757"/>
                    <a:pt x="24403" y="2403"/>
                    <a:pt x="27939" y="1481"/>
                  </a:cubicBezTo>
                  <a:cubicBezTo>
                    <a:pt x="31488" y="579"/>
                    <a:pt x="33717" y="152"/>
                    <a:pt x="33698" y="31"/>
                  </a:cubicBezTo>
                  <a:cubicBezTo>
                    <a:pt x="33696" y="11"/>
                    <a:pt x="33629" y="1"/>
                    <a:pt x="33503" y="1"/>
                  </a:cubicBezTo>
                  <a:close/>
                </a:path>
              </a:pathLst>
            </a:custGeom>
            <a:solidFill>
              <a:srgbClr val="B8A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93;p34"/>
            <p:cNvSpPr/>
            <p:nvPr/>
          </p:nvSpPr>
          <p:spPr>
            <a:xfrm>
              <a:off x="4613200" y="3286900"/>
              <a:ext cx="842925" cy="477400"/>
            </a:xfrm>
            <a:custGeom>
              <a:avLst/>
              <a:gdLst/>
              <a:ahLst/>
              <a:cxnLst/>
              <a:rect l="l" t="t" r="r" b="b"/>
              <a:pathLst>
                <a:path w="33717" h="19096" extrusionOk="0">
                  <a:moveTo>
                    <a:pt x="33500" y="1"/>
                  </a:moveTo>
                  <a:cubicBezTo>
                    <a:pt x="33250" y="1"/>
                    <a:pt x="32771" y="41"/>
                    <a:pt x="32096" y="129"/>
                  </a:cubicBezTo>
                  <a:cubicBezTo>
                    <a:pt x="31074" y="262"/>
                    <a:pt x="29602" y="501"/>
                    <a:pt x="27799" y="880"/>
                  </a:cubicBezTo>
                  <a:cubicBezTo>
                    <a:pt x="25996" y="1257"/>
                    <a:pt x="23862" y="1781"/>
                    <a:pt x="21525" y="2480"/>
                  </a:cubicBezTo>
                  <a:cubicBezTo>
                    <a:pt x="19188" y="3178"/>
                    <a:pt x="16647" y="4065"/>
                    <a:pt x="14066" y="5215"/>
                  </a:cubicBezTo>
                  <a:cubicBezTo>
                    <a:pt x="11483" y="6353"/>
                    <a:pt x="9112" y="7668"/>
                    <a:pt x="7116" y="9108"/>
                  </a:cubicBezTo>
                  <a:cubicBezTo>
                    <a:pt x="5117" y="10540"/>
                    <a:pt x="3499" y="12103"/>
                    <a:pt x="2385" y="13608"/>
                  </a:cubicBezTo>
                  <a:cubicBezTo>
                    <a:pt x="1266" y="15111"/>
                    <a:pt x="653" y="16518"/>
                    <a:pt x="341" y="17509"/>
                  </a:cubicBezTo>
                  <a:cubicBezTo>
                    <a:pt x="66" y="18515"/>
                    <a:pt x="0" y="19087"/>
                    <a:pt x="50" y="19095"/>
                  </a:cubicBezTo>
                  <a:cubicBezTo>
                    <a:pt x="51" y="19095"/>
                    <a:pt x="52" y="19095"/>
                    <a:pt x="53" y="19095"/>
                  </a:cubicBezTo>
                  <a:cubicBezTo>
                    <a:pt x="123" y="19095"/>
                    <a:pt x="302" y="18553"/>
                    <a:pt x="661" y="17626"/>
                  </a:cubicBezTo>
                  <a:cubicBezTo>
                    <a:pt x="1061" y="16695"/>
                    <a:pt x="1734" y="15387"/>
                    <a:pt x="2873" y="13987"/>
                  </a:cubicBezTo>
                  <a:cubicBezTo>
                    <a:pt x="5126" y="11157"/>
                    <a:pt x="9326" y="8226"/>
                    <a:pt x="14422" y="6013"/>
                  </a:cubicBezTo>
                  <a:cubicBezTo>
                    <a:pt x="19510" y="3757"/>
                    <a:pt x="24403" y="2403"/>
                    <a:pt x="27939" y="1481"/>
                  </a:cubicBezTo>
                  <a:cubicBezTo>
                    <a:pt x="31488" y="579"/>
                    <a:pt x="33716" y="153"/>
                    <a:pt x="33698" y="32"/>
                  </a:cubicBezTo>
                  <a:cubicBezTo>
                    <a:pt x="33696" y="11"/>
                    <a:pt x="33628" y="1"/>
                    <a:pt x="33500" y="1"/>
                  </a:cubicBezTo>
                  <a:close/>
                </a:path>
              </a:pathLst>
            </a:custGeom>
            <a:solidFill>
              <a:srgbClr val="B8A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94;p34"/>
            <p:cNvSpPr/>
            <p:nvPr/>
          </p:nvSpPr>
          <p:spPr>
            <a:xfrm>
              <a:off x="4710000" y="3411025"/>
              <a:ext cx="842925" cy="477425"/>
            </a:xfrm>
            <a:custGeom>
              <a:avLst/>
              <a:gdLst/>
              <a:ahLst/>
              <a:cxnLst/>
              <a:rect l="l" t="t" r="r" b="b"/>
              <a:pathLst>
                <a:path w="33717" h="19097" extrusionOk="0">
                  <a:moveTo>
                    <a:pt x="33500" y="0"/>
                  </a:moveTo>
                  <a:cubicBezTo>
                    <a:pt x="33250" y="0"/>
                    <a:pt x="32771" y="41"/>
                    <a:pt x="32095" y="129"/>
                  </a:cubicBezTo>
                  <a:cubicBezTo>
                    <a:pt x="31074" y="261"/>
                    <a:pt x="29602" y="501"/>
                    <a:pt x="27798" y="879"/>
                  </a:cubicBezTo>
                  <a:cubicBezTo>
                    <a:pt x="25996" y="1256"/>
                    <a:pt x="23861" y="1781"/>
                    <a:pt x="21525" y="2479"/>
                  </a:cubicBezTo>
                  <a:cubicBezTo>
                    <a:pt x="19187" y="3178"/>
                    <a:pt x="16647" y="4065"/>
                    <a:pt x="14066" y="5214"/>
                  </a:cubicBezTo>
                  <a:cubicBezTo>
                    <a:pt x="11483" y="6352"/>
                    <a:pt x="9112" y="7668"/>
                    <a:pt x="7116" y="9108"/>
                  </a:cubicBezTo>
                  <a:cubicBezTo>
                    <a:pt x="5117" y="10539"/>
                    <a:pt x="3499" y="12102"/>
                    <a:pt x="2386" y="13607"/>
                  </a:cubicBezTo>
                  <a:cubicBezTo>
                    <a:pt x="1266" y="15111"/>
                    <a:pt x="653" y="16517"/>
                    <a:pt x="341" y="17509"/>
                  </a:cubicBezTo>
                  <a:cubicBezTo>
                    <a:pt x="66" y="18515"/>
                    <a:pt x="1" y="19086"/>
                    <a:pt x="49" y="19096"/>
                  </a:cubicBezTo>
                  <a:cubicBezTo>
                    <a:pt x="50" y="19096"/>
                    <a:pt x="51" y="19096"/>
                    <a:pt x="52" y="19096"/>
                  </a:cubicBezTo>
                  <a:cubicBezTo>
                    <a:pt x="123" y="19096"/>
                    <a:pt x="302" y="18554"/>
                    <a:pt x="661" y="17625"/>
                  </a:cubicBezTo>
                  <a:cubicBezTo>
                    <a:pt x="1061" y="16694"/>
                    <a:pt x="1735" y="15386"/>
                    <a:pt x="2873" y="13987"/>
                  </a:cubicBezTo>
                  <a:cubicBezTo>
                    <a:pt x="5126" y="11157"/>
                    <a:pt x="9326" y="8225"/>
                    <a:pt x="14421" y="6013"/>
                  </a:cubicBezTo>
                  <a:cubicBezTo>
                    <a:pt x="19509" y="3756"/>
                    <a:pt x="24402" y="2402"/>
                    <a:pt x="27938" y="1481"/>
                  </a:cubicBezTo>
                  <a:cubicBezTo>
                    <a:pt x="31488" y="578"/>
                    <a:pt x="33716" y="152"/>
                    <a:pt x="33699" y="31"/>
                  </a:cubicBezTo>
                  <a:cubicBezTo>
                    <a:pt x="33696" y="11"/>
                    <a:pt x="33628" y="0"/>
                    <a:pt x="33500" y="0"/>
                  </a:cubicBezTo>
                  <a:close/>
                </a:path>
              </a:pathLst>
            </a:custGeom>
            <a:solidFill>
              <a:srgbClr val="B8A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95;p34"/>
            <p:cNvSpPr/>
            <p:nvPr/>
          </p:nvSpPr>
          <p:spPr>
            <a:xfrm>
              <a:off x="4818875" y="3553700"/>
              <a:ext cx="842925" cy="477400"/>
            </a:xfrm>
            <a:custGeom>
              <a:avLst/>
              <a:gdLst/>
              <a:ahLst/>
              <a:cxnLst/>
              <a:rect l="l" t="t" r="r" b="b"/>
              <a:pathLst>
                <a:path w="33717" h="19096" extrusionOk="0">
                  <a:moveTo>
                    <a:pt x="33499" y="0"/>
                  </a:moveTo>
                  <a:cubicBezTo>
                    <a:pt x="33250" y="0"/>
                    <a:pt x="32771" y="41"/>
                    <a:pt x="32095" y="128"/>
                  </a:cubicBezTo>
                  <a:cubicBezTo>
                    <a:pt x="31074" y="261"/>
                    <a:pt x="29602" y="501"/>
                    <a:pt x="27798" y="879"/>
                  </a:cubicBezTo>
                  <a:cubicBezTo>
                    <a:pt x="25996" y="1257"/>
                    <a:pt x="23861" y="1780"/>
                    <a:pt x="21525" y="2479"/>
                  </a:cubicBezTo>
                  <a:cubicBezTo>
                    <a:pt x="19187" y="3179"/>
                    <a:pt x="16647" y="4065"/>
                    <a:pt x="14066" y="5214"/>
                  </a:cubicBezTo>
                  <a:cubicBezTo>
                    <a:pt x="11483" y="6352"/>
                    <a:pt x="9112" y="7668"/>
                    <a:pt x="7116" y="9109"/>
                  </a:cubicBezTo>
                  <a:cubicBezTo>
                    <a:pt x="5117" y="10539"/>
                    <a:pt x="3499" y="12102"/>
                    <a:pt x="2385" y="13607"/>
                  </a:cubicBezTo>
                  <a:cubicBezTo>
                    <a:pt x="1266" y="15111"/>
                    <a:pt x="653" y="16517"/>
                    <a:pt x="341" y="17509"/>
                  </a:cubicBezTo>
                  <a:cubicBezTo>
                    <a:pt x="66" y="18514"/>
                    <a:pt x="0" y="19086"/>
                    <a:pt x="49" y="19096"/>
                  </a:cubicBezTo>
                  <a:cubicBezTo>
                    <a:pt x="50" y="19096"/>
                    <a:pt x="51" y="19096"/>
                    <a:pt x="52" y="19096"/>
                  </a:cubicBezTo>
                  <a:cubicBezTo>
                    <a:pt x="123" y="19096"/>
                    <a:pt x="302" y="18554"/>
                    <a:pt x="660" y="17625"/>
                  </a:cubicBezTo>
                  <a:cubicBezTo>
                    <a:pt x="1061" y="16695"/>
                    <a:pt x="1734" y="15387"/>
                    <a:pt x="2873" y="13986"/>
                  </a:cubicBezTo>
                  <a:cubicBezTo>
                    <a:pt x="5126" y="11157"/>
                    <a:pt x="9326" y="8225"/>
                    <a:pt x="14421" y="6013"/>
                  </a:cubicBezTo>
                  <a:cubicBezTo>
                    <a:pt x="19508" y="3756"/>
                    <a:pt x="24402" y="2402"/>
                    <a:pt x="27938" y="1482"/>
                  </a:cubicBezTo>
                  <a:cubicBezTo>
                    <a:pt x="31488" y="579"/>
                    <a:pt x="33716" y="152"/>
                    <a:pt x="33698" y="31"/>
                  </a:cubicBezTo>
                  <a:cubicBezTo>
                    <a:pt x="33695" y="11"/>
                    <a:pt x="33627" y="0"/>
                    <a:pt x="33499" y="0"/>
                  </a:cubicBezTo>
                  <a:close/>
                </a:path>
              </a:pathLst>
            </a:custGeom>
            <a:solidFill>
              <a:srgbClr val="B8A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96;p34"/>
            <p:cNvSpPr/>
            <p:nvPr/>
          </p:nvSpPr>
          <p:spPr>
            <a:xfrm>
              <a:off x="3409700" y="3391025"/>
              <a:ext cx="901025" cy="165050"/>
            </a:xfrm>
            <a:custGeom>
              <a:avLst/>
              <a:gdLst/>
              <a:ahLst/>
              <a:cxnLst/>
              <a:rect l="l" t="t" r="r" b="b"/>
              <a:pathLst>
                <a:path w="36041" h="6602" extrusionOk="0">
                  <a:moveTo>
                    <a:pt x="15454" y="1"/>
                  </a:moveTo>
                  <a:cubicBezTo>
                    <a:pt x="13909" y="1"/>
                    <a:pt x="12426" y="91"/>
                    <a:pt x="11038" y="242"/>
                  </a:cubicBezTo>
                  <a:cubicBezTo>
                    <a:pt x="9911" y="403"/>
                    <a:pt x="8839" y="535"/>
                    <a:pt x="7854" y="772"/>
                  </a:cubicBezTo>
                  <a:cubicBezTo>
                    <a:pt x="7361" y="883"/>
                    <a:pt x="6880" y="966"/>
                    <a:pt x="6428" y="1091"/>
                  </a:cubicBezTo>
                  <a:lnTo>
                    <a:pt x="5131" y="1461"/>
                  </a:lnTo>
                  <a:cubicBezTo>
                    <a:pt x="4299" y="1677"/>
                    <a:pt x="3579" y="1976"/>
                    <a:pt x="2939" y="2206"/>
                  </a:cubicBezTo>
                  <a:cubicBezTo>
                    <a:pt x="2621" y="2327"/>
                    <a:pt x="2322" y="2431"/>
                    <a:pt x="2054" y="2545"/>
                  </a:cubicBezTo>
                  <a:lnTo>
                    <a:pt x="1330" y="2883"/>
                  </a:lnTo>
                  <a:cubicBezTo>
                    <a:pt x="465" y="3293"/>
                    <a:pt x="1" y="3546"/>
                    <a:pt x="26" y="3601"/>
                  </a:cubicBezTo>
                  <a:cubicBezTo>
                    <a:pt x="31" y="3612"/>
                    <a:pt x="46" y="3617"/>
                    <a:pt x="73" y="3617"/>
                  </a:cubicBezTo>
                  <a:cubicBezTo>
                    <a:pt x="392" y="3617"/>
                    <a:pt x="2271" y="2824"/>
                    <a:pt x="5295" y="2058"/>
                  </a:cubicBezTo>
                  <a:lnTo>
                    <a:pt x="6582" y="1748"/>
                  </a:lnTo>
                  <a:cubicBezTo>
                    <a:pt x="7030" y="1642"/>
                    <a:pt x="7506" y="1577"/>
                    <a:pt x="7992" y="1484"/>
                  </a:cubicBezTo>
                  <a:cubicBezTo>
                    <a:pt x="8963" y="1281"/>
                    <a:pt x="10019" y="1179"/>
                    <a:pt x="11124" y="1042"/>
                  </a:cubicBezTo>
                  <a:cubicBezTo>
                    <a:pt x="12393" y="930"/>
                    <a:pt x="13739" y="863"/>
                    <a:pt x="15139" y="863"/>
                  </a:cubicBezTo>
                  <a:cubicBezTo>
                    <a:pt x="16185" y="863"/>
                    <a:pt x="17262" y="901"/>
                    <a:pt x="18359" y="985"/>
                  </a:cubicBezTo>
                  <a:cubicBezTo>
                    <a:pt x="20918" y="1213"/>
                    <a:pt x="23327" y="1676"/>
                    <a:pt x="25481" y="2235"/>
                  </a:cubicBezTo>
                  <a:cubicBezTo>
                    <a:pt x="26549" y="2553"/>
                    <a:pt x="27573" y="2827"/>
                    <a:pt x="28497" y="3188"/>
                  </a:cubicBezTo>
                  <a:cubicBezTo>
                    <a:pt x="28962" y="3360"/>
                    <a:pt x="29420" y="3502"/>
                    <a:pt x="29845" y="3680"/>
                  </a:cubicBezTo>
                  <a:lnTo>
                    <a:pt x="31064" y="4198"/>
                  </a:lnTo>
                  <a:cubicBezTo>
                    <a:pt x="33991" y="5485"/>
                    <a:pt x="35728" y="6601"/>
                    <a:pt x="35978" y="6601"/>
                  </a:cubicBezTo>
                  <a:cubicBezTo>
                    <a:pt x="35992" y="6601"/>
                    <a:pt x="36001" y="6598"/>
                    <a:pt x="36006" y="6590"/>
                  </a:cubicBezTo>
                  <a:cubicBezTo>
                    <a:pt x="36040" y="6539"/>
                    <a:pt x="35624" y="6214"/>
                    <a:pt x="34836" y="5665"/>
                  </a:cubicBezTo>
                  <a:lnTo>
                    <a:pt x="34179" y="5213"/>
                  </a:lnTo>
                  <a:cubicBezTo>
                    <a:pt x="33933" y="5057"/>
                    <a:pt x="33655" y="4905"/>
                    <a:pt x="33361" y="4733"/>
                  </a:cubicBezTo>
                  <a:cubicBezTo>
                    <a:pt x="32768" y="4400"/>
                    <a:pt x="32107" y="3986"/>
                    <a:pt x="31322" y="3637"/>
                  </a:cubicBezTo>
                  <a:lnTo>
                    <a:pt x="30104" y="3057"/>
                  </a:lnTo>
                  <a:cubicBezTo>
                    <a:pt x="29680" y="2860"/>
                    <a:pt x="29218" y="2698"/>
                    <a:pt x="28750" y="2508"/>
                  </a:cubicBezTo>
                  <a:cubicBezTo>
                    <a:pt x="27818" y="2111"/>
                    <a:pt x="26782" y="1805"/>
                    <a:pt x="25698" y="1460"/>
                  </a:cubicBezTo>
                  <a:cubicBezTo>
                    <a:pt x="23509" y="844"/>
                    <a:pt x="21048" y="346"/>
                    <a:pt x="18430" y="115"/>
                  </a:cubicBezTo>
                  <a:cubicBezTo>
                    <a:pt x="17419" y="36"/>
                    <a:pt x="16424" y="1"/>
                    <a:pt x="15454" y="1"/>
                  </a:cubicBezTo>
                  <a:close/>
                </a:path>
              </a:pathLst>
            </a:custGeom>
            <a:solidFill>
              <a:srgbClr val="B8A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97;p34"/>
            <p:cNvSpPr/>
            <p:nvPr/>
          </p:nvSpPr>
          <p:spPr>
            <a:xfrm>
              <a:off x="3488250" y="3503125"/>
              <a:ext cx="860850" cy="144675"/>
            </a:xfrm>
            <a:custGeom>
              <a:avLst/>
              <a:gdLst/>
              <a:ahLst/>
              <a:cxnLst/>
              <a:rect l="l" t="t" r="r" b="b"/>
              <a:pathLst>
                <a:path w="34434" h="5787" extrusionOk="0">
                  <a:moveTo>
                    <a:pt x="13847" y="1"/>
                  </a:moveTo>
                  <a:cubicBezTo>
                    <a:pt x="10245" y="1"/>
                    <a:pt x="7027" y="623"/>
                    <a:pt x="4689" y="1487"/>
                  </a:cubicBezTo>
                  <a:cubicBezTo>
                    <a:pt x="3143" y="2045"/>
                    <a:pt x="1954" y="2644"/>
                    <a:pt x="1175" y="3124"/>
                  </a:cubicBezTo>
                  <a:cubicBezTo>
                    <a:pt x="394" y="3601"/>
                    <a:pt x="1" y="3921"/>
                    <a:pt x="29" y="3966"/>
                  </a:cubicBezTo>
                  <a:cubicBezTo>
                    <a:pt x="34" y="3974"/>
                    <a:pt x="44" y="3978"/>
                    <a:pt x="59" y="3978"/>
                  </a:cubicBezTo>
                  <a:cubicBezTo>
                    <a:pt x="310" y="3978"/>
                    <a:pt x="1992" y="2956"/>
                    <a:pt x="4882" y="2076"/>
                  </a:cubicBezTo>
                  <a:cubicBezTo>
                    <a:pt x="7128" y="1368"/>
                    <a:pt x="10139" y="857"/>
                    <a:pt x="13514" y="857"/>
                  </a:cubicBezTo>
                  <a:cubicBezTo>
                    <a:pt x="14721" y="857"/>
                    <a:pt x="15975" y="922"/>
                    <a:pt x="17256" y="1067"/>
                  </a:cubicBezTo>
                  <a:cubicBezTo>
                    <a:pt x="22124" y="1617"/>
                    <a:pt x="26389" y="2998"/>
                    <a:pt x="29430" y="4062"/>
                  </a:cubicBezTo>
                  <a:cubicBezTo>
                    <a:pt x="32259" y="5066"/>
                    <a:pt x="34067" y="5786"/>
                    <a:pt x="34352" y="5786"/>
                  </a:cubicBezTo>
                  <a:cubicBezTo>
                    <a:pt x="34373" y="5786"/>
                    <a:pt x="34386" y="5782"/>
                    <a:pt x="34390" y="5773"/>
                  </a:cubicBezTo>
                  <a:cubicBezTo>
                    <a:pt x="34434" y="5674"/>
                    <a:pt x="32661" y="4721"/>
                    <a:pt x="29649" y="3484"/>
                  </a:cubicBezTo>
                  <a:cubicBezTo>
                    <a:pt x="26643" y="2265"/>
                    <a:pt x="22338" y="761"/>
                    <a:pt x="17352" y="198"/>
                  </a:cubicBezTo>
                  <a:cubicBezTo>
                    <a:pt x="16156" y="62"/>
                    <a:pt x="14982" y="1"/>
                    <a:pt x="13847" y="1"/>
                  </a:cubicBezTo>
                  <a:close/>
                </a:path>
              </a:pathLst>
            </a:custGeom>
            <a:solidFill>
              <a:srgbClr val="B8A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98;p34"/>
            <p:cNvSpPr/>
            <p:nvPr/>
          </p:nvSpPr>
          <p:spPr>
            <a:xfrm>
              <a:off x="3582425" y="3634025"/>
              <a:ext cx="834900" cy="139050"/>
            </a:xfrm>
            <a:custGeom>
              <a:avLst/>
              <a:gdLst/>
              <a:ahLst/>
              <a:cxnLst/>
              <a:rect l="l" t="t" r="r" b="b"/>
              <a:pathLst>
                <a:path w="33396" h="5562" extrusionOk="0">
                  <a:moveTo>
                    <a:pt x="16092" y="1"/>
                  </a:moveTo>
                  <a:cubicBezTo>
                    <a:pt x="11462" y="1"/>
                    <a:pt x="7357" y="1083"/>
                    <a:pt x="4556" y="2250"/>
                  </a:cubicBezTo>
                  <a:cubicBezTo>
                    <a:pt x="3073" y="2859"/>
                    <a:pt x="1924" y="3463"/>
                    <a:pt x="1159" y="3926"/>
                  </a:cubicBezTo>
                  <a:cubicBezTo>
                    <a:pt x="394" y="4388"/>
                    <a:pt x="0" y="4689"/>
                    <a:pt x="29" y="4738"/>
                  </a:cubicBezTo>
                  <a:cubicBezTo>
                    <a:pt x="33" y="4746"/>
                    <a:pt x="43" y="4750"/>
                    <a:pt x="59" y="4750"/>
                  </a:cubicBezTo>
                  <a:cubicBezTo>
                    <a:pt x="311" y="4750"/>
                    <a:pt x="1987" y="3817"/>
                    <a:pt x="4775" y="2827"/>
                  </a:cubicBezTo>
                  <a:cubicBezTo>
                    <a:pt x="7566" y="1827"/>
                    <a:pt x="11553" y="874"/>
                    <a:pt x="16028" y="874"/>
                  </a:cubicBezTo>
                  <a:cubicBezTo>
                    <a:pt x="16284" y="874"/>
                    <a:pt x="16542" y="877"/>
                    <a:pt x="16802" y="884"/>
                  </a:cubicBezTo>
                  <a:cubicBezTo>
                    <a:pt x="21590" y="999"/>
                    <a:pt x="25823" y="2212"/>
                    <a:pt x="28718" y="3412"/>
                  </a:cubicBezTo>
                  <a:cubicBezTo>
                    <a:pt x="31472" y="4543"/>
                    <a:pt x="33103" y="5562"/>
                    <a:pt x="33338" y="5562"/>
                  </a:cubicBezTo>
                  <a:cubicBezTo>
                    <a:pt x="33352" y="5562"/>
                    <a:pt x="33361" y="5559"/>
                    <a:pt x="33365" y="5552"/>
                  </a:cubicBezTo>
                  <a:cubicBezTo>
                    <a:pt x="33396" y="5505"/>
                    <a:pt x="33016" y="5188"/>
                    <a:pt x="32275" y="4686"/>
                  </a:cubicBezTo>
                  <a:cubicBezTo>
                    <a:pt x="31535" y="4185"/>
                    <a:pt x="30415" y="3528"/>
                    <a:pt x="28965" y="2846"/>
                  </a:cubicBezTo>
                  <a:cubicBezTo>
                    <a:pt x="26081" y="1477"/>
                    <a:pt x="21750" y="128"/>
                    <a:pt x="16823" y="10"/>
                  </a:cubicBezTo>
                  <a:cubicBezTo>
                    <a:pt x="16578" y="4"/>
                    <a:pt x="16334" y="1"/>
                    <a:pt x="16092" y="1"/>
                  </a:cubicBezTo>
                  <a:close/>
                </a:path>
              </a:pathLst>
            </a:custGeom>
            <a:solidFill>
              <a:srgbClr val="B8A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99;p34"/>
            <p:cNvSpPr/>
            <p:nvPr/>
          </p:nvSpPr>
          <p:spPr>
            <a:xfrm>
              <a:off x="3329425" y="3244275"/>
              <a:ext cx="869925" cy="170050"/>
            </a:xfrm>
            <a:custGeom>
              <a:avLst/>
              <a:gdLst/>
              <a:ahLst/>
              <a:cxnLst/>
              <a:rect l="l" t="t" r="r" b="b"/>
              <a:pathLst>
                <a:path w="34797" h="6802" extrusionOk="0">
                  <a:moveTo>
                    <a:pt x="16833" y="0"/>
                  </a:moveTo>
                  <a:cubicBezTo>
                    <a:pt x="14647" y="0"/>
                    <a:pt x="12574" y="280"/>
                    <a:pt x="10704" y="646"/>
                  </a:cubicBezTo>
                  <a:cubicBezTo>
                    <a:pt x="8538" y="1087"/>
                    <a:pt x="6632" y="1640"/>
                    <a:pt x="5051" y="2147"/>
                  </a:cubicBezTo>
                  <a:cubicBezTo>
                    <a:pt x="1894" y="3180"/>
                    <a:pt x="0" y="3965"/>
                    <a:pt x="35" y="4070"/>
                  </a:cubicBezTo>
                  <a:cubicBezTo>
                    <a:pt x="38" y="4081"/>
                    <a:pt x="58" y="4086"/>
                    <a:pt x="93" y="4086"/>
                  </a:cubicBezTo>
                  <a:cubicBezTo>
                    <a:pt x="443" y="4086"/>
                    <a:pt x="2334" y="3536"/>
                    <a:pt x="5227" y="2740"/>
                  </a:cubicBezTo>
                  <a:cubicBezTo>
                    <a:pt x="8178" y="1966"/>
                    <a:pt x="12241" y="876"/>
                    <a:pt x="16804" y="876"/>
                  </a:cubicBezTo>
                  <a:cubicBezTo>
                    <a:pt x="17147" y="876"/>
                    <a:pt x="17493" y="882"/>
                    <a:pt x="17842" y="895"/>
                  </a:cubicBezTo>
                  <a:cubicBezTo>
                    <a:pt x="20323" y="984"/>
                    <a:pt x="22655" y="1478"/>
                    <a:pt x="24709" y="2135"/>
                  </a:cubicBezTo>
                  <a:cubicBezTo>
                    <a:pt x="26769" y="2785"/>
                    <a:pt x="28554" y="3593"/>
                    <a:pt x="30029" y="4314"/>
                  </a:cubicBezTo>
                  <a:cubicBezTo>
                    <a:pt x="32823" y="5713"/>
                    <a:pt x="34513" y="6802"/>
                    <a:pt x="34742" y="6802"/>
                  </a:cubicBezTo>
                  <a:cubicBezTo>
                    <a:pt x="34754" y="6802"/>
                    <a:pt x="34762" y="6799"/>
                    <a:pt x="34766" y="6793"/>
                  </a:cubicBezTo>
                  <a:cubicBezTo>
                    <a:pt x="34797" y="6745"/>
                    <a:pt x="34406" y="6407"/>
                    <a:pt x="33651" y="5865"/>
                  </a:cubicBezTo>
                  <a:cubicBezTo>
                    <a:pt x="32895" y="5323"/>
                    <a:pt x="31774" y="4576"/>
                    <a:pt x="30315" y="3767"/>
                  </a:cubicBezTo>
                  <a:cubicBezTo>
                    <a:pt x="28856" y="2964"/>
                    <a:pt x="27063" y="2081"/>
                    <a:pt x="24960" y="1370"/>
                  </a:cubicBezTo>
                  <a:cubicBezTo>
                    <a:pt x="22866" y="653"/>
                    <a:pt x="20449" y="113"/>
                    <a:pt x="17876" y="22"/>
                  </a:cubicBezTo>
                  <a:cubicBezTo>
                    <a:pt x="17526" y="7"/>
                    <a:pt x="17178" y="0"/>
                    <a:pt x="16833" y="0"/>
                  </a:cubicBezTo>
                  <a:close/>
                </a:path>
              </a:pathLst>
            </a:custGeom>
            <a:solidFill>
              <a:srgbClr val="B8A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700;p34"/>
            <p:cNvSpPr/>
            <p:nvPr/>
          </p:nvSpPr>
          <p:spPr>
            <a:xfrm>
              <a:off x="3236825" y="3093175"/>
              <a:ext cx="862450" cy="166775"/>
            </a:xfrm>
            <a:custGeom>
              <a:avLst/>
              <a:gdLst/>
              <a:ahLst/>
              <a:cxnLst/>
              <a:rect l="l" t="t" r="r" b="b"/>
              <a:pathLst>
                <a:path w="34498" h="6671" extrusionOk="0">
                  <a:moveTo>
                    <a:pt x="11997" y="0"/>
                  </a:moveTo>
                  <a:cubicBezTo>
                    <a:pt x="11581" y="0"/>
                    <a:pt x="11173" y="6"/>
                    <a:pt x="10773" y="16"/>
                  </a:cubicBezTo>
                  <a:cubicBezTo>
                    <a:pt x="9695" y="74"/>
                    <a:pt x="8670" y="114"/>
                    <a:pt x="7719" y="240"/>
                  </a:cubicBezTo>
                  <a:cubicBezTo>
                    <a:pt x="7243" y="297"/>
                    <a:pt x="6782" y="334"/>
                    <a:pt x="6343" y="405"/>
                  </a:cubicBezTo>
                  <a:lnTo>
                    <a:pt x="5081" y="618"/>
                  </a:lnTo>
                  <a:cubicBezTo>
                    <a:pt x="4276" y="737"/>
                    <a:pt x="3562" y="928"/>
                    <a:pt x="2934" y="1073"/>
                  </a:cubicBezTo>
                  <a:cubicBezTo>
                    <a:pt x="2393" y="1192"/>
                    <a:pt x="1860" y="1339"/>
                    <a:pt x="1336" y="1513"/>
                  </a:cubicBezTo>
                  <a:cubicBezTo>
                    <a:pt x="469" y="1789"/>
                    <a:pt x="1" y="1968"/>
                    <a:pt x="17" y="2026"/>
                  </a:cubicBezTo>
                  <a:cubicBezTo>
                    <a:pt x="22" y="2044"/>
                    <a:pt x="53" y="2052"/>
                    <a:pt x="109" y="2052"/>
                  </a:cubicBezTo>
                  <a:cubicBezTo>
                    <a:pt x="530" y="2052"/>
                    <a:pt x="2367" y="1603"/>
                    <a:pt x="5176" y="1228"/>
                  </a:cubicBezTo>
                  <a:lnTo>
                    <a:pt x="6426" y="1074"/>
                  </a:lnTo>
                  <a:cubicBezTo>
                    <a:pt x="6860" y="1022"/>
                    <a:pt x="7316" y="1003"/>
                    <a:pt x="7785" y="963"/>
                  </a:cubicBezTo>
                  <a:cubicBezTo>
                    <a:pt x="8725" y="868"/>
                    <a:pt x="9731" y="857"/>
                    <a:pt x="10791" y="822"/>
                  </a:cubicBezTo>
                  <a:cubicBezTo>
                    <a:pt x="10884" y="821"/>
                    <a:pt x="10979" y="821"/>
                    <a:pt x="11073" y="821"/>
                  </a:cubicBezTo>
                  <a:cubicBezTo>
                    <a:pt x="13115" y="821"/>
                    <a:pt x="15344" y="933"/>
                    <a:pt x="17661" y="1233"/>
                  </a:cubicBezTo>
                  <a:cubicBezTo>
                    <a:pt x="20081" y="1570"/>
                    <a:pt x="22355" y="2081"/>
                    <a:pt x="24395" y="2650"/>
                  </a:cubicBezTo>
                  <a:cubicBezTo>
                    <a:pt x="25406" y="2965"/>
                    <a:pt x="26375" y="3241"/>
                    <a:pt x="27255" y="3580"/>
                  </a:cubicBezTo>
                  <a:cubicBezTo>
                    <a:pt x="27698" y="3743"/>
                    <a:pt x="28132" y="3883"/>
                    <a:pt x="28537" y="4047"/>
                  </a:cubicBezTo>
                  <a:lnTo>
                    <a:pt x="29701" y="4527"/>
                  </a:lnTo>
                  <a:cubicBezTo>
                    <a:pt x="32488" y="5704"/>
                    <a:pt x="34184" y="6670"/>
                    <a:pt x="34436" y="6670"/>
                  </a:cubicBezTo>
                  <a:cubicBezTo>
                    <a:pt x="34451" y="6670"/>
                    <a:pt x="34461" y="6666"/>
                    <a:pt x="34466" y="6659"/>
                  </a:cubicBezTo>
                  <a:cubicBezTo>
                    <a:pt x="34498" y="6607"/>
                    <a:pt x="34092" y="6310"/>
                    <a:pt x="33331" y="5816"/>
                  </a:cubicBezTo>
                  <a:cubicBezTo>
                    <a:pt x="32871" y="5509"/>
                    <a:pt x="32396" y="5226"/>
                    <a:pt x="31907" y="4969"/>
                  </a:cubicBezTo>
                  <a:cubicBezTo>
                    <a:pt x="31337" y="4663"/>
                    <a:pt x="30699" y="4291"/>
                    <a:pt x="29955" y="3962"/>
                  </a:cubicBezTo>
                  <a:lnTo>
                    <a:pt x="28795" y="3425"/>
                  </a:lnTo>
                  <a:cubicBezTo>
                    <a:pt x="28390" y="3240"/>
                    <a:pt x="27954" y="3082"/>
                    <a:pt x="27510" y="2902"/>
                  </a:cubicBezTo>
                  <a:cubicBezTo>
                    <a:pt x="26627" y="2528"/>
                    <a:pt x="25649" y="2220"/>
                    <a:pt x="24625" y="1879"/>
                  </a:cubicBezTo>
                  <a:cubicBezTo>
                    <a:pt x="22561" y="1256"/>
                    <a:pt x="20246" y="710"/>
                    <a:pt x="17778" y="367"/>
                  </a:cubicBezTo>
                  <a:cubicBezTo>
                    <a:pt x="15765" y="106"/>
                    <a:pt x="13815" y="0"/>
                    <a:pt x="11997" y="0"/>
                  </a:cubicBezTo>
                  <a:close/>
                </a:path>
              </a:pathLst>
            </a:custGeom>
            <a:solidFill>
              <a:srgbClr val="B8A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701;p34"/>
            <p:cNvSpPr/>
            <p:nvPr/>
          </p:nvSpPr>
          <p:spPr>
            <a:xfrm>
              <a:off x="4387100" y="2966100"/>
              <a:ext cx="834725" cy="406250"/>
            </a:xfrm>
            <a:custGeom>
              <a:avLst/>
              <a:gdLst/>
              <a:ahLst/>
              <a:cxnLst/>
              <a:rect l="l" t="t" r="r" b="b"/>
              <a:pathLst>
                <a:path w="33389" h="16250" extrusionOk="0">
                  <a:moveTo>
                    <a:pt x="32979" y="0"/>
                  </a:moveTo>
                  <a:cubicBezTo>
                    <a:pt x="32725" y="0"/>
                    <a:pt x="32353" y="15"/>
                    <a:pt x="31874" y="42"/>
                  </a:cubicBezTo>
                  <a:cubicBezTo>
                    <a:pt x="31393" y="65"/>
                    <a:pt x="30805" y="110"/>
                    <a:pt x="30127" y="205"/>
                  </a:cubicBezTo>
                  <a:cubicBezTo>
                    <a:pt x="29450" y="295"/>
                    <a:pt x="28672" y="373"/>
                    <a:pt x="27828" y="545"/>
                  </a:cubicBezTo>
                  <a:lnTo>
                    <a:pt x="26497" y="792"/>
                  </a:lnTo>
                  <a:cubicBezTo>
                    <a:pt x="26035" y="882"/>
                    <a:pt x="25561" y="1008"/>
                    <a:pt x="25067" y="1122"/>
                  </a:cubicBezTo>
                  <a:cubicBezTo>
                    <a:pt x="24074" y="1339"/>
                    <a:pt x="23038" y="1658"/>
                    <a:pt x="21943" y="1979"/>
                  </a:cubicBezTo>
                  <a:cubicBezTo>
                    <a:pt x="19769" y="2674"/>
                    <a:pt x="17419" y="3572"/>
                    <a:pt x="15043" y="4715"/>
                  </a:cubicBezTo>
                  <a:cubicBezTo>
                    <a:pt x="12675" y="5878"/>
                    <a:pt x="10516" y="7171"/>
                    <a:pt x="8626" y="8451"/>
                  </a:cubicBezTo>
                  <a:cubicBezTo>
                    <a:pt x="7697" y="9114"/>
                    <a:pt x="6805" y="9732"/>
                    <a:pt x="6023" y="10378"/>
                  </a:cubicBezTo>
                  <a:cubicBezTo>
                    <a:pt x="5628" y="10697"/>
                    <a:pt x="5235" y="10990"/>
                    <a:pt x="4879" y="11300"/>
                  </a:cubicBezTo>
                  <a:lnTo>
                    <a:pt x="3863" y="12193"/>
                  </a:lnTo>
                  <a:cubicBezTo>
                    <a:pt x="3206" y="12750"/>
                    <a:pt x="2664" y="13313"/>
                    <a:pt x="2174" y="13791"/>
                  </a:cubicBezTo>
                  <a:cubicBezTo>
                    <a:pt x="1681" y="14264"/>
                    <a:pt x="1284" y="14700"/>
                    <a:pt x="968" y="15064"/>
                  </a:cubicBezTo>
                  <a:cubicBezTo>
                    <a:pt x="331" y="15786"/>
                    <a:pt x="0" y="16204"/>
                    <a:pt x="44" y="16245"/>
                  </a:cubicBezTo>
                  <a:cubicBezTo>
                    <a:pt x="48" y="16248"/>
                    <a:pt x="52" y="16250"/>
                    <a:pt x="59" y="16250"/>
                  </a:cubicBezTo>
                  <a:cubicBezTo>
                    <a:pt x="248" y="16250"/>
                    <a:pt x="1715" y="14755"/>
                    <a:pt x="4265" y="12662"/>
                  </a:cubicBezTo>
                  <a:lnTo>
                    <a:pt x="5304" y="11823"/>
                  </a:lnTo>
                  <a:cubicBezTo>
                    <a:pt x="5667" y="11532"/>
                    <a:pt x="6064" y="11256"/>
                    <a:pt x="6463" y="10954"/>
                  </a:cubicBezTo>
                  <a:cubicBezTo>
                    <a:pt x="7254" y="10341"/>
                    <a:pt x="8148" y="9754"/>
                    <a:pt x="9075" y="9119"/>
                  </a:cubicBezTo>
                  <a:cubicBezTo>
                    <a:pt x="10961" y="7896"/>
                    <a:pt x="13096" y="6645"/>
                    <a:pt x="15425" y="5500"/>
                  </a:cubicBezTo>
                  <a:cubicBezTo>
                    <a:pt x="17762" y="4377"/>
                    <a:pt x="20063" y="3471"/>
                    <a:pt x="22191" y="2744"/>
                  </a:cubicBezTo>
                  <a:cubicBezTo>
                    <a:pt x="23263" y="2407"/>
                    <a:pt x="24277" y="2067"/>
                    <a:pt x="25247" y="1824"/>
                  </a:cubicBezTo>
                  <a:cubicBezTo>
                    <a:pt x="25731" y="1696"/>
                    <a:pt x="26193" y="1554"/>
                    <a:pt x="26647" y="1449"/>
                  </a:cubicBezTo>
                  <a:lnTo>
                    <a:pt x="27949" y="1150"/>
                  </a:lnTo>
                  <a:cubicBezTo>
                    <a:pt x="31277" y="416"/>
                    <a:pt x="33389" y="193"/>
                    <a:pt x="33373" y="45"/>
                  </a:cubicBezTo>
                  <a:cubicBezTo>
                    <a:pt x="33371" y="15"/>
                    <a:pt x="33235" y="0"/>
                    <a:pt x="32979" y="0"/>
                  </a:cubicBezTo>
                  <a:close/>
                </a:path>
              </a:pathLst>
            </a:custGeom>
            <a:solidFill>
              <a:srgbClr val="B8A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1197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1933575"/>
            <a:ext cx="9675062" cy="7429500"/>
          </a:xfrm>
          <a:prstGeom prst="rect">
            <a:avLst/>
          </a:prstGeom>
        </p:spPr>
      </p:pic>
      <p:sp>
        <p:nvSpPr>
          <p:cNvPr id="106" name="Google Shape;199;p33"/>
          <p:cNvSpPr txBox="1">
            <a:spLocks/>
          </p:cNvSpPr>
          <p:nvPr/>
        </p:nvSpPr>
        <p:spPr>
          <a:xfrm>
            <a:off x="3243150" y="3271325"/>
            <a:ext cx="5900850" cy="126693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a:solidFill>
                  <a:srgbClr val="6B4038"/>
                </a:solidFill>
                <a:latin typeface="Calibri Light" panose="020F0302020204030204" pitchFamily="34" charset="0"/>
                <a:cs typeface="Calibri Light" panose="020F0302020204030204" pitchFamily="34" charset="0"/>
              </a:rPr>
              <a:t>Değişen bilgi ortamlarına paralel, kütüphane hizmetleri de yeni boyutlar kazanmıştır. Elektronik yayınları sağlamak ve hizmete sunmak bunlardan biridir. Üniversitemizin basılı abone olduğu bilimsel dergilerin birçoğunun on-</a:t>
            </a:r>
            <a:r>
              <a:rPr lang="tr-TR" sz="1600" dirty="0" err="1">
                <a:solidFill>
                  <a:srgbClr val="6B4038"/>
                </a:solidFill>
                <a:latin typeface="Calibri Light" panose="020F0302020204030204" pitchFamily="34" charset="0"/>
                <a:cs typeface="Calibri Light" panose="020F0302020204030204" pitchFamily="34" charset="0"/>
              </a:rPr>
              <a:t>line</a:t>
            </a:r>
            <a:r>
              <a:rPr lang="tr-TR" sz="1600" dirty="0">
                <a:solidFill>
                  <a:srgbClr val="6B4038"/>
                </a:solidFill>
                <a:latin typeface="Calibri Light" panose="020F0302020204030204" pitchFamily="34" charset="0"/>
                <a:cs typeface="Calibri Light" panose="020F0302020204030204" pitchFamily="34" charset="0"/>
              </a:rPr>
              <a:t> versiyonlarına kütüphane web sitesinden erişim olanağı vardır. On-</a:t>
            </a:r>
            <a:r>
              <a:rPr lang="tr-TR" sz="1600" dirty="0" err="1">
                <a:solidFill>
                  <a:srgbClr val="6B4038"/>
                </a:solidFill>
                <a:latin typeface="Calibri Light" panose="020F0302020204030204" pitchFamily="34" charset="0"/>
                <a:cs typeface="Calibri Light" panose="020F0302020204030204" pitchFamily="34" charset="0"/>
              </a:rPr>
              <a:t>line</a:t>
            </a:r>
            <a:r>
              <a:rPr lang="tr-TR" sz="1600" dirty="0">
                <a:solidFill>
                  <a:srgbClr val="6B4038"/>
                </a:solidFill>
                <a:latin typeface="Calibri Light" panose="020F0302020204030204" pitchFamily="34" charset="0"/>
                <a:cs typeface="Calibri Light" panose="020F0302020204030204" pitchFamily="34" charset="0"/>
              </a:rPr>
              <a:t> </a:t>
            </a:r>
            <a:r>
              <a:rPr lang="tr-TR" sz="1600" dirty="0" err="1">
                <a:solidFill>
                  <a:srgbClr val="6B4038"/>
                </a:solidFill>
                <a:latin typeface="Calibri Light" panose="020F0302020204030204" pitchFamily="34" charset="0"/>
                <a:cs typeface="Calibri Light" panose="020F0302020204030204" pitchFamily="34" charset="0"/>
              </a:rPr>
              <a:t>veritabanları</a:t>
            </a:r>
            <a:r>
              <a:rPr lang="tr-TR" sz="1600" dirty="0">
                <a:solidFill>
                  <a:srgbClr val="6B4038"/>
                </a:solidFill>
                <a:latin typeface="Calibri Light" panose="020F0302020204030204" pitchFamily="34" charset="0"/>
                <a:cs typeface="Calibri Light" panose="020F0302020204030204" pitchFamily="34" charset="0"/>
              </a:rPr>
              <a:t>, bütün üniversite araştırmacıları, öğrencileri ve personele hizmet vermektedir</a:t>
            </a:r>
            <a:r>
              <a:rPr lang="tr-TR" sz="1600" dirty="0" smtClean="0">
                <a:solidFill>
                  <a:srgbClr val="6B4038"/>
                </a:solidFill>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2696773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9550" y="-1933575"/>
            <a:ext cx="9675062" cy="7429500"/>
          </a:xfrm>
          <a:prstGeom prst="rect">
            <a:avLst/>
          </a:prstGeom>
        </p:spPr>
      </p:pic>
      <p:sp>
        <p:nvSpPr>
          <p:cNvPr id="106" name="Google Shape;199;p33"/>
          <p:cNvSpPr txBox="1">
            <a:spLocks/>
          </p:cNvSpPr>
          <p:nvPr/>
        </p:nvSpPr>
        <p:spPr>
          <a:xfrm>
            <a:off x="195150" y="3566293"/>
            <a:ext cx="5900850" cy="126693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tr-TR" sz="1200" dirty="0">
              <a:solidFill>
                <a:srgbClr val="6B4038"/>
              </a:solidFill>
              <a:latin typeface="Calibri Light" panose="020F0302020204030204" pitchFamily="34" charset="0"/>
              <a:cs typeface="Calibri Light" panose="020F0302020204030204" pitchFamily="34" charset="0"/>
            </a:endParaRPr>
          </a:p>
          <a:p>
            <a:r>
              <a:rPr lang="tr-TR" sz="1600" dirty="0" smtClean="0">
                <a:solidFill>
                  <a:srgbClr val="6B4038"/>
                </a:solidFill>
                <a:latin typeface="Calibri Light" panose="020F0302020204030204" pitchFamily="34" charset="0"/>
                <a:cs typeface="Calibri Light" panose="020F0302020204030204" pitchFamily="34" charset="0"/>
              </a:rPr>
              <a:t> </a:t>
            </a:r>
            <a:r>
              <a:rPr lang="tr-TR" sz="1600" dirty="0">
                <a:solidFill>
                  <a:srgbClr val="6B4038"/>
                </a:solidFill>
                <a:latin typeface="Calibri Light" panose="020F0302020204030204" pitchFamily="34" charset="0"/>
                <a:cs typeface="Calibri Light" panose="020F0302020204030204" pitchFamily="34" charset="0"/>
              </a:rPr>
              <a:t>Üniversitemizin abone olduğu on-</a:t>
            </a:r>
            <a:r>
              <a:rPr lang="tr-TR" sz="1600" dirty="0" err="1">
                <a:solidFill>
                  <a:srgbClr val="6B4038"/>
                </a:solidFill>
                <a:latin typeface="Calibri Light" panose="020F0302020204030204" pitchFamily="34" charset="0"/>
                <a:cs typeface="Calibri Light" panose="020F0302020204030204" pitchFamily="34" charset="0"/>
              </a:rPr>
              <a:t>line</a:t>
            </a:r>
            <a:r>
              <a:rPr lang="tr-TR" sz="1600" dirty="0">
                <a:solidFill>
                  <a:srgbClr val="6B4038"/>
                </a:solidFill>
                <a:latin typeface="Calibri Light" panose="020F0302020204030204" pitchFamily="34" charset="0"/>
                <a:cs typeface="Calibri Light" panose="020F0302020204030204" pitchFamily="34" charset="0"/>
              </a:rPr>
              <a:t> (</a:t>
            </a:r>
            <a:r>
              <a:rPr lang="tr-TR" sz="1600" dirty="0" err="1">
                <a:solidFill>
                  <a:srgbClr val="6B4038"/>
                </a:solidFill>
                <a:latin typeface="Calibri Light" panose="020F0302020204030204" pitchFamily="34" charset="0"/>
                <a:cs typeface="Calibri Light" panose="020F0302020204030204" pitchFamily="34" charset="0"/>
              </a:rPr>
              <a:t>Fulltext</a:t>
            </a:r>
            <a:r>
              <a:rPr lang="tr-TR" sz="1600" dirty="0">
                <a:solidFill>
                  <a:srgbClr val="6B4038"/>
                </a:solidFill>
                <a:latin typeface="Calibri Light" panose="020F0302020204030204" pitchFamily="34" charset="0"/>
                <a:cs typeface="Calibri Light" panose="020F0302020204030204" pitchFamily="34" charset="0"/>
              </a:rPr>
              <a:t> ve bibliyografik) </a:t>
            </a:r>
            <a:r>
              <a:rPr lang="tr-TR" sz="1600" dirty="0" err="1">
                <a:solidFill>
                  <a:srgbClr val="6B4038"/>
                </a:solidFill>
                <a:latin typeface="Calibri Light" panose="020F0302020204030204" pitchFamily="34" charset="0"/>
                <a:cs typeface="Calibri Light" panose="020F0302020204030204" pitchFamily="34" charset="0"/>
              </a:rPr>
              <a:t>veritabanlarına</a:t>
            </a:r>
            <a:r>
              <a:rPr lang="tr-TR" sz="1600" dirty="0">
                <a:solidFill>
                  <a:srgbClr val="6B4038"/>
                </a:solidFill>
                <a:latin typeface="Calibri Light" panose="020F0302020204030204" pitchFamily="34" charset="0"/>
                <a:cs typeface="Calibri Light" panose="020F0302020204030204" pitchFamily="34" charset="0"/>
              </a:rPr>
              <a:t> ve elektronik kitaplara kütüphane web sitesinden erişilebilir. Bu </a:t>
            </a:r>
            <a:r>
              <a:rPr lang="tr-TR" sz="1600" dirty="0" err="1">
                <a:solidFill>
                  <a:srgbClr val="6B4038"/>
                </a:solidFill>
                <a:latin typeface="Calibri Light" panose="020F0302020204030204" pitchFamily="34" charset="0"/>
                <a:cs typeface="Calibri Light" panose="020F0302020204030204" pitchFamily="34" charset="0"/>
              </a:rPr>
              <a:t>veritabanlarına</a:t>
            </a:r>
            <a:r>
              <a:rPr lang="tr-TR" sz="1600" dirty="0">
                <a:solidFill>
                  <a:srgbClr val="6B4038"/>
                </a:solidFill>
                <a:latin typeface="Calibri Light" panose="020F0302020204030204" pitchFamily="34" charset="0"/>
                <a:cs typeface="Calibri Light" panose="020F0302020204030204" pitchFamily="34" charset="0"/>
              </a:rPr>
              <a:t>, Uludağ Üniversitesi </a:t>
            </a:r>
            <a:r>
              <a:rPr lang="tr-TR" sz="1600" b="1" dirty="0" smtClean="0">
                <a:solidFill>
                  <a:srgbClr val="6B4038"/>
                </a:solidFill>
                <a:latin typeface="Calibri Light" panose="020F0302020204030204" pitchFamily="34" charset="0"/>
                <a:cs typeface="Calibri Light" panose="020F0302020204030204" pitchFamily="34" charset="0"/>
              </a:rPr>
              <a:t>e-mail</a:t>
            </a:r>
            <a:r>
              <a:rPr lang="tr-TR" sz="1600" dirty="0" smtClean="0">
                <a:solidFill>
                  <a:srgbClr val="6B4038"/>
                </a:solidFill>
                <a:latin typeface="Calibri Light" panose="020F0302020204030204" pitchFamily="34" charset="0"/>
                <a:cs typeface="Calibri Light" panose="020F0302020204030204" pitchFamily="34" charset="0"/>
              </a:rPr>
              <a:t> </a:t>
            </a:r>
            <a:r>
              <a:rPr lang="tr-TR" sz="1600" dirty="0">
                <a:solidFill>
                  <a:srgbClr val="6B4038"/>
                </a:solidFill>
                <a:latin typeface="Calibri Light" panose="020F0302020204030204" pitchFamily="34" charset="0"/>
                <a:cs typeface="Calibri Light" panose="020F0302020204030204" pitchFamily="34" charset="0"/>
              </a:rPr>
              <a:t>hesabı olan herkes kampus dışından da ulaşabilmektedir. </a:t>
            </a:r>
          </a:p>
        </p:txBody>
      </p:sp>
    </p:spTree>
    <p:extLst>
      <p:ext uri="{BB962C8B-B14F-4D97-AF65-F5344CB8AC3E}">
        <p14:creationId xmlns:p14="http://schemas.microsoft.com/office/powerpoint/2010/main" val="4071543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5"/>
          <p:cNvSpPr txBox="1">
            <a:spLocks noGrp="1"/>
          </p:cNvSpPr>
          <p:nvPr>
            <p:ph type="ctrTitle"/>
          </p:nvPr>
        </p:nvSpPr>
        <p:spPr>
          <a:xfrm flipH="1">
            <a:off x="1848400" y="370174"/>
            <a:ext cx="5447100" cy="90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smtClean="0"/>
              <a:t>Kütüphane Çalı</a:t>
            </a:r>
            <a:r>
              <a:rPr lang="tr-TR" b="1" dirty="0" smtClean="0"/>
              <a:t>ş</a:t>
            </a:r>
            <a:r>
              <a:rPr lang="tr-TR" dirty="0" smtClean="0"/>
              <a:t>ma Saatleri</a:t>
            </a:r>
            <a:endParaRPr dirty="0"/>
          </a:p>
        </p:txBody>
      </p:sp>
      <p:graphicFrame>
        <p:nvGraphicFramePr>
          <p:cNvPr id="484" name="Google Shape;484;p45"/>
          <p:cNvGraphicFramePr/>
          <p:nvPr>
            <p:extLst>
              <p:ext uri="{D42A27DB-BD31-4B8C-83A1-F6EECF244321}">
                <p14:modId xmlns:p14="http://schemas.microsoft.com/office/powerpoint/2010/main" val="596282170"/>
              </p:ext>
            </p:extLst>
          </p:nvPr>
        </p:nvGraphicFramePr>
        <p:xfrm>
          <a:off x="295275" y="1934436"/>
          <a:ext cx="7262802" cy="2669063"/>
        </p:xfrm>
        <a:graphic>
          <a:graphicData uri="http://schemas.openxmlformats.org/drawingml/2006/table">
            <a:tbl>
              <a:tblPr>
                <a:noFill/>
                <a:tableStyleId>{97B1FD88-B805-469D-8BE9-9D65FDC0481D}</a:tableStyleId>
              </a:tblPr>
              <a:tblGrid>
                <a:gridCol w="1806861">
                  <a:extLst>
                    <a:ext uri="{9D8B030D-6E8A-4147-A177-3AD203B41FA5}">
                      <a16:colId xmlns:a16="http://schemas.microsoft.com/office/drawing/2014/main" val="20000"/>
                    </a:ext>
                  </a:extLst>
                </a:gridCol>
                <a:gridCol w="2732212">
                  <a:extLst>
                    <a:ext uri="{9D8B030D-6E8A-4147-A177-3AD203B41FA5}">
                      <a16:colId xmlns:a16="http://schemas.microsoft.com/office/drawing/2014/main" val="20001"/>
                    </a:ext>
                  </a:extLst>
                </a:gridCol>
                <a:gridCol w="2723729">
                  <a:extLst>
                    <a:ext uri="{9D8B030D-6E8A-4147-A177-3AD203B41FA5}">
                      <a16:colId xmlns:a16="http://schemas.microsoft.com/office/drawing/2014/main" val="20002"/>
                    </a:ext>
                  </a:extLst>
                </a:gridCol>
              </a:tblGrid>
              <a:tr h="1001887">
                <a:tc>
                  <a:txBody>
                    <a:bodyPr/>
                    <a:lstStyle/>
                    <a:p>
                      <a:pPr marL="0" lvl="0" indent="0" algn="l" rtl="0">
                        <a:spcBef>
                          <a:spcPts val="0"/>
                        </a:spcBef>
                        <a:spcAft>
                          <a:spcPts val="0"/>
                        </a:spcAft>
                        <a:buNone/>
                      </a:pPr>
                      <a:endParaRPr sz="1800">
                        <a:solidFill>
                          <a:srgbClr val="4E48AB"/>
                        </a:solidFill>
                        <a:latin typeface="Josefin Slab"/>
                        <a:ea typeface="Josefin Slab"/>
                        <a:cs typeface="Josefin Slab"/>
                        <a:sym typeface="Josefin Slab"/>
                      </a:endParaRPr>
                    </a:p>
                  </a:txBody>
                  <a:tcPr marL="91425" marR="91425" marT="68575" marB="68575" anchor="ctr">
                    <a:lnL w="9525" cap="flat" cmpd="sng">
                      <a:solidFill>
                        <a:srgbClr val="666666">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666666">
                          <a:alpha val="0"/>
                        </a:srgbClr>
                      </a:solidFill>
                      <a:prstDash val="solid"/>
                      <a:round/>
                      <a:headEnd type="none" w="sm" len="sm"/>
                      <a:tailEnd type="none" w="sm" len="sm"/>
                    </a:lnT>
                    <a:lnB w="9525" cap="flat" cmpd="sng">
                      <a:solidFill>
                        <a:srgbClr val="B7B7B7">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tr-TR" sz="1800" b="1" dirty="0" smtClean="0">
                          <a:solidFill>
                            <a:schemeClr val="lt1"/>
                          </a:solidFill>
                          <a:latin typeface="Josefin Slab"/>
                          <a:ea typeface="Josefin Slab"/>
                          <a:cs typeface="Josefin Slab"/>
                          <a:sym typeface="Josefin Slab"/>
                        </a:rPr>
                        <a:t>Öğrenim</a:t>
                      </a:r>
                      <a:r>
                        <a:rPr lang="tr-TR" sz="1800" b="1" baseline="0" dirty="0" smtClean="0">
                          <a:solidFill>
                            <a:schemeClr val="lt1"/>
                          </a:solidFill>
                          <a:latin typeface="Josefin Slab"/>
                          <a:ea typeface="Josefin Slab"/>
                          <a:cs typeface="Josefin Slab"/>
                          <a:sym typeface="Josefin Slab"/>
                        </a:rPr>
                        <a:t> Dönemi</a:t>
                      </a:r>
                      <a:endParaRPr sz="1800" b="1" dirty="0">
                        <a:solidFill>
                          <a:schemeClr val="lt1"/>
                        </a:solidFill>
                        <a:latin typeface="Josefin Slab"/>
                        <a:ea typeface="Josefin Slab"/>
                        <a:cs typeface="Josefin Slab"/>
                        <a:sym typeface="Josefin Slab"/>
                      </a:endParaRPr>
                    </a:p>
                  </a:txBody>
                  <a:tcPr marL="91425" marR="91425" marT="68575" marB="68575"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B7B7B7">
                          <a:alpha val="0"/>
                        </a:srgbClr>
                      </a:solidFill>
                      <a:prstDash val="solid"/>
                      <a:round/>
                      <a:headEnd type="none" w="sm" len="sm"/>
                      <a:tailEnd type="none" w="sm" len="sm"/>
                    </a:lnT>
                    <a:lnB w="9525" cap="flat" cmpd="sng">
                      <a:solidFill>
                        <a:srgbClr val="B7B7B7">
                          <a:alpha val="0"/>
                        </a:srgbClr>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Clr>
                          <a:srgbClr val="000000"/>
                        </a:buClr>
                        <a:buSzPts val="1100"/>
                        <a:buFont typeface="Arial"/>
                        <a:buNone/>
                      </a:pPr>
                      <a:r>
                        <a:rPr lang="tr-TR" sz="1800" b="1" dirty="0" smtClean="0">
                          <a:solidFill>
                            <a:schemeClr val="lt1"/>
                          </a:solidFill>
                          <a:latin typeface="Josefin Slab"/>
                          <a:ea typeface="Josefin Slab"/>
                          <a:cs typeface="Josefin Slab"/>
                          <a:sym typeface="Josefin Slab"/>
                        </a:rPr>
                        <a:t>Yaz</a:t>
                      </a:r>
                      <a:r>
                        <a:rPr lang="tr-TR" sz="1800" b="1" baseline="0" dirty="0" smtClean="0">
                          <a:solidFill>
                            <a:schemeClr val="lt1"/>
                          </a:solidFill>
                          <a:latin typeface="Josefin Slab"/>
                          <a:ea typeface="Josefin Slab"/>
                          <a:cs typeface="Josefin Slab"/>
                          <a:sym typeface="Josefin Slab"/>
                        </a:rPr>
                        <a:t> </a:t>
                      </a:r>
                    </a:p>
                    <a:p>
                      <a:pPr marL="0" lvl="0" indent="0" algn="ctr" rtl="0">
                        <a:spcBef>
                          <a:spcPts val="0"/>
                        </a:spcBef>
                        <a:spcAft>
                          <a:spcPts val="0"/>
                        </a:spcAft>
                        <a:buClr>
                          <a:srgbClr val="000000"/>
                        </a:buClr>
                        <a:buSzPts val="1100"/>
                        <a:buFont typeface="Arial"/>
                        <a:buNone/>
                      </a:pPr>
                      <a:r>
                        <a:rPr lang="tr-TR" sz="1800" b="1" baseline="0" dirty="0" smtClean="0">
                          <a:solidFill>
                            <a:schemeClr val="lt1"/>
                          </a:solidFill>
                          <a:latin typeface="Josefin Slab"/>
                          <a:ea typeface="Josefin Slab"/>
                          <a:cs typeface="Josefin Slab"/>
                          <a:sym typeface="Josefin Slab"/>
                        </a:rPr>
                        <a:t>Dönemi</a:t>
                      </a:r>
                      <a:endParaRPr sz="1800" b="1" dirty="0">
                        <a:solidFill>
                          <a:schemeClr val="lt1"/>
                        </a:solidFill>
                        <a:latin typeface="Josefin Slab"/>
                        <a:ea typeface="Josefin Slab"/>
                        <a:cs typeface="Josefin Slab"/>
                        <a:sym typeface="Josefin Slab"/>
                      </a:endParaRPr>
                    </a:p>
                  </a:txBody>
                  <a:tcPr marL="91425" marR="91425" marT="68575" marB="68575"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4C5B1">
                          <a:alpha val="0"/>
                        </a:srgbClr>
                      </a:solidFill>
                      <a:prstDash val="solid"/>
                      <a:round/>
                      <a:headEnd type="none" w="sm" len="sm"/>
                      <a:tailEnd type="none" w="sm" len="sm"/>
                    </a:lnT>
                    <a:lnB w="9525" cap="flat" cmpd="sng">
                      <a:solidFill>
                        <a:srgbClr val="B7B7B7">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833588">
                <a:tc>
                  <a:txBody>
                    <a:bodyPr/>
                    <a:lstStyle/>
                    <a:p>
                      <a:pPr marL="0" lvl="0" indent="0" algn="ctr" rtl="0">
                        <a:spcBef>
                          <a:spcPts val="0"/>
                        </a:spcBef>
                        <a:spcAft>
                          <a:spcPts val="0"/>
                        </a:spcAft>
                        <a:buNone/>
                      </a:pPr>
                      <a:r>
                        <a:rPr lang="tr-TR" sz="1400" b="1" i="0" u="none" strike="noStrike" cap="none" dirty="0" smtClean="0">
                          <a:solidFill>
                            <a:srgbClr val="000000"/>
                          </a:solidFill>
                          <a:effectLst/>
                          <a:latin typeface="Arial"/>
                          <a:ea typeface="Arial"/>
                          <a:cs typeface="Arial"/>
                          <a:sym typeface="Arial"/>
                        </a:rPr>
                        <a:t> </a:t>
                      </a:r>
                      <a:r>
                        <a:rPr lang="tr-TR" sz="1400" b="1" i="0" u="none" strike="noStrike" cap="none" dirty="0" smtClean="0">
                          <a:solidFill>
                            <a:schemeClr val="bg1"/>
                          </a:solidFill>
                          <a:effectLst/>
                          <a:latin typeface="Josefin Slab" panose="020B0604020202020204" charset="-94"/>
                          <a:ea typeface="Arial"/>
                          <a:cs typeface="Arial"/>
                          <a:sym typeface="Arial"/>
                        </a:rPr>
                        <a:t>Pazartesi – Cuma</a:t>
                      </a:r>
                      <a:endParaRPr sz="1200" dirty="0">
                        <a:solidFill>
                          <a:schemeClr val="bg1"/>
                        </a:solidFill>
                        <a:latin typeface="Josefin Slab" panose="020B0604020202020204" charset="-94"/>
                        <a:ea typeface="Josefin Slab"/>
                        <a:cs typeface="Josefin Slab"/>
                        <a:sym typeface="Josefin Slab"/>
                      </a:endParaRPr>
                    </a:p>
                  </a:txBody>
                  <a:tcPr marL="91425" marR="91425" marT="68575" marB="68575"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B7B7B7">
                          <a:alpha val="0"/>
                        </a:srgbClr>
                      </a:solidFill>
                      <a:prstDash val="solid"/>
                      <a:round/>
                      <a:headEnd type="none" w="sm" len="sm"/>
                      <a:tailEnd type="none" w="sm" len="sm"/>
                    </a:lnT>
                    <a:lnB w="9525" cap="flat" cmpd="sng">
                      <a:solidFill>
                        <a:srgbClr val="B7B7B7">
                          <a:alpha val="0"/>
                        </a:srgbClr>
                      </a:solidFill>
                      <a:prstDash val="solid"/>
                      <a:round/>
                      <a:headEnd type="none" w="sm" len="sm"/>
                      <a:tailEnd type="none" w="sm" len="sm"/>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400" b="1" i="0" u="none" strike="noStrike" cap="none" dirty="0" smtClean="0">
                          <a:solidFill>
                            <a:srgbClr val="6B4038"/>
                          </a:solidFill>
                          <a:effectLst/>
                          <a:latin typeface="Chelsea Market" panose="020B0604020202020204" charset="0"/>
                          <a:ea typeface="Arial"/>
                          <a:cs typeface="Arial" panose="020B0604020202020204" pitchFamily="34" charset="0"/>
                          <a:sym typeface="Arial"/>
                        </a:rPr>
                        <a:t> 08.00 – 22.00</a:t>
                      </a:r>
                      <a:endParaRPr lang="tr-TR" sz="1400" b="0" i="0" u="none" strike="noStrike" cap="none" dirty="0" smtClean="0">
                        <a:solidFill>
                          <a:srgbClr val="6B4038"/>
                        </a:solidFill>
                        <a:effectLst/>
                        <a:latin typeface="Chelsea Market" panose="020B0604020202020204" charset="0"/>
                        <a:ea typeface="Arial"/>
                        <a:cs typeface="Arial" panose="020B0604020202020204" pitchFamily="34" charset="0"/>
                        <a:sym typeface="Arial"/>
                      </a:endParaRPr>
                    </a:p>
                  </a:txBody>
                  <a:tcPr marL="91425" marR="91425" marT="68575" marB="68575"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B7B7B7">
                          <a:alpha val="0"/>
                        </a:srgbClr>
                      </a:solidFill>
                      <a:prstDash val="solid"/>
                      <a:round/>
                      <a:headEnd type="none" w="sm" len="sm"/>
                      <a:tailEnd type="none" w="sm" len="sm"/>
                    </a:lnT>
                    <a:lnB w="19050" cap="flat" cmpd="sng">
                      <a:solidFill>
                        <a:schemeClr val="accent1"/>
                      </a:solidFill>
                      <a:prstDash val="dash"/>
                      <a:round/>
                      <a:headEnd type="none" w="sm" len="sm"/>
                      <a:tailEnd type="none" w="sm" len="sm"/>
                    </a:lnB>
                  </a:tcPr>
                </a:tc>
                <a:tc>
                  <a:txBody>
                    <a:bodyPr/>
                    <a:lstStyle/>
                    <a:p>
                      <a:pPr marL="0" lvl="0" indent="0" algn="ctr" rtl="0">
                        <a:spcBef>
                          <a:spcPts val="0"/>
                        </a:spcBef>
                        <a:spcAft>
                          <a:spcPts val="0"/>
                        </a:spcAft>
                        <a:buNone/>
                      </a:pPr>
                      <a:r>
                        <a:rPr lang="tr-TR" sz="1400" b="1" i="0" u="none" strike="noStrike" cap="none" dirty="0" smtClean="0">
                          <a:solidFill>
                            <a:srgbClr val="000000"/>
                          </a:solidFill>
                          <a:effectLst/>
                          <a:latin typeface="Arial"/>
                          <a:ea typeface="Arial"/>
                          <a:cs typeface="Arial"/>
                          <a:sym typeface="Arial"/>
                        </a:rPr>
                        <a:t>Kütüphane ana sayfasında ilan edilmektedir.  </a:t>
                      </a:r>
                      <a:endParaRPr sz="1200" dirty="0">
                        <a:solidFill>
                          <a:srgbClr val="6B4038"/>
                        </a:solidFill>
                        <a:latin typeface="Chelsea Market" panose="020B0604020202020204" charset="0"/>
                        <a:ea typeface="Chelsea Market"/>
                        <a:cs typeface="Arial" panose="020B0604020202020204" pitchFamily="34" charset="0"/>
                        <a:sym typeface="Chelsea Market"/>
                      </a:endParaRPr>
                    </a:p>
                  </a:txBody>
                  <a:tcPr marL="91425" marR="91425" marT="68575" marB="68575"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B7B7B7">
                          <a:alpha val="0"/>
                        </a:srgbClr>
                      </a:solidFill>
                      <a:prstDash val="solid"/>
                      <a:round/>
                      <a:headEnd type="none" w="sm" len="sm"/>
                      <a:tailEnd type="none" w="sm" len="sm"/>
                    </a:lnT>
                    <a:lnB w="19050" cap="flat" cmpd="sng">
                      <a:solidFill>
                        <a:schemeClr val="accent1"/>
                      </a:solidFill>
                      <a:prstDash val="dash"/>
                      <a:round/>
                      <a:headEnd type="none" w="sm" len="sm"/>
                      <a:tailEnd type="none" w="sm" len="sm"/>
                    </a:lnB>
                  </a:tcPr>
                </a:tc>
                <a:extLst>
                  <a:ext uri="{0D108BD9-81ED-4DB2-BD59-A6C34878D82A}">
                    <a16:rowId xmlns:a16="http://schemas.microsoft.com/office/drawing/2014/main" val="10001"/>
                  </a:ext>
                </a:extLst>
              </a:tr>
              <a:tr h="833588">
                <a:tc>
                  <a:txBody>
                    <a:bodyPr/>
                    <a:lstStyle/>
                    <a:p>
                      <a:pPr marL="0" lvl="0" indent="0" algn="ctr" rtl="0">
                        <a:spcBef>
                          <a:spcPts val="0"/>
                        </a:spcBef>
                        <a:spcAft>
                          <a:spcPts val="0"/>
                        </a:spcAft>
                        <a:buNone/>
                      </a:pPr>
                      <a:r>
                        <a:rPr lang="tr-TR" sz="1400" b="1" i="0" u="none" strike="noStrike" cap="none" dirty="0" smtClean="0">
                          <a:solidFill>
                            <a:schemeClr val="bg1"/>
                          </a:solidFill>
                          <a:effectLst/>
                          <a:latin typeface="Josefin Slab" panose="020B0604020202020204" charset="-94"/>
                          <a:ea typeface="Arial"/>
                          <a:cs typeface="Arial"/>
                          <a:sym typeface="Arial"/>
                        </a:rPr>
                        <a:t> Cumartesi -</a:t>
                      </a:r>
                      <a:r>
                        <a:rPr lang="tr-TR" sz="1400" b="1" i="0" u="none" strike="noStrike" cap="none" baseline="0" dirty="0" smtClean="0">
                          <a:solidFill>
                            <a:schemeClr val="bg1"/>
                          </a:solidFill>
                          <a:effectLst/>
                          <a:latin typeface="Josefin Slab" panose="020B0604020202020204" charset="-94"/>
                          <a:ea typeface="Arial"/>
                          <a:cs typeface="Arial"/>
                          <a:sym typeface="Arial"/>
                        </a:rPr>
                        <a:t>    </a:t>
                      </a:r>
                      <a:r>
                        <a:rPr lang="tr-TR" sz="1400" b="1" i="0" u="none" strike="noStrike" cap="none" dirty="0" smtClean="0">
                          <a:solidFill>
                            <a:schemeClr val="bg1"/>
                          </a:solidFill>
                          <a:effectLst/>
                          <a:latin typeface="Josefin Slab" panose="020B0604020202020204" charset="-94"/>
                          <a:ea typeface="Arial"/>
                          <a:cs typeface="Arial"/>
                          <a:sym typeface="Arial"/>
                        </a:rPr>
                        <a:t>Pazar</a:t>
                      </a:r>
                      <a:r>
                        <a:rPr lang="tr-TR" sz="1400" b="1" i="0" u="none" strike="noStrike" cap="none" dirty="0" smtClean="0">
                          <a:solidFill>
                            <a:srgbClr val="000000"/>
                          </a:solidFill>
                          <a:effectLst/>
                          <a:latin typeface="Arial"/>
                          <a:ea typeface="Arial"/>
                          <a:cs typeface="Arial"/>
                          <a:sym typeface="Arial"/>
                        </a:rPr>
                        <a:t>	</a:t>
                      </a:r>
                      <a:endParaRPr sz="1200" dirty="0">
                        <a:solidFill>
                          <a:schemeClr val="lt1"/>
                        </a:solidFill>
                        <a:latin typeface="Josefin Slab"/>
                        <a:ea typeface="Josefin Slab"/>
                        <a:cs typeface="Josefin Slab"/>
                        <a:sym typeface="Josefin Slab"/>
                      </a:endParaRPr>
                    </a:p>
                  </a:txBody>
                  <a:tcPr marL="91425" marR="91425" marT="68575" marB="68575" anchor="ctr">
                    <a:lnL w="9525" cap="flat" cmpd="sng">
                      <a:solidFill>
                        <a:srgbClr val="F4C5B1">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B7B7B7">
                          <a:alpha val="0"/>
                        </a:srgbClr>
                      </a:solidFill>
                      <a:prstDash val="solid"/>
                      <a:round/>
                      <a:headEnd type="none" w="sm" len="sm"/>
                      <a:tailEnd type="none" w="sm" len="sm"/>
                    </a:lnT>
                    <a:lnB w="9525" cap="flat" cmpd="sng">
                      <a:solidFill>
                        <a:srgbClr val="B7B7B7">
                          <a:alpha val="0"/>
                        </a:srgb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tr-TR" sz="1400" b="1" i="0" u="none" strike="noStrike" cap="none" dirty="0" smtClean="0">
                          <a:solidFill>
                            <a:srgbClr val="6B4038"/>
                          </a:solidFill>
                          <a:effectLst/>
                          <a:latin typeface="Chelsea Market" panose="020B0604020202020204" charset="0"/>
                          <a:ea typeface="Arial"/>
                          <a:cs typeface="Arial" panose="020B0604020202020204" pitchFamily="34" charset="0"/>
                          <a:sym typeface="Arial"/>
                        </a:rPr>
                        <a:t>10.00 – 19.00</a:t>
                      </a:r>
                      <a:endParaRPr sz="1200" dirty="0">
                        <a:solidFill>
                          <a:srgbClr val="6B4038"/>
                        </a:solidFill>
                        <a:latin typeface="Chelsea Market" panose="020B0604020202020204" charset="0"/>
                        <a:ea typeface="Chelsea Market"/>
                        <a:cs typeface="Arial" panose="020B0604020202020204" pitchFamily="34" charset="0"/>
                        <a:sym typeface="Chelsea Market"/>
                      </a:endParaRPr>
                    </a:p>
                  </a:txBody>
                  <a:tcPr marL="91425" marR="91425" marT="68575" marB="68575"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19050" cap="flat" cmpd="sng">
                      <a:solidFill>
                        <a:schemeClr val="accent1"/>
                      </a:solidFill>
                      <a:prstDash val="dash"/>
                      <a:round/>
                      <a:headEnd type="none" w="sm" len="sm"/>
                      <a:tailEnd type="none" w="sm" len="sm"/>
                    </a:lnT>
                    <a:lnB w="19050" cap="flat" cmpd="sng">
                      <a:solidFill>
                        <a:schemeClr val="accent1"/>
                      </a:solidFill>
                      <a:prstDash val="dash"/>
                      <a:round/>
                      <a:headEnd type="none" w="sm" len="sm"/>
                      <a:tailEnd type="none" w="sm" len="sm"/>
                    </a:lnB>
                  </a:tcPr>
                </a:tc>
                <a:tc>
                  <a:txBody>
                    <a:bodyPr/>
                    <a:lstStyle/>
                    <a:p>
                      <a:pPr marL="0" lvl="0" indent="0" algn="ctr" rtl="0">
                        <a:spcBef>
                          <a:spcPts val="0"/>
                        </a:spcBef>
                        <a:spcAft>
                          <a:spcPts val="0"/>
                        </a:spcAft>
                        <a:buNone/>
                      </a:pPr>
                      <a:endParaRPr sz="1200" dirty="0">
                        <a:solidFill>
                          <a:srgbClr val="6B4038"/>
                        </a:solidFill>
                        <a:latin typeface="Chelsea Market" panose="020B0604020202020204" charset="0"/>
                        <a:ea typeface="Chelsea Market"/>
                        <a:cs typeface="Chelsea Market"/>
                        <a:sym typeface="Chelsea Market"/>
                      </a:endParaRPr>
                    </a:p>
                  </a:txBody>
                  <a:tcPr marL="91425" marR="91425" marT="68575" marB="68575"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19050" cap="flat" cmpd="sng">
                      <a:solidFill>
                        <a:schemeClr val="accent1"/>
                      </a:solidFill>
                      <a:prstDash val="dash"/>
                      <a:round/>
                      <a:headEnd type="none" w="sm" len="sm"/>
                      <a:tailEnd type="none" w="sm" len="sm"/>
                    </a:lnT>
                    <a:lnB w="19050" cap="flat" cmpd="sng">
                      <a:solidFill>
                        <a:schemeClr val="accent1"/>
                      </a:solidFill>
                      <a:prstDash val="dash"/>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485" name="Google Shape;485;p45"/>
          <p:cNvPicPr preferRelativeResize="0"/>
          <p:nvPr/>
        </p:nvPicPr>
        <p:blipFill>
          <a:blip r:embed="rId3">
            <a:alphaModFix/>
          </a:blip>
          <a:stretch>
            <a:fillRect/>
          </a:stretch>
        </p:blipFill>
        <p:spPr>
          <a:xfrm>
            <a:off x="454375" y="666924"/>
            <a:ext cx="1109700" cy="1775201"/>
          </a:xfrm>
          <a:prstGeom prst="rect">
            <a:avLst/>
          </a:prstGeom>
          <a:noFill/>
          <a:ln>
            <a:noFill/>
          </a:ln>
        </p:spPr>
      </p:pic>
      <p:pic>
        <p:nvPicPr>
          <p:cNvPr id="486" name="Google Shape;486;p45"/>
          <p:cNvPicPr preferRelativeResize="0"/>
          <p:nvPr/>
        </p:nvPicPr>
        <p:blipFill>
          <a:blip r:embed="rId4">
            <a:alphaModFix/>
          </a:blip>
          <a:stretch>
            <a:fillRect/>
          </a:stretch>
        </p:blipFill>
        <p:spPr>
          <a:xfrm>
            <a:off x="7898200" y="4603499"/>
            <a:ext cx="612376" cy="501750"/>
          </a:xfrm>
          <a:prstGeom prst="rect">
            <a:avLst/>
          </a:prstGeom>
          <a:noFill/>
          <a:ln>
            <a:noFill/>
          </a:ln>
        </p:spPr>
      </p:pic>
    </p:spTree>
    <p:extLst>
      <p:ext uri="{BB962C8B-B14F-4D97-AF65-F5344CB8AC3E}">
        <p14:creationId xmlns:p14="http://schemas.microsoft.com/office/powerpoint/2010/main" val="3297372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40"/>
          <p:cNvPicPr preferRelativeResize="0"/>
          <p:nvPr/>
        </p:nvPicPr>
        <p:blipFill rotWithShape="1">
          <a:blip r:embed="rId3">
            <a:alphaModFix/>
          </a:blip>
          <a:srcRect t="-940" b="940"/>
          <a:stretch/>
        </p:blipFill>
        <p:spPr>
          <a:xfrm>
            <a:off x="1164325" y="648913"/>
            <a:ext cx="8000904" cy="4500376"/>
          </a:xfrm>
          <a:prstGeom prst="rect">
            <a:avLst/>
          </a:prstGeom>
          <a:noFill/>
          <a:ln>
            <a:noFill/>
          </a:ln>
        </p:spPr>
      </p:pic>
      <p:sp>
        <p:nvSpPr>
          <p:cNvPr id="330" name="Google Shape;330;p40"/>
          <p:cNvSpPr txBox="1">
            <a:spLocks noGrp="1"/>
          </p:cNvSpPr>
          <p:nvPr>
            <p:ph type="title" idx="2"/>
          </p:nvPr>
        </p:nvSpPr>
        <p:spPr>
          <a:xfrm>
            <a:off x="633779" y="200563"/>
            <a:ext cx="2974500" cy="896700"/>
          </a:xfrm>
          <a:prstGeom prst="rect">
            <a:avLst/>
          </a:prstGeom>
        </p:spPr>
        <p:txBody>
          <a:bodyPr spcFirstLastPara="1" wrap="square" lIns="91425" tIns="91425" rIns="91425" bIns="91425" anchor="t" anchorCtr="0">
            <a:noAutofit/>
          </a:bodyPr>
          <a:lstStyle/>
          <a:p>
            <a:pPr>
              <a:buClr>
                <a:schemeClr val="dk1"/>
              </a:buClr>
              <a:buSzPts val="1100"/>
            </a:pPr>
            <a:r>
              <a:rPr lang="tr-TR" dirty="0" smtClean="0"/>
              <a:t>Dil Kursları</a:t>
            </a:r>
            <a:br>
              <a:rPr lang="tr-TR" dirty="0" smtClean="0"/>
            </a:br>
            <a:r>
              <a:rPr lang="tr-TR" sz="1400" dirty="0"/>
              <a:t>Yabancı Diller Yüksekokulu Kursları</a:t>
            </a:r>
            <a:r>
              <a:rPr lang="tr-TR" dirty="0"/>
              <a:t/>
            </a:r>
            <a:br>
              <a:rPr lang="tr-TR" dirty="0"/>
            </a:br>
            <a:endParaRPr dirty="0"/>
          </a:p>
        </p:txBody>
      </p:sp>
      <p:pic>
        <p:nvPicPr>
          <p:cNvPr id="331" name="Google Shape;331;p40"/>
          <p:cNvPicPr preferRelativeResize="0"/>
          <p:nvPr/>
        </p:nvPicPr>
        <p:blipFill>
          <a:blip r:embed="rId4">
            <a:alphaModFix/>
          </a:blip>
          <a:stretch>
            <a:fillRect/>
          </a:stretch>
        </p:blipFill>
        <p:spPr>
          <a:xfrm>
            <a:off x="5036510" y="551405"/>
            <a:ext cx="1104425" cy="1789328"/>
          </a:xfrm>
          <a:prstGeom prst="rect">
            <a:avLst/>
          </a:prstGeom>
          <a:noFill/>
          <a:ln>
            <a:noFill/>
          </a:ln>
        </p:spPr>
      </p:pic>
      <p:sp>
        <p:nvSpPr>
          <p:cNvPr id="334" name="Google Shape;334;p40"/>
          <p:cNvSpPr txBox="1">
            <a:spLocks noGrp="1"/>
          </p:cNvSpPr>
          <p:nvPr>
            <p:ph type="ctrTitle" idx="3"/>
          </p:nvPr>
        </p:nvSpPr>
        <p:spPr>
          <a:xfrm flipH="1">
            <a:off x="1078104" y="1245323"/>
            <a:ext cx="3213150" cy="442687"/>
          </a:xfrm>
          <a:prstGeom prst="rect">
            <a:avLst/>
          </a:prstGeom>
        </p:spPr>
        <p:txBody>
          <a:bodyPr spcFirstLastPara="1" wrap="square" lIns="91425" tIns="91425" rIns="91425" bIns="91425" anchor="b" anchorCtr="0">
            <a:noAutofit/>
          </a:bodyPr>
          <a:lstStyle/>
          <a:p>
            <a:r>
              <a:rPr lang="tr-TR" dirty="0"/>
              <a:t>  Yabancı Dil A1 </a:t>
            </a:r>
            <a:r>
              <a:rPr lang="tr-TR" dirty="0" smtClean="0"/>
              <a:t>Seviyesi</a:t>
            </a:r>
            <a:endParaRPr dirty="0"/>
          </a:p>
        </p:txBody>
      </p:sp>
      <p:sp>
        <p:nvSpPr>
          <p:cNvPr id="336" name="Google Shape;336;p40"/>
          <p:cNvSpPr/>
          <p:nvPr/>
        </p:nvSpPr>
        <p:spPr>
          <a:xfrm>
            <a:off x="864504" y="941061"/>
            <a:ext cx="230793" cy="1022590"/>
          </a:xfrm>
          <a:custGeom>
            <a:avLst/>
            <a:gdLst/>
            <a:ahLst/>
            <a:cxnLst/>
            <a:rect l="l" t="t" r="r" b="b"/>
            <a:pathLst>
              <a:path w="16497" h="50793" extrusionOk="0">
                <a:moveTo>
                  <a:pt x="16497" y="0"/>
                </a:moveTo>
                <a:cubicBezTo>
                  <a:pt x="10014" y="4486"/>
                  <a:pt x="3457" y="10432"/>
                  <a:pt x="1105" y="17957"/>
                </a:cubicBezTo>
                <a:cubicBezTo>
                  <a:pt x="-2383" y="29114"/>
                  <a:pt x="2963" y="45565"/>
                  <a:pt x="13418" y="50793"/>
                </a:cubicBezTo>
              </a:path>
            </a:pathLst>
          </a:custGeom>
          <a:noFill/>
          <a:ln w="19050" cap="flat" cmpd="sng">
            <a:solidFill>
              <a:schemeClr val="accent2"/>
            </a:solidFill>
            <a:prstDash val="dash"/>
            <a:round/>
            <a:headEnd type="none" w="med" len="med"/>
            <a:tailEnd type="none" w="med" len="med"/>
          </a:ln>
        </p:spPr>
      </p:sp>
      <p:sp>
        <p:nvSpPr>
          <p:cNvPr id="337" name="Google Shape;337;p40"/>
          <p:cNvSpPr/>
          <p:nvPr/>
        </p:nvSpPr>
        <p:spPr>
          <a:xfrm rot="10800000">
            <a:off x="4510993" y="2027602"/>
            <a:ext cx="328868" cy="986019"/>
          </a:xfrm>
          <a:custGeom>
            <a:avLst/>
            <a:gdLst/>
            <a:ahLst/>
            <a:cxnLst/>
            <a:rect l="l" t="t" r="r" b="b"/>
            <a:pathLst>
              <a:path w="16497" h="50793" extrusionOk="0">
                <a:moveTo>
                  <a:pt x="16497" y="0"/>
                </a:moveTo>
                <a:cubicBezTo>
                  <a:pt x="10014" y="4486"/>
                  <a:pt x="3457" y="10432"/>
                  <a:pt x="1105" y="17957"/>
                </a:cubicBezTo>
                <a:cubicBezTo>
                  <a:pt x="-2383" y="29114"/>
                  <a:pt x="2963" y="45565"/>
                  <a:pt x="13418" y="50793"/>
                </a:cubicBezTo>
              </a:path>
            </a:pathLst>
          </a:custGeom>
          <a:noFill/>
          <a:ln w="19050" cap="flat" cmpd="sng">
            <a:solidFill>
              <a:schemeClr val="accent2"/>
            </a:solidFill>
            <a:prstDash val="dash"/>
            <a:round/>
            <a:headEnd type="none" w="med" len="med"/>
            <a:tailEnd type="none" w="med" len="med"/>
          </a:ln>
        </p:spPr>
      </p:sp>
      <p:pic>
        <p:nvPicPr>
          <p:cNvPr id="338" name="Google Shape;338;p40"/>
          <p:cNvPicPr preferRelativeResize="0"/>
          <p:nvPr/>
        </p:nvPicPr>
        <p:blipFill rotWithShape="1">
          <a:blip r:embed="rId5">
            <a:alphaModFix/>
          </a:blip>
          <a:srcRect t="39" b="29"/>
          <a:stretch/>
        </p:blipFill>
        <p:spPr>
          <a:xfrm rot="-142233">
            <a:off x="5395893" y="1685619"/>
            <a:ext cx="1812012" cy="1269825"/>
          </a:xfrm>
          <a:prstGeom prst="rect">
            <a:avLst/>
          </a:prstGeom>
          <a:noFill/>
          <a:ln>
            <a:noFill/>
          </a:ln>
        </p:spPr>
      </p:pic>
      <p:pic>
        <p:nvPicPr>
          <p:cNvPr id="339" name="Google Shape;339;p40"/>
          <p:cNvPicPr preferRelativeResize="0"/>
          <p:nvPr/>
        </p:nvPicPr>
        <p:blipFill>
          <a:blip r:embed="rId6">
            <a:alphaModFix/>
          </a:blip>
          <a:stretch>
            <a:fillRect/>
          </a:stretch>
        </p:blipFill>
        <p:spPr>
          <a:xfrm>
            <a:off x="6907953" y="822974"/>
            <a:ext cx="339126" cy="350675"/>
          </a:xfrm>
          <a:prstGeom prst="rect">
            <a:avLst/>
          </a:prstGeom>
          <a:noFill/>
          <a:ln>
            <a:noFill/>
          </a:ln>
        </p:spPr>
      </p:pic>
      <p:pic>
        <p:nvPicPr>
          <p:cNvPr id="341" name="Google Shape;341;p40"/>
          <p:cNvPicPr preferRelativeResize="0"/>
          <p:nvPr/>
        </p:nvPicPr>
        <p:blipFill>
          <a:blip r:embed="rId6">
            <a:alphaModFix/>
          </a:blip>
          <a:stretch>
            <a:fillRect/>
          </a:stretch>
        </p:blipFill>
        <p:spPr>
          <a:xfrm>
            <a:off x="4995214" y="3902409"/>
            <a:ext cx="339126" cy="350675"/>
          </a:xfrm>
          <a:prstGeom prst="rect">
            <a:avLst/>
          </a:prstGeom>
          <a:noFill/>
          <a:ln>
            <a:noFill/>
          </a:ln>
        </p:spPr>
      </p:pic>
      <p:pic>
        <p:nvPicPr>
          <p:cNvPr id="342" name="Google Shape;342;p40"/>
          <p:cNvPicPr preferRelativeResize="0"/>
          <p:nvPr/>
        </p:nvPicPr>
        <p:blipFill rotWithShape="1">
          <a:blip r:embed="rId7">
            <a:alphaModFix/>
          </a:blip>
          <a:srcRect/>
          <a:stretch/>
        </p:blipFill>
        <p:spPr>
          <a:xfrm>
            <a:off x="7388575" y="1902088"/>
            <a:ext cx="1255225" cy="2031475"/>
          </a:xfrm>
          <a:prstGeom prst="rect">
            <a:avLst/>
          </a:prstGeom>
          <a:noFill/>
          <a:ln>
            <a:noFill/>
          </a:ln>
        </p:spPr>
      </p:pic>
      <p:sp>
        <p:nvSpPr>
          <p:cNvPr id="19" name="Google Shape;334;p40"/>
          <p:cNvSpPr txBox="1">
            <a:spLocks noGrp="1"/>
          </p:cNvSpPr>
          <p:nvPr>
            <p:ph type="ctrTitle" idx="3"/>
          </p:nvPr>
        </p:nvSpPr>
        <p:spPr>
          <a:xfrm flipH="1">
            <a:off x="884162" y="1676703"/>
            <a:ext cx="3779634" cy="442687"/>
          </a:xfrm>
          <a:prstGeom prst="rect">
            <a:avLst/>
          </a:prstGeom>
        </p:spPr>
        <p:txBody>
          <a:bodyPr spcFirstLastPara="1" wrap="square" lIns="91425" tIns="91425" rIns="91425" bIns="91425" anchor="b" anchorCtr="0">
            <a:noAutofit/>
          </a:bodyPr>
          <a:lstStyle/>
          <a:p>
            <a:r>
              <a:rPr lang="tr-TR" dirty="0"/>
              <a:t>Genel Yabancı Dil B1 Seviyesi</a:t>
            </a:r>
            <a:endParaRPr dirty="0"/>
          </a:p>
        </p:txBody>
      </p:sp>
      <p:sp>
        <p:nvSpPr>
          <p:cNvPr id="20" name="Google Shape;334;p40"/>
          <p:cNvSpPr txBox="1">
            <a:spLocks noGrp="1"/>
          </p:cNvSpPr>
          <p:nvPr>
            <p:ph type="ctrTitle" idx="3"/>
          </p:nvPr>
        </p:nvSpPr>
        <p:spPr>
          <a:xfrm flipH="1">
            <a:off x="966626" y="2119390"/>
            <a:ext cx="3779634" cy="442687"/>
          </a:xfrm>
          <a:prstGeom prst="rect">
            <a:avLst/>
          </a:prstGeom>
        </p:spPr>
        <p:txBody>
          <a:bodyPr spcFirstLastPara="1" wrap="square" lIns="91425" tIns="91425" rIns="91425" bIns="91425" anchor="b" anchorCtr="0">
            <a:noAutofit/>
          </a:bodyPr>
          <a:lstStyle/>
          <a:p>
            <a:r>
              <a:rPr lang="tr-TR" dirty="0"/>
              <a:t>KPDS-ÜDS</a:t>
            </a:r>
            <a:endParaRPr dirty="0"/>
          </a:p>
        </p:txBody>
      </p:sp>
      <p:sp>
        <p:nvSpPr>
          <p:cNvPr id="21" name="Google Shape;334;p40"/>
          <p:cNvSpPr txBox="1">
            <a:spLocks noGrp="1"/>
          </p:cNvSpPr>
          <p:nvPr>
            <p:ph type="ctrTitle" idx="3"/>
          </p:nvPr>
        </p:nvSpPr>
        <p:spPr>
          <a:xfrm flipH="1">
            <a:off x="943365" y="2508180"/>
            <a:ext cx="3779634" cy="442687"/>
          </a:xfrm>
          <a:prstGeom prst="rect">
            <a:avLst/>
          </a:prstGeom>
        </p:spPr>
        <p:txBody>
          <a:bodyPr spcFirstLastPara="1" wrap="square" lIns="91425" tIns="91425" rIns="91425" bIns="91425" anchor="b" anchorCtr="0">
            <a:noAutofit/>
          </a:bodyPr>
          <a:lstStyle/>
          <a:p>
            <a:r>
              <a:rPr lang="tr-TR" dirty="0"/>
              <a:t>IELTS</a:t>
            </a:r>
            <a:endParaRPr dirty="0"/>
          </a:p>
        </p:txBody>
      </p:sp>
      <p:sp>
        <p:nvSpPr>
          <p:cNvPr id="24" name="Google Shape;334;p40"/>
          <p:cNvSpPr txBox="1">
            <a:spLocks noGrp="1"/>
          </p:cNvSpPr>
          <p:nvPr>
            <p:ph type="ctrTitle" idx="3"/>
          </p:nvPr>
        </p:nvSpPr>
        <p:spPr>
          <a:xfrm flipH="1">
            <a:off x="946958" y="3087397"/>
            <a:ext cx="3779634" cy="442687"/>
          </a:xfrm>
          <a:prstGeom prst="rect">
            <a:avLst/>
          </a:prstGeom>
        </p:spPr>
        <p:txBody>
          <a:bodyPr spcFirstLastPara="1" wrap="square" lIns="91425" tIns="91425" rIns="91425" bIns="91425" anchor="b" anchorCtr="0">
            <a:noAutofit/>
          </a:bodyPr>
          <a:lstStyle/>
          <a:p>
            <a:r>
              <a:rPr lang="tr-TR" dirty="0"/>
              <a:t>Merkezi Yabancı Dil Yeterlik Sınavı Hazırlık Kursu</a:t>
            </a:r>
            <a:endParaRPr dirty="0"/>
          </a:p>
        </p:txBody>
      </p:sp>
      <p:sp>
        <p:nvSpPr>
          <p:cNvPr id="25" name="Google Shape;334;p40"/>
          <p:cNvSpPr txBox="1">
            <a:spLocks noGrp="1"/>
          </p:cNvSpPr>
          <p:nvPr>
            <p:ph type="ctrTitle" idx="3"/>
          </p:nvPr>
        </p:nvSpPr>
        <p:spPr>
          <a:xfrm flipH="1">
            <a:off x="794862" y="3518461"/>
            <a:ext cx="3779634" cy="442687"/>
          </a:xfrm>
          <a:prstGeom prst="rect">
            <a:avLst/>
          </a:prstGeom>
        </p:spPr>
        <p:txBody>
          <a:bodyPr spcFirstLastPara="1" wrap="square" lIns="91425" tIns="91425" rIns="91425" bIns="91425" anchor="b" anchorCtr="0">
            <a:noAutofit/>
          </a:bodyPr>
          <a:lstStyle/>
          <a:p>
            <a:r>
              <a:rPr lang="tr-TR" dirty="0"/>
              <a:t>  İ</a:t>
            </a:r>
            <a:r>
              <a:rPr lang="tr-TR" b="1" dirty="0"/>
              <a:t>ş</a:t>
            </a:r>
            <a:r>
              <a:rPr lang="tr-TR" dirty="0"/>
              <a:t> </a:t>
            </a:r>
            <a:r>
              <a:rPr lang="tr-TR" dirty="0" smtClean="0"/>
              <a:t>İngilizcesi / Almancası</a:t>
            </a:r>
            <a:endParaRPr lang="tr-TR" dirty="0"/>
          </a:p>
        </p:txBody>
      </p:sp>
      <p:sp>
        <p:nvSpPr>
          <p:cNvPr id="26" name="Google Shape;334;p40"/>
          <p:cNvSpPr txBox="1">
            <a:spLocks noGrp="1"/>
          </p:cNvSpPr>
          <p:nvPr>
            <p:ph type="ctrTitle" idx="3"/>
          </p:nvPr>
        </p:nvSpPr>
        <p:spPr>
          <a:xfrm flipH="1">
            <a:off x="895793" y="3902409"/>
            <a:ext cx="3779634" cy="442687"/>
          </a:xfrm>
          <a:prstGeom prst="rect">
            <a:avLst/>
          </a:prstGeom>
        </p:spPr>
        <p:txBody>
          <a:bodyPr spcFirstLastPara="1" wrap="square" lIns="91425" tIns="91425" rIns="91425" bIns="91425" anchor="b" anchorCtr="0">
            <a:noAutofit/>
          </a:bodyPr>
          <a:lstStyle/>
          <a:p>
            <a:r>
              <a:rPr lang="tr-TR" dirty="0"/>
              <a:t>  </a:t>
            </a:r>
            <a:r>
              <a:rPr lang="tr-TR" dirty="0" err="1"/>
              <a:t>Erasmus</a:t>
            </a:r>
            <a:r>
              <a:rPr lang="tr-TR" dirty="0"/>
              <a:t> Dil Kursları</a:t>
            </a:r>
          </a:p>
        </p:txBody>
      </p:sp>
      <p:sp>
        <p:nvSpPr>
          <p:cNvPr id="27" name="Google Shape;334;p40"/>
          <p:cNvSpPr txBox="1">
            <a:spLocks noGrp="1"/>
          </p:cNvSpPr>
          <p:nvPr>
            <p:ph type="ctrTitle" idx="3"/>
          </p:nvPr>
        </p:nvSpPr>
        <p:spPr>
          <a:xfrm flipH="1">
            <a:off x="897179" y="4327509"/>
            <a:ext cx="3779634" cy="442687"/>
          </a:xfrm>
          <a:prstGeom prst="rect">
            <a:avLst/>
          </a:prstGeom>
        </p:spPr>
        <p:txBody>
          <a:bodyPr spcFirstLastPara="1" wrap="square" lIns="91425" tIns="91425" rIns="91425" bIns="91425" anchor="b" anchorCtr="0">
            <a:noAutofit/>
          </a:bodyPr>
          <a:lstStyle/>
          <a:p>
            <a:r>
              <a:rPr lang="tr-TR" dirty="0"/>
              <a:t>  Konu</a:t>
            </a:r>
            <a:r>
              <a:rPr lang="tr-TR" b="1" dirty="0"/>
              <a:t>ş</a:t>
            </a:r>
            <a:r>
              <a:rPr lang="tr-TR" dirty="0"/>
              <a:t>ma Sınıfı </a:t>
            </a:r>
          </a:p>
        </p:txBody>
      </p:sp>
      <p:sp>
        <p:nvSpPr>
          <p:cNvPr id="28" name="Google Shape;336;p40"/>
          <p:cNvSpPr/>
          <p:nvPr/>
        </p:nvSpPr>
        <p:spPr>
          <a:xfrm>
            <a:off x="659733" y="3045540"/>
            <a:ext cx="469348" cy="1513432"/>
          </a:xfrm>
          <a:custGeom>
            <a:avLst/>
            <a:gdLst/>
            <a:ahLst/>
            <a:cxnLst/>
            <a:rect l="l" t="t" r="r" b="b"/>
            <a:pathLst>
              <a:path w="16497" h="50793" extrusionOk="0">
                <a:moveTo>
                  <a:pt x="16497" y="0"/>
                </a:moveTo>
                <a:cubicBezTo>
                  <a:pt x="10014" y="4486"/>
                  <a:pt x="3457" y="10432"/>
                  <a:pt x="1105" y="17957"/>
                </a:cubicBezTo>
                <a:cubicBezTo>
                  <a:pt x="-2383" y="29114"/>
                  <a:pt x="2963" y="45565"/>
                  <a:pt x="13418" y="50793"/>
                </a:cubicBezTo>
              </a:path>
            </a:pathLst>
          </a:custGeom>
          <a:noFill/>
          <a:ln w="19050" cap="flat" cmpd="sng">
            <a:solidFill>
              <a:schemeClr val="accent2"/>
            </a:solidFill>
            <a:prstDash val="dash"/>
            <a:round/>
            <a:headEnd type="none" w="med" len="med"/>
            <a:tailEnd type="none" w="med" len="med"/>
          </a:ln>
        </p:spPr>
      </p:sp>
    </p:spTree>
    <p:extLst>
      <p:ext uri="{BB962C8B-B14F-4D97-AF65-F5344CB8AC3E}">
        <p14:creationId xmlns:p14="http://schemas.microsoft.com/office/powerpoint/2010/main" val="141510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pic>
        <p:nvPicPr>
          <p:cNvPr id="1272" name="Google Shape;1272;p59"/>
          <p:cNvPicPr preferRelativeResize="0"/>
          <p:nvPr/>
        </p:nvPicPr>
        <p:blipFill rotWithShape="1">
          <a:blip r:embed="rId3">
            <a:alphaModFix/>
          </a:blip>
          <a:srcRect t="-16943" r="-16945" b="11"/>
          <a:stretch/>
        </p:blipFill>
        <p:spPr>
          <a:xfrm>
            <a:off x="0" y="0"/>
            <a:ext cx="9143997" cy="5143354"/>
          </a:xfrm>
          <a:prstGeom prst="rect">
            <a:avLst/>
          </a:prstGeom>
          <a:noFill/>
          <a:ln>
            <a:noFill/>
          </a:ln>
        </p:spPr>
      </p:pic>
      <p:pic>
        <p:nvPicPr>
          <p:cNvPr id="1273" name="Google Shape;1273;p59"/>
          <p:cNvPicPr preferRelativeResize="0"/>
          <p:nvPr/>
        </p:nvPicPr>
        <p:blipFill>
          <a:blip r:embed="rId4">
            <a:alphaModFix/>
          </a:blip>
          <a:stretch>
            <a:fillRect/>
          </a:stretch>
        </p:blipFill>
        <p:spPr>
          <a:xfrm>
            <a:off x="7818750" y="4176825"/>
            <a:ext cx="646476" cy="554025"/>
          </a:xfrm>
          <a:prstGeom prst="rect">
            <a:avLst/>
          </a:prstGeom>
          <a:noFill/>
          <a:ln>
            <a:noFill/>
          </a:ln>
        </p:spPr>
      </p:pic>
      <p:sp>
        <p:nvSpPr>
          <p:cNvPr id="1274" name="Google Shape;1274;p59"/>
          <p:cNvSpPr txBox="1">
            <a:spLocks noGrp="1"/>
          </p:cNvSpPr>
          <p:nvPr>
            <p:ph type="ctrTitle"/>
          </p:nvPr>
        </p:nvSpPr>
        <p:spPr>
          <a:xfrm flipH="1">
            <a:off x="1325250" y="-211950"/>
            <a:ext cx="6493500" cy="188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4000" dirty="0" smtClean="0"/>
              <a:t>Ö</a:t>
            </a:r>
            <a:r>
              <a:rPr lang="tr-TR" sz="4000" b="1" dirty="0" smtClean="0"/>
              <a:t>ğ</a:t>
            </a:r>
            <a:r>
              <a:rPr lang="tr-TR" sz="4000" dirty="0" smtClean="0"/>
              <a:t>renci Toplulukları</a:t>
            </a:r>
            <a:endParaRPr sz="4000" dirty="0"/>
          </a:p>
        </p:txBody>
      </p:sp>
      <p:pic>
        <p:nvPicPr>
          <p:cNvPr id="1276" name="Google Shape;1276;p59"/>
          <p:cNvPicPr preferRelativeResize="0"/>
          <p:nvPr/>
        </p:nvPicPr>
        <p:blipFill rotWithShape="1">
          <a:blip r:embed="rId5">
            <a:alphaModFix/>
          </a:blip>
          <a:srcRect r="10"/>
          <a:stretch/>
        </p:blipFill>
        <p:spPr>
          <a:xfrm>
            <a:off x="4392283" y="3315725"/>
            <a:ext cx="3479567" cy="1596550"/>
          </a:xfrm>
          <a:prstGeom prst="rect">
            <a:avLst/>
          </a:prstGeom>
          <a:noFill/>
          <a:ln>
            <a:noFill/>
          </a:ln>
        </p:spPr>
      </p:pic>
      <p:pic>
        <p:nvPicPr>
          <p:cNvPr id="1277" name="Google Shape;1277;p59"/>
          <p:cNvPicPr preferRelativeResize="0"/>
          <p:nvPr/>
        </p:nvPicPr>
        <p:blipFill>
          <a:blip r:embed="rId6">
            <a:alphaModFix/>
          </a:blip>
          <a:stretch>
            <a:fillRect/>
          </a:stretch>
        </p:blipFill>
        <p:spPr>
          <a:xfrm>
            <a:off x="7871850" y="1030738"/>
            <a:ext cx="935423" cy="715524"/>
          </a:xfrm>
          <a:prstGeom prst="rect">
            <a:avLst/>
          </a:prstGeom>
          <a:noFill/>
          <a:ln>
            <a:noFill/>
          </a:ln>
        </p:spPr>
      </p:pic>
      <p:pic>
        <p:nvPicPr>
          <p:cNvPr id="1278" name="Google Shape;1278;p59"/>
          <p:cNvPicPr preferRelativeResize="0"/>
          <p:nvPr/>
        </p:nvPicPr>
        <p:blipFill>
          <a:blip r:embed="rId4">
            <a:alphaModFix/>
          </a:blip>
          <a:stretch>
            <a:fillRect/>
          </a:stretch>
        </p:blipFill>
        <p:spPr>
          <a:xfrm>
            <a:off x="1325250" y="398075"/>
            <a:ext cx="691274" cy="592426"/>
          </a:xfrm>
          <a:prstGeom prst="rect">
            <a:avLst/>
          </a:prstGeom>
          <a:noFill/>
          <a:ln>
            <a:noFill/>
          </a:ln>
        </p:spPr>
      </p:pic>
      <p:pic>
        <p:nvPicPr>
          <p:cNvPr id="1279" name="Google Shape;1279;p59"/>
          <p:cNvPicPr preferRelativeResize="0"/>
          <p:nvPr/>
        </p:nvPicPr>
        <p:blipFill>
          <a:blip r:embed="rId7">
            <a:alphaModFix/>
          </a:blip>
          <a:stretch>
            <a:fillRect/>
          </a:stretch>
        </p:blipFill>
        <p:spPr>
          <a:xfrm>
            <a:off x="145075" y="1933575"/>
            <a:ext cx="1545825" cy="2472823"/>
          </a:xfrm>
          <a:prstGeom prst="rect">
            <a:avLst/>
          </a:prstGeom>
          <a:noFill/>
          <a:ln>
            <a:noFill/>
          </a:ln>
        </p:spPr>
      </p:pic>
      <p:cxnSp>
        <p:nvCxnSpPr>
          <p:cNvPr id="1280" name="Google Shape;1280;p59"/>
          <p:cNvCxnSpPr/>
          <p:nvPr/>
        </p:nvCxnSpPr>
        <p:spPr>
          <a:xfrm>
            <a:off x="3267150" y="1639775"/>
            <a:ext cx="2609700" cy="0"/>
          </a:xfrm>
          <a:prstGeom prst="straightConnector1">
            <a:avLst/>
          </a:prstGeom>
          <a:noFill/>
          <a:ln w="19050" cap="flat" cmpd="sng">
            <a:solidFill>
              <a:schemeClr val="accent1"/>
            </a:solidFill>
            <a:prstDash val="dash"/>
            <a:round/>
            <a:headEnd type="none" w="med" len="med"/>
            <a:tailEnd type="none" w="med" len="med"/>
          </a:ln>
        </p:spPr>
      </p:cxnSp>
      <p:sp>
        <p:nvSpPr>
          <p:cNvPr id="12" name="Google Shape;334;p40"/>
          <p:cNvSpPr txBox="1">
            <a:spLocks/>
          </p:cNvSpPr>
          <p:nvPr/>
        </p:nvSpPr>
        <p:spPr>
          <a:xfrm flipH="1">
            <a:off x="1744000" y="1639775"/>
            <a:ext cx="6645638" cy="56421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Clr>
                <a:srgbClr val="69A1C2"/>
              </a:buClr>
              <a:buFont typeface="Wingdings" panose="05000000000000000000" pitchFamily="2" charset="2"/>
              <a:buChar char="ü"/>
            </a:pPr>
            <a:r>
              <a:rPr lang="tr-TR" dirty="0">
                <a:solidFill>
                  <a:schemeClr val="accent1"/>
                </a:solidFill>
                <a:latin typeface="Chelsea Market" panose="020B0604020202020204" charset="0"/>
                <a:cs typeface="Arial" panose="020B0604020202020204" pitchFamily="34" charset="0"/>
              </a:rPr>
              <a:t>İNEGÖL GİRİ</a:t>
            </a:r>
            <a:r>
              <a:rPr lang="tr-TR" b="1" dirty="0">
                <a:solidFill>
                  <a:schemeClr val="accent1"/>
                </a:solidFill>
                <a:latin typeface="Chelsea Market" panose="020B0604020202020204" charset="0"/>
                <a:cs typeface="Arial" panose="020B0604020202020204" pitchFamily="34" charset="0"/>
              </a:rPr>
              <a:t>Ş</a:t>
            </a:r>
            <a:r>
              <a:rPr lang="tr-TR" dirty="0">
                <a:solidFill>
                  <a:schemeClr val="accent1"/>
                </a:solidFill>
                <a:latin typeface="Chelsea Market" panose="020B0604020202020204" charset="0"/>
                <a:cs typeface="Arial" panose="020B0604020202020204" pitchFamily="34" charset="0"/>
              </a:rPr>
              <a:t>İMCİLİK TOPLULUĞU </a:t>
            </a:r>
            <a:r>
              <a:rPr lang="tr-TR" dirty="0" smtClean="0">
                <a:solidFill>
                  <a:schemeClr val="accent1"/>
                </a:solidFill>
                <a:latin typeface="Chelsea Market" panose="020B0604020202020204" charset="0"/>
                <a:cs typeface="Arial" panose="020B0604020202020204" pitchFamily="34" charset="0"/>
              </a:rPr>
              <a:t>– INEGOL ENTREPRENEURSHIP CLUB</a:t>
            </a:r>
            <a:endParaRPr lang="tr-TR" dirty="0">
              <a:solidFill>
                <a:schemeClr val="accent1"/>
              </a:solidFill>
              <a:latin typeface="Chelsea Market" panose="020B0604020202020204" charset="0"/>
              <a:cs typeface="Arial" panose="020B0604020202020204" pitchFamily="34" charset="0"/>
            </a:endParaRPr>
          </a:p>
        </p:txBody>
      </p:sp>
      <p:sp>
        <p:nvSpPr>
          <p:cNvPr id="13" name="Google Shape;334;p40"/>
          <p:cNvSpPr txBox="1">
            <a:spLocks/>
          </p:cNvSpPr>
          <p:nvPr/>
        </p:nvSpPr>
        <p:spPr>
          <a:xfrm flipH="1">
            <a:off x="2376503" y="2217473"/>
            <a:ext cx="6629251" cy="44268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Clr>
                <a:srgbClr val="69A1C2"/>
              </a:buClr>
              <a:buFont typeface="Wingdings" panose="05000000000000000000" pitchFamily="2" charset="2"/>
              <a:buChar char="ü"/>
            </a:pPr>
            <a:r>
              <a:rPr lang="tr-TR" dirty="0">
                <a:solidFill>
                  <a:schemeClr val="accent1"/>
                </a:solidFill>
                <a:latin typeface="Chelsea Market" panose="020B0604020202020204" charset="0"/>
                <a:cs typeface="Arial" panose="020B0604020202020204" pitchFamily="34" charset="0"/>
              </a:rPr>
              <a:t>İNEGÖL İ</a:t>
            </a:r>
            <a:r>
              <a:rPr lang="tr-TR" b="1" dirty="0">
                <a:solidFill>
                  <a:schemeClr val="accent1"/>
                </a:solidFill>
                <a:latin typeface="Chelsea Market" panose="020B0604020202020204" charset="0"/>
                <a:cs typeface="Arial" panose="020B0604020202020204" pitchFamily="34" charset="0"/>
              </a:rPr>
              <a:t>Ş</a:t>
            </a:r>
            <a:r>
              <a:rPr lang="tr-TR" dirty="0">
                <a:solidFill>
                  <a:schemeClr val="accent1"/>
                </a:solidFill>
                <a:latin typeface="Chelsea Market" panose="020B0604020202020204" charset="0"/>
                <a:cs typeface="Arial" panose="020B0604020202020204" pitchFamily="34" charset="0"/>
              </a:rPr>
              <a:t>LETME </a:t>
            </a:r>
            <a:r>
              <a:rPr lang="tr-TR" dirty="0" smtClean="0">
                <a:solidFill>
                  <a:schemeClr val="accent1"/>
                </a:solidFill>
                <a:latin typeface="Chelsea Market" panose="020B0604020202020204" charset="0"/>
                <a:cs typeface="Arial" panose="020B0604020202020204" pitchFamily="34" charset="0"/>
              </a:rPr>
              <a:t>TOPLULUĞU - INEGOL </a:t>
            </a:r>
            <a:r>
              <a:rPr lang="tr-TR" dirty="0">
                <a:solidFill>
                  <a:schemeClr val="accent1"/>
                </a:solidFill>
                <a:latin typeface="Chelsea Market" panose="020B0604020202020204" charset="0"/>
                <a:cs typeface="Arial" panose="020B0604020202020204" pitchFamily="34" charset="0"/>
              </a:rPr>
              <a:t>MANAGEMENT CLUB</a:t>
            </a:r>
          </a:p>
        </p:txBody>
      </p:sp>
      <p:sp>
        <p:nvSpPr>
          <p:cNvPr id="14" name="Google Shape;334;p40"/>
          <p:cNvSpPr txBox="1">
            <a:spLocks/>
          </p:cNvSpPr>
          <p:nvPr/>
        </p:nvSpPr>
        <p:spPr>
          <a:xfrm flipH="1">
            <a:off x="2965836" y="2607362"/>
            <a:ext cx="6654311" cy="65556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Clr>
                <a:srgbClr val="69A1C2"/>
              </a:buClr>
              <a:buFont typeface="Wingdings" panose="05000000000000000000" pitchFamily="2" charset="2"/>
              <a:buChar char="ü"/>
            </a:pPr>
            <a:r>
              <a:rPr lang="tr-TR" dirty="0">
                <a:solidFill>
                  <a:schemeClr val="accent1"/>
                </a:solidFill>
                <a:latin typeface="Chelsea Market" panose="020B0604020202020204" charset="0"/>
                <a:cs typeface="Arial" panose="020B0604020202020204" pitchFamily="34" charset="0"/>
              </a:rPr>
              <a:t>YÖNETİM BİLİŞİM SİSTEMLERİ TOPLULUĞU- </a:t>
            </a:r>
            <a:r>
              <a:rPr lang="tr-TR" dirty="0" smtClean="0">
                <a:solidFill>
                  <a:schemeClr val="accent1"/>
                </a:solidFill>
                <a:latin typeface="Chelsea Market" panose="020B0604020202020204" charset="0"/>
                <a:cs typeface="Arial" panose="020B0604020202020204" pitchFamily="34" charset="0"/>
              </a:rPr>
              <a:t>MANAGEMENT INFORMATION </a:t>
            </a:r>
            <a:r>
              <a:rPr lang="tr-TR" dirty="0">
                <a:solidFill>
                  <a:schemeClr val="accent1"/>
                </a:solidFill>
                <a:latin typeface="Chelsea Market" panose="020B0604020202020204" charset="0"/>
                <a:cs typeface="Arial" panose="020B0604020202020204" pitchFamily="34" charset="0"/>
              </a:rPr>
              <a:t>SYSTEMS CLUB</a:t>
            </a:r>
          </a:p>
        </p:txBody>
      </p:sp>
    </p:spTree>
    <p:extLst>
      <p:ext uri="{BB962C8B-B14F-4D97-AF65-F5344CB8AC3E}">
        <p14:creationId xmlns:p14="http://schemas.microsoft.com/office/powerpoint/2010/main" val="3368164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38"/>
          <p:cNvPicPr preferRelativeResize="0"/>
          <p:nvPr/>
        </p:nvPicPr>
        <p:blipFill rotWithShape="1">
          <a:blip r:embed="rId3">
            <a:alphaModFix/>
          </a:blip>
          <a:srcRect/>
          <a:stretch/>
        </p:blipFill>
        <p:spPr>
          <a:xfrm>
            <a:off x="0" y="0"/>
            <a:ext cx="9144002" cy="5143352"/>
          </a:xfrm>
          <a:prstGeom prst="rect">
            <a:avLst/>
          </a:prstGeom>
          <a:noFill/>
          <a:ln>
            <a:noFill/>
          </a:ln>
        </p:spPr>
      </p:pic>
      <p:pic>
        <p:nvPicPr>
          <p:cNvPr id="301" name="Google Shape;301;p38"/>
          <p:cNvPicPr preferRelativeResize="0"/>
          <p:nvPr/>
        </p:nvPicPr>
        <p:blipFill>
          <a:blip r:embed="rId4">
            <a:alphaModFix/>
          </a:blip>
          <a:stretch>
            <a:fillRect/>
          </a:stretch>
        </p:blipFill>
        <p:spPr>
          <a:xfrm>
            <a:off x="606450" y="469247"/>
            <a:ext cx="472377" cy="692876"/>
          </a:xfrm>
          <a:prstGeom prst="rect">
            <a:avLst/>
          </a:prstGeom>
          <a:noFill/>
          <a:ln>
            <a:noFill/>
          </a:ln>
        </p:spPr>
      </p:pic>
      <p:pic>
        <p:nvPicPr>
          <p:cNvPr id="302" name="Google Shape;302;p38"/>
          <p:cNvPicPr preferRelativeResize="0"/>
          <p:nvPr/>
        </p:nvPicPr>
        <p:blipFill>
          <a:blip r:embed="rId5">
            <a:alphaModFix/>
          </a:blip>
          <a:stretch>
            <a:fillRect/>
          </a:stretch>
        </p:blipFill>
        <p:spPr>
          <a:xfrm>
            <a:off x="251110" y="540000"/>
            <a:ext cx="1658439" cy="1019400"/>
          </a:xfrm>
          <a:prstGeom prst="rect">
            <a:avLst/>
          </a:prstGeom>
          <a:noFill/>
          <a:ln>
            <a:noFill/>
          </a:ln>
        </p:spPr>
      </p:pic>
      <p:sp>
        <p:nvSpPr>
          <p:cNvPr id="303" name="Google Shape;303;p38"/>
          <p:cNvSpPr txBox="1">
            <a:spLocks noGrp="1"/>
          </p:cNvSpPr>
          <p:nvPr>
            <p:ph type="ctrTitle"/>
          </p:nvPr>
        </p:nvSpPr>
        <p:spPr>
          <a:xfrm flipH="1">
            <a:off x="4280704" y="384050"/>
            <a:ext cx="4138500" cy="1229700"/>
          </a:xfrm>
          <a:prstGeom prst="rect">
            <a:avLst/>
          </a:prstGeom>
        </p:spPr>
        <p:txBody>
          <a:bodyPr spcFirstLastPara="1" wrap="square" lIns="91425" tIns="91425" rIns="91425" bIns="91425" anchor="ctr" anchorCtr="0">
            <a:noAutofit/>
          </a:bodyPr>
          <a:lstStyle/>
          <a:p>
            <a:r>
              <a:rPr lang="tr-TR" b="1" dirty="0"/>
              <a:t>ERASMUS DEĞİŞİM PROGRAMI: </a:t>
            </a:r>
            <a:endParaRPr lang="tr-TR" dirty="0"/>
          </a:p>
        </p:txBody>
      </p:sp>
      <p:pic>
        <p:nvPicPr>
          <p:cNvPr id="304" name="Google Shape;304;p38"/>
          <p:cNvPicPr preferRelativeResize="0"/>
          <p:nvPr/>
        </p:nvPicPr>
        <p:blipFill rotWithShape="1">
          <a:blip r:embed="rId6">
            <a:alphaModFix/>
          </a:blip>
          <a:srcRect t="-1780" r="-3573" b="1779"/>
          <a:stretch/>
        </p:blipFill>
        <p:spPr>
          <a:xfrm>
            <a:off x="3211550" y="1068475"/>
            <a:ext cx="1810100" cy="1508723"/>
          </a:xfrm>
          <a:prstGeom prst="rect">
            <a:avLst/>
          </a:prstGeom>
          <a:noFill/>
          <a:ln>
            <a:noFill/>
          </a:ln>
        </p:spPr>
      </p:pic>
      <p:pic>
        <p:nvPicPr>
          <p:cNvPr id="305" name="Google Shape;305;p38"/>
          <p:cNvPicPr preferRelativeResize="0"/>
          <p:nvPr/>
        </p:nvPicPr>
        <p:blipFill>
          <a:blip r:embed="rId7">
            <a:alphaModFix/>
          </a:blip>
          <a:stretch>
            <a:fillRect/>
          </a:stretch>
        </p:blipFill>
        <p:spPr>
          <a:xfrm>
            <a:off x="7418725" y="1936825"/>
            <a:ext cx="1410175" cy="2284652"/>
          </a:xfrm>
          <a:prstGeom prst="rect">
            <a:avLst/>
          </a:prstGeom>
          <a:noFill/>
          <a:ln>
            <a:noFill/>
          </a:ln>
        </p:spPr>
      </p:pic>
      <p:pic>
        <p:nvPicPr>
          <p:cNvPr id="306" name="Google Shape;306;p38"/>
          <p:cNvPicPr preferRelativeResize="0"/>
          <p:nvPr/>
        </p:nvPicPr>
        <p:blipFill>
          <a:blip r:embed="rId8">
            <a:alphaModFix/>
          </a:blip>
          <a:stretch>
            <a:fillRect/>
          </a:stretch>
        </p:blipFill>
        <p:spPr>
          <a:xfrm>
            <a:off x="6384550" y="3450399"/>
            <a:ext cx="612376" cy="501750"/>
          </a:xfrm>
          <a:prstGeom prst="rect">
            <a:avLst/>
          </a:prstGeom>
          <a:noFill/>
          <a:ln>
            <a:noFill/>
          </a:ln>
        </p:spPr>
      </p:pic>
      <p:pic>
        <p:nvPicPr>
          <p:cNvPr id="307" name="Google Shape;307;p38"/>
          <p:cNvPicPr preferRelativeResize="0"/>
          <p:nvPr/>
        </p:nvPicPr>
        <p:blipFill>
          <a:blip r:embed="rId8">
            <a:alphaModFix/>
          </a:blip>
          <a:stretch>
            <a:fillRect/>
          </a:stretch>
        </p:blipFill>
        <p:spPr>
          <a:xfrm>
            <a:off x="536450" y="2660974"/>
            <a:ext cx="612376" cy="501750"/>
          </a:xfrm>
          <a:prstGeom prst="rect">
            <a:avLst/>
          </a:prstGeom>
          <a:noFill/>
          <a:ln>
            <a:noFill/>
          </a:ln>
        </p:spPr>
      </p:pic>
      <p:pic>
        <p:nvPicPr>
          <p:cNvPr id="308" name="Google Shape;308;p38"/>
          <p:cNvPicPr preferRelativeResize="0"/>
          <p:nvPr/>
        </p:nvPicPr>
        <p:blipFill>
          <a:blip r:embed="rId8">
            <a:alphaModFix/>
          </a:blip>
          <a:stretch>
            <a:fillRect/>
          </a:stretch>
        </p:blipFill>
        <p:spPr>
          <a:xfrm>
            <a:off x="5143500" y="1744449"/>
            <a:ext cx="612376" cy="501750"/>
          </a:xfrm>
          <a:prstGeom prst="rect">
            <a:avLst/>
          </a:prstGeom>
          <a:noFill/>
          <a:ln>
            <a:noFill/>
          </a:ln>
        </p:spPr>
      </p:pic>
      <p:pic>
        <p:nvPicPr>
          <p:cNvPr id="309" name="Google Shape;309;p38"/>
          <p:cNvPicPr preferRelativeResize="0"/>
          <p:nvPr/>
        </p:nvPicPr>
        <p:blipFill>
          <a:blip r:embed="rId9">
            <a:alphaModFix/>
          </a:blip>
          <a:stretch>
            <a:fillRect/>
          </a:stretch>
        </p:blipFill>
        <p:spPr>
          <a:xfrm>
            <a:off x="1547100" y="1232887"/>
            <a:ext cx="798474" cy="610774"/>
          </a:xfrm>
          <a:prstGeom prst="rect">
            <a:avLst/>
          </a:prstGeom>
          <a:noFill/>
          <a:ln>
            <a:noFill/>
          </a:ln>
        </p:spPr>
      </p:pic>
      <p:pic>
        <p:nvPicPr>
          <p:cNvPr id="310" name="Google Shape;310;p38"/>
          <p:cNvPicPr preferRelativeResize="0"/>
          <p:nvPr/>
        </p:nvPicPr>
        <p:blipFill rotWithShape="1">
          <a:blip r:embed="rId10">
            <a:alphaModFix/>
          </a:blip>
          <a:srcRect l="25070" r="-25070"/>
          <a:stretch/>
        </p:blipFill>
        <p:spPr>
          <a:xfrm>
            <a:off x="8424000" y="231645"/>
            <a:ext cx="422451" cy="436848"/>
          </a:xfrm>
          <a:prstGeom prst="rect">
            <a:avLst/>
          </a:prstGeom>
          <a:noFill/>
          <a:ln>
            <a:noFill/>
          </a:ln>
        </p:spPr>
      </p:pic>
    </p:spTree>
    <p:extLst>
      <p:ext uri="{BB962C8B-B14F-4D97-AF65-F5344CB8AC3E}">
        <p14:creationId xmlns:p14="http://schemas.microsoft.com/office/powerpoint/2010/main" val="3243708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5"/>
          <p:cNvPicPr preferRelativeResize="0"/>
          <p:nvPr/>
        </p:nvPicPr>
        <p:blipFill rotWithShape="1">
          <a:blip r:embed="rId3">
            <a:alphaModFix/>
          </a:blip>
          <a:srcRect l="2920" r="-2920"/>
          <a:stretch/>
        </p:blipFill>
        <p:spPr>
          <a:xfrm>
            <a:off x="3" y="0"/>
            <a:ext cx="9144002" cy="5143377"/>
          </a:xfrm>
          <a:prstGeom prst="rect">
            <a:avLst/>
          </a:prstGeom>
          <a:noFill/>
          <a:ln>
            <a:noFill/>
          </a:ln>
        </p:spPr>
      </p:pic>
      <p:sp>
        <p:nvSpPr>
          <p:cNvPr id="224" name="Google Shape;224;p35"/>
          <p:cNvSpPr txBox="1">
            <a:spLocks noGrp="1"/>
          </p:cNvSpPr>
          <p:nvPr>
            <p:ph type="ctrTitle"/>
          </p:nvPr>
        </p:nvSpPr>
        <p:spPr>
          <a:xfrm flipH="1">
            <a:off x="2173863" y="1056473"/>
            <a:ext cx="3779262" cy="577800"/>
          </a:xfrm>
          <a:prstGeom prst="rect">
            <a:avLst/>
          </a:prstGeom>
        </p:spPr>
        <p:txBody>
          <a:bodyPr spcFirstLastPara="1" wrap="square" lIns="91425" tIns="91425" rIns="91425" bIns="91425" anchor="b" anchorCtr="0">
            <a:noAutofit/>
          </a:bodyPr>
          <a:lstStyle/>
          <a:p>
            <a:pPr lvl="0"/>
            <a:r>
              <a:rPr lang="tr-TR" b="1" dirty="0"/>
              <a:t>ERASMUS DEĞİŞİM PROGRAMI</a:t>
            </a:r>
            <a:endParaRPr dirty="0"/>
          </a:p>
        </p:txBody>
      </p:sp>
      <p:sp>
        <p:nvSpPr>
          <p:cNvPr id="225" name="Google Shape;225;p35"/>
          <p:cNvSpPr txBox="1">
            <a:spLocks noGrp="1"/>
          </p:cNvSpPr>
          <p:nvPr>
            <p:ph type="subTitle" idx="1"/>
          </p:nvPr>
        </p:nvSpPr>
        <p:spPr>
          <a:xfrm flipH="1">
            <a:off x="2197152" y="1588898"/>
            <a:ext cx="6097500" cy="577800"/>
          </a:xfrm>
          <a:prstGeom prst="rect">
            <a:avLst/>
          </a:prstGeom>
        </p:spPr>
        <p:txBody>
          <a:bodyPr spcFirstLastPara="1" wrap="square" lIns="91425" tIns="91425" rIns="91425" bIns="91425" anchor="t" anchorCtr="0">
            <a:noAutofit/>
          </a:bodyPr>
          <a:lstStyle/>
          <a:p>
            <a:pPr marL="0" lvl="0" indent="0" algn="l"/>
            <a:r>
              <a:rPr lang="tr-TR" sz="1600" dirty="0">
                <a:latin typeface="Calibri Light" panose="020F0302020204030204" pitchFamily="34" charset="0"/>
                <a:cs typeface="Calibri Light" panose="020F0302020204030204" pitchFamily="34" charset="0"/>
              </a:rPr>
              <a:t>Yükseköğretim kurumunda kayıtlı öğrencinin, öğreniminin bir bölümünü kurumlar arası anlaşma ile ortak olunan yurtdışındaki yükseköğretim kurumunda gerçekleştirmesidir. Faaliyet süresi her bir öğrenim kademesi için ayrı ayrı geçerli olmak üzere aynı akademik yıl içerisinde tamamlanabilecek 3 ile 12 ay arasında bir süre olabilir. Öğrenim kademesi </a:t>
            </a:r>
            <a:r>
              <a:rPr lang="tr-TR" sz="1600" dirty="0" err="1">
                <a:latin typeface="Calibri Light" panose="020F0302020204030204" pitchFamily="34" charset="0"/>
                <a:cs typeface="Calibri Light" panose="020F0302020204030204" pitchFamily="34" charset="0"/>
              </a:rPr>
              <a:t>önlisans</a:t>
            </a:r>
            <a:r>
              <a:rPr lang="tr-TR" sz="1600" dirty="0">
                <a:latin typeface="Calibri Light" panose="020F0302020204030204" pitchFamily="34" charset="0"/>
                <a:cs typeface="Calibri Light" panose="020F0302020204030204" pitchFamily="34" charset="0"/>
              </a:rPr>
              <a:t>, lisans, yüksek lisans ve doktora düzeylerini ifade eder</a:t>
            </a:r>
            <a:r>
              <a:rPr lang="tr-TR" sz="1600" dirty="0" smtClean="0">
                <a:latin typeface="Calibri Light" panose="020F0302020204030204" pitchFamily="34" charset="0"/>
                <a:cs typeface="Calibri Light" panose="020F0302020204030204" pitchFamily="34" charset="0"/>
              </a:rPr>
              <a:t>.</a:t>
            </a:r>
          </a:p>
          <a:p>
            <a:pPr marL="0" lvl="0" indent="0" algn="l"/>
            <a:endParaRPr lang="tr-TR" sz="1600" dirty="0">
              <a:latin typeface="Calibri Light" panose="020F0302020204030204" pitchFamily="34" charset="0"/>
              <a:cs typeface="Calibri Light" panose="020F0302020204030204" pitchFamily="34" charset="0"/>
            </a:endParaRPr>
          </a:p>
          <a:p>
            <a:pPr marL="0" lvl="0" indent="0" algn="l"/>
            <a:r>
              <a:rPr lang="tr-TR" sz="1600" dirty="0">
                <a:latin typeface="Calibri Light" panose="020F0302020204030204" pitchFamily="34" charset="0"/>
                <a:cs typeface="Calibri Light" panose="020F0302020204030204" pitchFamily="34" charset="0"/>
              </a:rPr>
              <a:t>Ön lisans ve lisans programlarının birinci sınıfında ve hazırlık sınıflarında okuyan öğrenciler ve mezun olmuş öğrenciler öğrenim hareketliliği faaliyetinden yararlanamaz. Lisans programlarının birinci sınıfında okuyan öğrenciler, ikinci sınıfta hareketliliğe katılmak için, birinci sınıfta başvuru yapabilir.</a:t>
            </a:r>
          </a:p>
        </p:txBody>
      </p:sp>
      <p:pic>
        <p:nvPicPr>
          <p:cNvPr id="228" name="Google Shape;228;p35"/>
          <p:cNvPicPr preferRelativeResize="0"/>
          <p:nvPr/>
        </p:nvPicPr>
        <p:blipFill>
          <a:blip r:embed="rId4">
            <a:alphaModFix/>
          </a:blip>
          <a:stretch>
            <a:fillRect/>
          </a:stretch>
        </p:blipFill>
        <p:spPr>
          <a:xfrm>
            <a:off x="404675" y="3327052"/>
            <a:ext cx="630649" cy="925024"/>
          </a:xfrm>
          <a:prstGeom prst="rect">
            <a:avLst/>
          </a:prstGeom>
          <a:noFill/>
          <a:ln>
            <a:noFill/>
          </a:ln>
        </p:spPr>
      </p:pic>
      <p:pic>
        <p:nvPicPr>
          <p:cNvPr id="229" name="Google Shape;229;p35"/>
          <p:cNvPicPr preferRelativeResize="0"/>
          <p:nvPr/>
        </p:nvPicPr>
        <p:blipFill>
          <a:blip r:embed="rId5">
            <a:alphaModFix/>
          </a:blip>
          <a:stretch>
            <a:fillRect/>
          </a:stretch>
        </p:blipFill>
        <p:spPr>
          <a:xfrm>
            <a:off x="636675" y="1622750"/>
            <a:ext cx="711124" cy="543948"/>
          </a:xfrm>
          <a:prstGeom prst="rect">
            <a:avLst/>
          </a:prstGeom>
          <a:noFill/>
          <a:ln>
            <a:noFill/>
          </a:ln>
        </p:spPr>
      </p:pic>
      <p:pic>
        <p:nvPicPr>
          <p:cNvPr id="230" name="Google Shape;230;p35"/>
          <p:cNvPicPr preferRelativeResize="0"/>
          <p:nvPr/>
        </p:nvPicPr>
        <p:blipFill rotWithShape="1">
          <a:blip r:embed="rId6">
            <a:alphaModFix/>
          </a:blip>
          <a:srcRect l="25070" r="-25070"/>
          <a:stretch/>
        </p:blipFill>
        <p:spPr>
          <a:xfrm>
            <a:off x="7820800" y="348420"/>
            <a:ext cx="422451" cy="436848"/>
          </a:xfrm>
          <a:prstGeom prst="rect">
            <a:avLst/>
          </a:prstGeom>
          <a:noFill/>
          <a:ln>
            <a:noFill/>
          </a:ln>
        </p:spPr>
      </p:pic>
      <p:pic>
        <p:nvPicPr>
          <p:cNvPr id="231" name="Google Shape;231;p35"/>
          <p:cNvPicPr preferRelativeResize="0"/>
          <p:nvPr/>
        </p:nvPicPr>
        <p:blipFill>
          <a:blip r:embed="rId5">
            <a:alphaModFix/>
          </a:blip>
          <a:stretch>
            <a:fillRect/>
          </a:stretch>
        </p:blipFill>
        <p:spPr>
          <a:xfrm>
            <a:off x="8193775" y="4149450"/>
            <a:ext cx="711124" cy="543948"/>
          </a:xfrm>
          <a:prstGeom prst="rect">
            <a:avLst/>
          </a:prstGeom>
          <a:noFill/>
          <a:ln>
            <a:noFill/>
          </a:ln>
        </p:spPr>
      </p:pic>
      <p:pic>
        <p:nvPicPr>
          <p:cNvPr id="232" name="Google Shape;232;p35"/>
          <p:cNvPicPr preferRelativeResize="0"/>
          <p:nvPr/>
        </p:nvPicPr>
        <p:blipFill rotWithShape="1">
          <a:blip r:embed="rId6">
            <a:alphaModFix/>
          </a:blip>
          <a:srcRect l="25070" r="-25070"/>
          <a:stretch/>
        </p:blipFill>
        <p:spPr>
          <a:xfrm>
            <a:off x="1017545" y="4149450"/>
            <a:ext cx="422451" cy="436848"/>
          </a:xfrm>
          <a:prstGeom prst="rect">
            <a:avLst/>
          </a:prstGeom>
          <a:noFill/>
          <a:ln>
            <a:noFill/>
          </a:ln>
        </p:spPr>
      </p:pic>
    </p:spTree>
    <p:extLst>
      <p:ext uri="{BB962C8B-B14F-4D97-AF65-F5344CB8AC3E}">
        <p14:creationId xmlns:p14="http://schemas.microsoft.com/office/powerpoint/2010/main" val="769599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5"/>
          <p:cNvPicPr preferRelativeResize="0"/>
          <p:nvPr/>
        </p:nvPicPr>
        <p:blipFill rotWithShape="1">
          <a:blip r:embed="rId3">
            <a:alphaModFix/>
          </a:blip>
          <a:srcRect l="2920" r="-2920"/>
          <a:stretch/>
        </p:blipFill>
        <p:spPr>
          <a:xfrm rot="10800000">
            <a:off x="-2" y="123"/>
            <a:ext cx="9144002" cy="5143377"/>
          </a:xfrm>
          <a:prstGeom prst="rect">
            <a:avLst/>
          </a:prstGeom>
          <a:noFill/>
          <a:ln>
            <a:noFill/>
          </a:ln>
        </p:spPr>
      </p:pic>
      <p:sp>
        <p:nvSpPr>
          <p:cNvPr id="224" name="Google Shape;224;p35"/>
          <p:cNvSpPr txBox="1">
            <a:spLocks noGrp="1"/>
          </p:cNvSpPr>
          <p:nvPr>
            <p:ph type="ctrTitle"/>
          </p:nvPr>
        </p:nvSpPr>
        <p:spPr>
          <a:xfrm flipH="1">
            <a:off x="2468831" y="1333850"/>
            <a:ext cx="3779262" cy="577800"/>
          </a:xfrm>
          <a:prstGeom prst="rect">
            <a:avLst/>
          </a:prstGeom>
        </p:spPr>
        <p:txBody>
          <a:bodyPr spcFirstLastPara="1" wrap="square" lIns="91425" tIns="91425" rIns="91425" bIns="91425" anchor="b" anchorCtr="0">
            <a:noAutofit/>
          </a:bodyPr>
          <a:lstStyle/>
          <a:p>
            <a:pPr lvl="0"/>
            <a:r>
              <a:rPr lang="tr-TR" dirty="0" smtClean="0"/>
              <a:t>ERASMUS Ö</a:t>
            </a:r>
            <a:r>
              <a:rPr lang="tr-TR" b="1" dirty="0" smtClean="0"/>
              <a:t>Ğ</a:t>
            </a:r>
            <a:r>
              <a:rPr lang="tr-TR" dirty="0" smtClean="0"/>
              <a:t>RENİM HAREKETLİLİ</a:t>
            </a:r>
            <a:r>
              <a:rPr lang="tr-TR" b="1" dirty="0" smtClean="0"/>
              <a:t>Ğ</a:t>
            </a:r>
            <a:r>
              <a:rPr lang="tr-TR" dirty="0" smtClean="0"/>
              <a:t>İ GENEL </a:t>
            </a:r>
            <a:r>
              <a:rPr lang="tr-TR" b="1" dirty="0" smtClean="0"/>
              <a:t>Ş</a:t>
            </a:r>
            <a:r>
              <a:rPr lang="tr-TR" dirty="0" smtClean="0"/>
              <a:t>ARTLARI:</a:t>
            </a:r>
            <a:endParaRPr lang="tr-TR" dirty="0"/>
          </a:p>
        </p:txBody>
      </p:sp>
      <p:sp>
        <p:nvSpPr>
          <p:cNvPr id="225" name="Google Shape;225;p35"/>
          <p:cNvSpPr txBox="1">
            <a:spLocks noGrp="1"/>
          </p:cNvSpPr>
          <p:nvPr>
            <p:ph type="subTitle" idx="1"/>
          </p:nvPr>
        </p:nvSpPr>
        <p:spPr>
          <a:xfrm flipH="1">
            <a:off x="2322600" y="2166698"/>
            <a:ext cx="6097500" cy="577800"/>
          </a:xfrm>
          <a:prstGeom prst="rect">
            <a:avLst/>
          </a:prstGeom>
        </p:spPr>
        <p:txBody>
          <a:bodyPr spcFirstLastPara="1" wrap="square" lIns="91425" tIns="91425" rIns="91425" bIns="91425" anchor="t" anchorCtr="0">
            <a:noAutofit/>
          </a:bodyPr>
          <a:lstStyle/>
          <a:p>
            <a:pPr algn="l">
              <a:buClr>
                <a:srgbClr val="69A1C2"/>
              </a:buClr>
              <a:buFont typeface="Wingdings" panose="05000000000000000000" pitchFamily="2" charset="2"/>
              <a:buChar char="ü"/>
            </a:pPr>
            <a:r>
              <a:rPr lang="tr-TR" sz="1600" dirty="0">
                <a:latin typeface="Calibri Light" panose="020F0302020204030204" pitchFamily="34" charset="0"/>
                <a:cs typeface="Calibri Light" panose="020F0302020204030204" pitchFamily="34" charset="0"/>
              </a:rPr>
              <a:t>Lisans için minimum 2,20 genel akademik not ortalaması, Yüksek Lisans ve Doktora için minimum 2,50 genel akademik not ortalaması</a:t>
            </a:r>
          </a:p>
          <a:p>
            <a:pPr algn="l">
              <a:buClr>
                <a:srgbClr val="69A1C2"/>
              </a:buClr>
              <a:buFont typeface="Wingdings" panose="05000000000000000000" pitchFamily="2" charset="2"/>
              <a:buChar char="ü"/>
            </a:pPr>
            <a:endParaRPr lang="tr-TR" sz="1600" dirty="0" smtClean="0">
              <a:latin typeface="Calibri Light" panose="020F0302020204030204" pitchFamily="34" charset="0"/>
              <a:cs typeface="Calibri Light" panose="020F0302020204030204" pitchFamily="34" charset="0"/>
            </a:endParaRPr>
          </a:p>
          <a:p>
            <a:pPr algn="l">
              <a:buClr>
                <a:srgbClr val="69A1C2"/>
              </a:buClr>
              <a:buFont typeface="Wingdings" panose="05000000000000000000" pitchFamily="2" charset="2"/>
              <a:buChar char="ü"/>
            </a:pPr>
            <a:r>
              <a:rPr lang="tr-TR" sz="1600" dirty="0" smtClean="0">
                <a:latin typeface="Calibri Light" panose="020F0302020204030204" pitchFamily="34" charset="0"/>
                <a:cs typeface="Calibri Light" panose="020F0302020204030204" pitchFamily="34" charset="0"/>
              </a:rPr>
              <a:t>İstenilen </a:t>
            </a:r>
            <a:r>
              <a:rPr lang="tr-TR" sz="1600" dirty="0">
                <a:latin typeface="Calibri Light" panose="020F0302020204030204" pitchFamily="34" charset="0"/>
                <a:cs typeface="Calibri Light" panose="020F0302020204030204" pitchFamily="34" charset="0"/>
              </a:rPr>
              <a:t>dil türünde minimum B2 (75) puana sahip olmak.</a:t>
            </a:r>
          </a:p>
          <a:p>
            <a:pPr algn="l">
              <a:buClr>
                <a:srgbClr val="69A1C2"/>
              </a:buClr>
              <a:buFont typeface="Wingdings" panose="05000000000000000000" pitchFamily="2" charset="2"/>
              <a:buChar char="ü"/>
            </a:pPr>
            <a:endParaRPr lang="tr-TR" sz="1600" dirty="0" smtClean="0">
              <a:latin typeface="Calibri Light" panose="020F0302020204030204" pitchFamily="34" charset="0"/>
              <a:cs typeface="Calibri Light" panose="020F0302020204030204" pitchFamily="34" charset="0"/>
            </a:endParaRPr>
          </a:p>
          <a:p>
            <a:pPr algn="l">
              <a:buClr>
                <a:srgbClr val="69A1C2"/>
              </a:buClr>
              <a:buFont typeface="Wingdings" panose="05000000000000000000" pitchFamily="2" charset="2"/>
              <a:buChar char="ü"/>
            </a:pPr>
            <a:r>
              <a:rPr lang="tr-TR" sz="1600" dirty="0" smtClean="0">
                <a:latin typeface="Calibri Light" panose="020F0302020204030204" pitchFamily="34" charset="0"/>
                <a:cs typeface="Calibri Light" panose="020F0302020204030204" pitchFamily="34" charset="0"/>
              </a:rPr>
              <a:t>Tam </a:t>
            </a:r>
            <a:r>
              <a:rPr lang="tr-TR" sz="1600" dirty="0">
                <a:latin typeface="Calibri Light" panose="020F0302020204030204" pitchFamily="34" charset="0"/>
                <a:cs typeface="Calibri Light" panose="020F0302020204030204" pitchFamily="34" charset="0"/>
              </a:rPr>
              <a:t>zamanlı öğrenci olmak</a:t>
            </a:r>
            <a:r>
              <a:rPr lang="tr-TR" sz="1600" dirty="0" smtClean="0">
                <a:latin typeface="Calibri Light" panose="020F0302020204030204" pitchFamily="34" charset="0"/>
                <a:cs typeface="Calibri Light" panose="020F0302020204030204" pitchFamily="34" charset="0"/>
              </a:rPr>
              <a:t>.</a:t>
            </a:r>
          </a:p>
          <a:p>
            <a:pPr algn="l">
              <a:buClr>
                <a:srgbClr val="69A1C2"/>
              </a:buClr>
              <a:buFont typeface="Wingdings" panose="05000000000000000000" pitchFamily="2" charset="2"/>
              <a:buChar char="ü"/>
            </a:pPr>
            <a:endParaRPr lang="tr-TR" sz="1600" dirty="0">
              <a:latin typeface="Calibri Light" panose="020F0302020204030204" pitchFamily="34" charset="0"/>
              <a:cs typeface="Calibri Light" panose="020F0302020204030204" pitchFamily="34" charset="0"/>
            </a:endParaRPr>
          </a:p>
          <a:p>
            <a:pPr marL="0" lvl="0" indent="0" algn="l"/>
            <a:endParaRPr lang="tr-TR" sz="1600" dirty="0">
              <a:latin typeface="Calibri Light" panose="020F0302020204030204" pitchFamily="34" charset="0"/>
              <a:cs typeface="Calibri Light" panose="020F0302020204030204" pitchFamily="34" charset="0"/>
            </a:endParaRPr>
          </a:p>
        </p:txBody>
      </p:sp>
      <p:pic>
        <p:nvPicPr>
          <p:cNvPr id="228" name="Google Shape;228;p35"/>
          <p:cNvPicPr preferRelativeResize="0"/>
          <p:nvPr/>
        </p:nvPicPr>
        <p:blipFill>
          <a:blip r:embed="rId4">
            <a:alphaModFix/>
          </a:blip>
          <a:stretch>
            <a:fillRect/>
          </a:stretch>
        </p:blipFill>
        <p:spPr>
          <a:xfrm>
            <a:off x="8420100" y="2556463"/>
            <a:ext cx="630649" cy="925024"/>
          </a:xfrm>
          <a:prstGeom prst="rect">
            <a:avLst/>
          </a:prstGeom>
          <a:noFill/>
          <a:ln>
            <a:noFill/>
          </a:ln>
        </p:spPr>
      </p:pic>
      <p:pic>
        <p:nvPicPr>
          <p:cNvPr id="229" name="Google Shape;229;p35"/>
          <p:cNvPicPr preferRelativeResize="0"/>
          <p:nvPr/>
        </p:nvPicPr>
        <p:blipFill>
          <a:blip r:embed="rId5">
            <a:alphaModFix/>
          </a:blip>
          <a:stretch>
            <a:fillRect/>
          </a:stretch>
        </p:blipFill>
        <p:spPr>
          <a:xfrm>
            <a:off x="661983" y="785268"/>
            <a:ext cx="711124" cy="543948"/>
          </a:xfrm>
          <a:prstGeom prst="rect">
            <a:avLst/>
          </a:prstGeom>
          <a:noFill/>
          <a:ln>
            <a:noFill/>
          </a:ln>
        </p:spPr>
      </p:pic>
      <p:pic>
        <p:nvPicPr>
          <p:cNvPr id="230" name="Google Shape;230;p35"/>
          <p:cNvPicPr preferRelativeResize="0"/>
          <p:nvPr/>
        </p:nvPicPr>
        <p:blipFill rotWithShape="1">
          <a:blip r:embed="rId6">
            <a:alphaModFix/>
          </a:blip>
          <a:srcRect l="25070" r="-25070"/>
          <a:stretch/>
        </p:blipFill>
        <p:spPr>
          <a:xfrm>
            <a:off x="7820800" y="348420"/>
            <a:ext cx="422451" cy="436848"/>
          </a:xfrm>
          <a:prstGeom prst="rect">
            <a:avLst/>
          </a:prstGeom>
          <a:noFill/>
          <a:ln>
            <a:noFill/>
          </a:ln>
        </p:spPr>
      </p:pic>
      <p:pic>
        <p:nvPicPr>
          <p:cNvPr id="231" name="Google Shape;231;p35"/>
          <p:cNvPicPr preferRelativeResize="0"/>
          <p:nvPr/>
        </p:nvPicPr>
        <p:blipFill>
          <a:blip r:embed="rId5">
            <a:alphaModFix/>
          </a:blip>
          <a:stretch>
            <a:fillRect/>
          </a:stretch>
        </p:blipFill>
        <p:spPr>
          <a:xfrm>
            <a:off x="183107" y="1073814"/>
            <a:ext cx="711124" cy="543948"/>
          </a:xfrm>
          <a:prstGeom prst="rect">
            <a:avLst/>
          </a:prstGeom>
          <a:noFill/>
          <a:ln>
            <a:noFill/>
          </a:ln>
        </p:spPr>
      </p:pic>
      <p:pic>
        <p:nvPicPr>
          <p:cNvPr id="232" name="Google Shape;232;p35"/>
          <p:cNvPicPr preferRelativeResize="0"/>
          <p:nvPr/>
        </p:nvPicPr>
        <p:blipFill rotWithShape="1">
          <a:blip r:embed="rId6">
            <a:alphaModFix/>
          </a:blip>
          <a:srcRect l="25070" r="-25070"/>
          <a:stretch/>
        </p:blipFill>
        <p:spPr>
          <a:xfrm>
            <a:off x="1373107" y="4424753"/>
            <a:ext cx="422451" cy="436848"/>
          </a:xfrm>
          <a:prstGeom prst="rect">
            <a:avLst/>
          </a:prstGeom>
          <a:noFill/>
          <a:ln>
            <a:noFill/>
          </a:ln>
        </p:spPr>
      </p:pic>
    </p:spTree>
    <p:extLst>
      <p:ext uri="{BB962C8B-B14F-4D97-AF65-F5344CB8AC3E}">
        <p14:creationId xmlns:p14="http://schemas.microsoft.com/office/powerpoint/2010/main" val="2436923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idx="6"/>
          </p:nvPr>
        </p:nvSpPr>
        <p:spPr>
          <a:xfrm>
            <a:off x="720000" y="967864"/>
            <a:ext cx="2974500" cy="89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smtClean="0"/>
              <a:t>Fakültemizde bulunan koordinatörlükler:</a:t>
            </a:r>
            <a:endParaRPr dirty="0"/>
          </a:p>
        </p:txBody>
      </p:sp>
      <p:pic>
        <p:nvPicPr>
          <p:cNvPr id="271" name="Google Shape;271;p36"/>
          <p:cNvPicPr preferRelativeResize="0"/>
          <p:nvPr/>
        </p:nvPicPr>
        <p:blipFill rotWithShape="1">
          <a:blip r:embed="rId3">
            <a:alphaModFix/>
          </a:blip>
          <a:srcRect b="61788"/>
          <a:stretch/>
        </p:blipFill>
        <p:spPr>
          <a:xfrm>
            <a:off x="63350" y="-774925"/>
            <a:ext cx="9144002" cy="1965353"/>
          </a:xfrm>
          <a:prstGeom prst="rect">
            <a:avLst/>
          </a:prstGeom>
          <a:noFill/>
          <a:ln>
            <a:noFill/>
          </a:ln>
        </p:spPr>
      </p:pic>
      <p:pic>
        <p:nvPicPr>
          <p:cNvPr id="272" name="Google Shape;272;p36"/>
          <p:cNvPicPr preferRelativeResize="0"/>
          <p:nvPr/>
        </p:nvPicPr>
        <p:blipFill rotWithShape="1">
          <a:blip r:embed="rId4">
            <a:alphaModFix/>
          </a:blip>
          <a:srcRect l="25070" r="-25070"/>
          <a:stretch/>
        </p:blipFill>
        <p:spPr>
          <a:xfrm>
            <a:off x="364425" y="3939920"/>
            <a:ext cx="422451" cy="436848"/>
          </a:xfrm>
          <a:prstGeom prst="rect">
            <a:avLst/>
          </a:prstGeom>
          <a:noFill/>
          <a:ln>
            <a:noFill/>
          </a:ln>
        </p:spPr>
      </p:pic>
      <p:sp>
        <p:nvSpPr>
          <p:cNvPr id="273" name="Google Shape;273;p36"/>
          <p:cNvSpPr txBox="1">
            <a:spLocks noGrp="1"/>
          </p:cNvSpPr>
          <p:nvPr>
            <p:ph type="subTitle" idx="1"/>
          </p:nvPr>
        </p:nvSpPr>
        <p:spPr>
          <a:xfrm flipH="1">
            <a:off x="187357" y="2837481"/>
            <a:ext cx="2195400" cy="577800"/>
          </a:xfrm>
          <a:prstGeom prst="rect">
            <a:avLst/>
          </a:prstGeom>
        </p:spPr>
        <p:txBody>
          <a:bodyPr spcFirstLastPara="1" wrap="square" lIns="91425" tIns="91425" rIns="91425" bIns="91425" anchor="t" anchorCtr="0">
            <a:noAutofit/>
          </a:bodyPr>
          <a:lstStyle/>
          <a:p>
            <a:pPr marL="0" lvl="0" indent="0"/>
            <a:r>
              <a:rPr lang="tr-TR" sz="1400" dirty="0" smtClean="0">
                <a:latin typeface="Calibri Light" panose="020F0302020204030204" pitchFamily="34" charset="0"/>
                <a:cs typeface="Calibri Light" panose="020F0302020204030204" pitchFamily="34" charset="0"/>
              </a:rPr>
              <a:t>Doç. Dr. Yüksel </a:t>
            </a:r>
            <a:r>
              <a:rPr lang="tr-TR" sz="1400" dirty="0">
                <a:latin typeface="Calibri Light" panose="020F0302020204030204" pitchFamily="34" charset="0"/>
                <a:cs typeface="Calibri Light" panose="020F0302020204030204" pitchFamily="34" charset="0"/>
              </a:rPr>
              <a:t>OKŞAK</a:t>
            </a:r>
            <a:endParaRPr sz="1600" dirty="0">
              <a:latin typeface="Calibri Light" panose="020F0302020204030204" pitchFamily="34" charset="0"/>
              <a:cs typeface="Calibri Light" panose="020F0302020204030204" pitchFamily="34" charset="0"/>
            </a:endParaRPr>
          </a:p>
        </p:txBody>
      </p:sp>
      <p:sp>
        <p:nvSpPr>
          <p:cNvPr id="274" name="Google Shape;274;p36"/>
          <p:cNvSpPr txBox="1">
            <a:spLocks noGrp="1"/>
          </p:cNvSpPr>
          <p:nvPr>
            <p:ph type="subTitle" idx="3"/>
          </p:nvPr>
        </p:nvSpPr>
        <p:spPr>
          <a:xfrm flipH="1">
            <a:off x="1833307" y="3979317"/>
            <a:ext cx="2195400" cy="577800"/>
          </a:xfrm>
          <a:prstGeom prst="rect">
            <a:avLst/>
          </a:prstGeom>
        </p:spPr>
        <p:txBody>
          <a:bodyPr spcFirstLastPara="1" wrap="square" lIns="91425" tIns="91425" rIns="91425" bIns="91425" anchor="t" anchorCtr="0">
            <a:noAutofit/>
          </a:bodyPr>
          <a:lstStyle/>
          <a:p>
            <a:pPr marL="0" lvl="0" indent="0"/>
            <a:r>
              <a:rPr lang="tr-TR" sz="1400" dirty="0">
                <a:latin typeface="Calibri Light" panose="020F0302020204030204" pitchFamily="34" charset="0"/>
                <a:cs typeface="Calibri Light" panose="020F0302020204030204" pitchFamily="34" charset="0"/>
              </a:rPr>
              <a:t>Dr. </a:t>
            </a:r>
            <a:r>
              <a:rPr lang="tr-TR" sz="1400" dirty="0" err="1">
                <a:latin typeface="Calibri Light" panose="020F0302020204030204" pitchFamily="34" charset="0"/>
                <a:cs typeface="Calibri Light" panose="020F0302020204030204" pitchFamily="34" charset="0"/>
              </a:rPr>
              <a:t>Öğr</a:t>
            </a:r>
            <a:r>
              <a:rPr lang="tr-TR" sz="1400" dirty="0">
                <a:latin typeface="Calibri Light" panose="020F0302020204030204" pitchFamily="34" charset="0"/>
                <a:cs typeface="Calibri Light" panose="020F0302020204030204" pitchFamily="34" charset="0"/>
              </a:rPr>
              <a:t>. Üyesi Filiz Eren BÖLÜKTEPE</a:t>
            </a:r>
            <a:endParaRPr sz="1600" dirty="0">
              <a:latin typeface="Calibri Light" panose="020F0302020204030204" pitchFamily="34" charset="0"/>
              <a:cs typeface="Calibri Light" panose="020F0302020204030204" pitchFamily="34" charset="0"/>
            </a:endParaRPr>
          </a:p>
        </p:txBody>
      </p:sp>
      <p:sp>
        <p:nvSpPr>
          <p:cNvPr id="275" name="Google Shape;275;p36"/>
          <p:cNvSpPr txBox="1">
            <a:spLocks noGrp="1"/>
          </p:cNvSpPr>
          <p:nvPr>
            <p:ph type="subTitle" idx="5"/>
          </p:nvPr>
        </p:nvSpPr>
        <p:spPr>
          <a:xfrm flipH="1">
            <a:off x="4028724" y="3254403"/>
            <a:ext cx="2195400" cy="577800"/>
          </a:xfrm>
          <a:prstGeom prst="rect">
            <a:avLst/>
          </a:prstGeom>
        </p:spPr>
        <p:txBody>
          <a:bodyPr spcFirstLastPara="1" wrap="square" lIns="91425" tIns="91425" rIns="91425" bIns="91425" anchor="t" anchorCtr="0">
            <a:noAutofit/>
          </a:bodyPr>
          <a:lstStyle/>
          <a:p>
            <a:pPr marL="0" lvl="0" indent="0"/>
            <a:r>
              <a:rPr lang="tr-TR" sz="1400" dirty="0" err="1" smtClean="0">
                <a:latin typeface="Calibri Light" panose="020F0302020204030204" pitchFamily="34" charset="0"/>
                <a:cs typeface="Calibri Light" panose="020F0302020204030204" pitchFamily="34" charset="0"/>
              </a:rPr>
              <a:t>Doç.Dr</a:t>
            </a:r>
            <a:r>
              <a:rPr lang="tr-TR" sz="1400" dirty="0" smtClean="0">
                <a:latin typeface="Calibri Light" panose="020F0302020204030204" pitchFamily="34" charset="0"/>
                <a:cs typeface="Calibri Light" panose="020F0302020204030204" pitchFamily="34" charset="0"/>
              </a:rPr>
              <a:t>. Yüksel </a:t>
            </a:r>
            <a:r>
              <a:rPr lang="tr-TR" sz="1400" dirty="0">
                <a:latin typeface="Calibri Light" panose="020F0302020204030204" pitchFamily="34" charset="0"/>
                <a:cs typeface="Calibri Light" panose="020F0302020204030204" pitchFamily="34" charset="0"/>
              </a:rPr>
              <a:t>OKŞAK</a:t>
            </a:r>
            <a:endParaRPr sz="1400" dirty="0">
              <a:latin typeface="Calibri Light" panose="020F0302020204030204" pitchFamily="34" charset="0"/>
              <a:cs typeface="Calibri Light" panose="020F0302020204030204" pitchFamily="34" charset="0"/>
            </a:endParaRPr>
          </a:p>
        </p:txBody>
      </p:sp>
      <p:sp>
        <p:nvSpPr>
          <p:cNvPr id="276" name="Google Shape;276;p36"/>
          <p:cNvSpPr txBox="1">
            <a:spLocks noGrp="1"/>
          </p:cNvSpPr>
          <p:nvPr>
            <p:ph type="ctrTitle"/>
          </p:nvPr>
        </p:nvSpPr>
        <p:spPr>
          <a:xfrm flipH="1">
            <a:off x="187374" y="2389203"/>
            <a:ext cx="2195400" cy="577800"/>
          </a:xfrm>
          <a:prstGeom prst="rect">
            <a:avLst/>
          </a:prstGeom>
        </p:spPr>
        <p:txBody>
          <a:bodyPr spcFirstLastPara="1" wrap="square" lIns="91425" tIns="91425" rIns="91425" bIns="91425" anchor="b" anchorCtr="0">
            <a:noAutofit/>
          </a:bodyPr>
          <a:lstStyle/>
          <a:p>
            <a:pPr lvl="0"/>
            <a:r>
              <a:rPr lang="tr-TR" dirty="0"/>
              <a:t>FAKÜLTE KOORDİNATÖRÜ:</a:t>
            </a:r>
            <a:endParaRPr dirty="0"/>
          </a:p>
        </p:txBody>
      </p:sp>
      <p:sp>
        <p:nvSpPr>
          <p:cNvPr id="277" name="Google Shape;277;p36"/>
          <p:cNvSpPr txBox="1">
            <a:spLocks noGrp="1"/>
          </p:cNvSpPr>
          <p:nvPr>
            <p:ph type="ctrTitle" idx="2"/>
          </p:nvPr>
        </p:nvSpPr>
        <p:spPr>
          <a:xfrm flipH="1">
            <a:off x="1833325" y="3531039"/>
            <a:ext cx="2195400" cy="577800"/>
          </a:xfrm>
          <a:prstGeom prst="rect">
            <a:avLst/>
          </a:prstGeom>
        </p:spPr>
        <p:txBody>
          <a:bodyPr spcFirstLastPara="1" wrap="square" lIns="91425" tIns="91425" rIns="91425" bIns="91425" anchor="b" anchorCtr="0">
            <a:noAutofit/>
          </a:bodyPr>
          <a:lstStyle/>
          <a:p>
            <a:pPr lvl="0"/>
            <a:r>
              <a:rPr lang="tr-TR" dirty="0"/>
              <a:t>İ</a:t>
            </a:r>
            <a:r>
              <a:rPr lang="tr-TR" b="1" dirty="0"/>
              <a:t>Ş</a:t>
            </a:r>
            <a:r>
              <a:rPr lang="tr-TR" dirty="0"/>
              <a:t>LETME BÖLÜM KOORDİNATÖRÜ: </a:t>
            </a:r>
            <a:endParaRPr dirty="0"/>
          </a:p>
        </p:txBody>
      </p:sp>
      <p:sp>
        <p:nvSpPr>
          <p:cNvPr id="278" name="Google Shape;278;p36"/>
          <p:cNvSpPr txBox="1">
            <a:spLocks noGrp="1"/>
          </p:cNvSpPr>
          <p:nvPr>
            <p:ph type="ctrTitle" idx="4"/>
          </p:nvPr>
        </p:nvSpPr>
        <p:spPr>
          <a:xfrm flipH="1">
            <a:off x="4028741" y="2806125"/>
            <a:ext cx="2195400" cy="577800"/>
          </a:xfrm>
          <a:prstGeom prst="rect">
            <a:avLst/>
          </a:prstGeom>
        </p:spPr>
        <p:txBody>
          <a:bodyPr spcFirstLastPara="1" wrap="square" lIns="91425" tIns="91425" rIns="91425" bIns="91425" anchor="b" anchorCtr="0">
            <a:noAutofit/>
          </a:bodyPr>
          <a:lstStyle/>
          <a:p>
            <a:pPr lvl="0"/>
            <a:r>
              <a:rPr lang="tr-TR" dirty="0"/>
              <a:t>ULUSLARARASI İ</a:t>
            </a:r>
            <a:r>
              <a:rPr lang="tr-TR" b="1" dirty="0"/>
              <a:t>Ş</a:t>
            </a:r>
            <a:r>
              <a:rPr lang="tr-TR" dirty="0"/>
              <a:t>LETMECİLİK VE TİCARET BÖLÜM KOORDİNATÖRÜ: </a:t>
            </a:r>
            <a:endParaRPr dirty="0"/>
          </a:p>
        </p:txBody>
      </p:sp>
      <p:pic>
        <p:nvPicPr>
          <p:cNvPr id="279" name="Google Shape;279;p36"/>
          <p:cNvPicPr preferRelativeResize="0"/>
          <p:nvPr/>
        </p:nvPicPr>
        <p:blipFill>
          <a:blip r:embed="rId5">
            <a:alphaModFix/>
          </a:blip>
          <a:stretch>
            <a:fillRect/>
          </a:stretch>
        </p:blipFill>
        <p:spPr>
          <a:xfrm>
            <a:off x="364437" y="4226400"/>
            <a:ext cx="711124" cy="543948"/>
          </a:xfrm>
          <a:prstGeom prst="rect">
            <a:avLst/>
          </a:prstGeom>
          <a:noFill/>
          <a:ln>
            <a:noFill/>
          </a:ln>
        </p:spPr>
      </p:pic>
      <p:pic>
        <p:nvPicPr>
          <p:cNvPr id="280" name="Google Shape;280;p36"/>
          <p:cNvPicPr preferRelativeResize="0"/>
          <p:nvPr/>
        </p:nvPicPr>
        <p:blipFill>
          <a:blip r:embed="rId6">
            <a:alphaModFix/>
          </a:blip>
          <a:stretch>
            <a:fillRect/>
          </a:stretch>
        </p:blipFill>
        <p:spPr>
          <a:xfrm>
            <a:off x="7073525" y="539999"/>
            <a:ext cx="612376" cy="501750"/>
          </a:xfrm>
          <a:prstGeom prst="rect">
            <a:avLst/>
          </a:prstGeom>
          <a:noFill/>
          <a:ln>
            <a:noFill/>
          </a:ln>
        </p:spPr>
      </p:pic>
      <p:pic>
        <p:nvPicPr>
          <p:cNvPr id="281" name="Google Shape;281;p36"/>
          <p:cNvPicPr preferRelativeResize="0"/>
          <p:nvPr/>
        </p:nvPicPr>
        <p:blipFill rotWithShape="1">
          <a:blip r:embed="rId4">
            <a:alphaModFix/>
          </a:blip>
          <a:srcRect l="25070" r="-25070"/>
          <a:stretch/>
        </p:blipFill>
        <p:spPr>
          <a:xfrm>
            <a:off x="8333600" y="1528495"/>
            <a:ext cx="422451" cy="436848"/>
          </a:xfrm>
          <a:prstGeom prst="rect">
            <a:avLst/>
          </a:prstGeom>
          <a:noFill/>
          <a:ln>
            <a:noFill/>
          </a:ln>
        </p:spPr>
      </p:pic>
      <p:grpSp>
        <p:nvGrpSpPr>
          <p:cNvPr id="15" name="Google Shape;1304;p34"/>
          <p:cNvGrpSpPr/>
          <p:nvPr/>
        </p:nvGrpSpPr>
        <p:grpSpPr>
          <a:xfrm>
            <a:off x="5675891" y="202451"/>
            <a:ext cx="1470798" cy="1354865"/>
            <a:chOff x="8665625" y="2535800"/>
            <a:chExt cx="1451350" cy="1336950"/>
          </a:xfrm>
        </p:grpSpPr>
        <p:sp>
          <p:nvSpPr>
            <p:cNvPr id="16" name="Google Shape;1305;p34"/>
            <p:cNvSpPr/>
            <p:nvPr/>
          </p:nvSpPr>
          <p:spPr>
            <a:xfrm>
              <a:off x="8894500" y="3193050"/>
              <a:ext cx="553000" cy="273500"/>
            </a:xfrm>
            <a:custGeom>
              <a:avLst/>
              <a:gdLst/>
              <a:ahLst/>
              <a:cxnLst/>
              <a:rect l="l" t="t" r="r" b="b"/>
              <a:pathLst>
                <a:path w="22120" h="10940" extrusionOk="0">
                  <a:moveTo>
                    <a:pt x="15691" y="0"/>
                  </a:moveTo>
                  <a:cubicBezTo>
                    <a:pt x="15691" y="0"/>
                    <a:pt x="12617" y="3248"/>
                    <a:pt x="11789" y="3868"/>
                  </a:cubicBezTo>
                  <a:cubicBezTo>
                    <a:pt x="11704" y="3932"/>
                    <a:pt x="11539" y="3961"/>
                    <a:pt x="11312" y="3961"/>
                  </a:cubicBezTo>
                  <a:cubicBezTo>
                    <a:pt x="9342" y="3961"/>
                    <a:pt x="2685" y="1794"/>
                    <a:pt x="2685" y="1794"/>
                  </a:cubicBezTo>
                  <a:lnTo>
                    <a:pt x="1" y="7030"/>
                  </a:lnTo>
                  <a:cubicBezTo>
                    <a:pt x="1" y="7030"/>
                    <a:pt x="4515" y="10939"/>
                    <a:pt x="11238" y="10939"/>
                  </a:cubicBezTo>
                  <a:cubicBezTo>
                    <a:pt x="11993" y="10939"/>
                    <a:pt x="12775" y="10890"/>
                    <a:pt x="13582" y="10780"/>
                  </a:cubicBezTo>
                  <a:cubicBezTo>
                    <a:pt x="21580" y="9695"/>
                    <a:pt x="22120" y="1084"/>
                    <a:pt x="22120" y="1084"/>
                  </a:cubicBezTo>
                  <a:lnTo>
                    <a:pt x="15691" y="0"/>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06;p34"/>
            <p:cNvSpPr/>
            <p:nvPr/>
          </p:nvSpPr>
          <p:spPr>
            <a:xfrm>
              <a:off x="8751025" y="3146750"/>
              <a:ext cx="218350" cy="233200"/>
            </a:xfrm>
            <a:custGeom>
              <a:avLst/>
              <a:gdLst/>
              <a:ahLst/>
              <a:cxnLst/>
              <a:rect l="l" t="t" r="r" b="b"/>
              <a:pathLst>
                <a:path w="8734" h="9328" extrusionOk="0">
                  <a:moveTo>
                    <a:pt x="2125" y="0"/>
                  </a:moveTo>
                  <a:cubicBezTo>
                    <a:pt x="1467" y="0"/>
                    <a:pt x="1983" y="763"/>
                    <a:pt x="1983" y="763"/>
                  </a:cubicBezTo>
                  <a:cubicBezTo>
                    <a:pt x="1983" y="763"/>
                    <a:pt x="1843" y="744"/>
                    <a:pt x="1660" y="744"/>
                  </a:cubicBezTo>
                  <a:cubicBezTo>
                    <a:pt x="1259" y="744"/>
                    <a:pt x="655" y="835"/>
                    <a:pt x="882" y="1418"/>
                  </a:cubicBezTo>
                  <a:cubicBezTo>
                    <a:pt x="882" y="1418"/>
                    <a:pt x="0" y="1771"/>
                    <a:pt x="696" y="2712"/>
                  </a:cubicBezTo>
                  <a:cubicBezTo>
                    <a:pt x="767" y="2808"/>
                    <a:pt x="785" y="2872"/>
                    <a:pt x="772" y="2913"/>
                  </a:cubicBezTo>
                  <a:cubicBezTo>
                    <a:pt x="679" y="3237"/>
                    <a:pt x="618" y="3571"/>
                    <a:pt x="788" y="3863"/>
                  </a:cubicBezTo>
                  <a:cubicBezTo>
                    <a:pt x="1154" y="4494"/>
                    <a:pt x="1770" y="5208"/>
                    <a:pt x="1932" y="5380"/>
                  </a:cubicBezTo>
                  <a:cubicBezTo>
                    <a:pt x="3106" y="6634"/>
                    <a:pt x="3459" y="6665"/>
                    <a:pt x="4225" y="7401"/>
                  </a:cubicBezTo>
                  <a:cubicBezTo>
                    <a:pt x="4324" y="7496"/>
                    <a:pt x="6316" y="9327"/>
                    <a:pt x="6316" y="9327"/>
                  </a:cubicBezTo>
                  <a:lnTo>
                    <a:pt x="8734" y="3745"/>
                  </a:lnTo>
                  <a:cubicBezTo>
                    <a:pt x="8734" y="3745"/>
                    <a:pt x="7468" y="3012"/>
                    <a:pt x="7421" y="2323"/>
                  </a:cubicBezTo>
                  <a:cubicBezTo>
                    <a:pt x="7371" y="1600"/>
                    <a:pt x="7448" y="917"/>
                    <a:pt x="7448" y="917"/>
                  </a:cubicBezTo>
                  <a:cubicBezTo>
                    <a:pt x="7448" y="917"/>
                    <a:pt x="7445" y="917"/>
                    <a:pt x="7440" y="917"/>
                  </a:cubicBezTo>
                  <a:cubicBezTo>
                    <a:pt x="7350" y="917"/>
                    <a:pt x="6494" y="946"/>
                    <a:pt x="6323" y="2039"/>
                  </a:cubicBezTo>
                  <a:cubicBezTo>
                    <a:pt x="6323" y="2039"/>
                    <a:pt x="3450" y="246"/>
                    <a:pt x="2397" y="32"/>
                  </a:cubicBezTo>
                  <a:cubicBezTo>
                    <a:pt x="2290" y="10"/>
                    <a:pt x="2200" y="0"/>
                    <a:pt x="2125"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07;p34"/>
            <p:cNvSpPr/>
            <p:nvPr/>
          </p:nvSpPr>
          <p:spPr>
            <a:xfrm>
              <a:off x="8799050" y="3164600"/>
              <a:ext cx="58275" cy="48475"/>
            </a:xfrm>
            <a:custGeom>
              <a:avLst/>
              <a:gdLst/>
              <a:ahLst/>
              <a:cxnLst/>
              <a:rect l="l" t="t" r="r" b="b"/>
              <a:pathLst>
                <a:path w="2331" h="1939" extrusionOk="0">
                  <a:moveTo>
                    <a:pt x="61" y="0"/>
                  </a:moveTo>
                  <a:cubicBezTo>
                    <a:pt x="25" y="0"/>
                    <a:pt x="0" y="50"/>
                    <a:pt x="29" y="83"/>
                  </a:cubicBezTo>
                  <a:cubicBezTo>
                    <a:pt x="627" y="774"/>
                    <a:pt x="1466" y="1317"/>
                    <a:pt x="2155" y="1918"/>
                  </a:cubicBezTo>
                  <a:cubicBezTo>
                    <a:pt x="2172" y="1933"/>
                    <a:pt x="2191" y="1939"/>
                    <a:pt x="2209" y="1939"/>
                  </a:cubicBezTo>
                  <a:cubicBezTo>
                    <a:pt x="2274" y="1939"/>
                    <a:pt x="2330" y="1858"/>
                    <a:pt x="2270" y="1803"/>
                  </a:cubicBezTo>
                  <a:cubicBezTo>
                    <a:pt x="1584" y="1195"/>
                    <a:pt x="868" y="490"/>
                    <a:pt x="86" y="8"/>
                  </a:cubicBezTo>
                  <a:cubicBezTo>
                    <a:pt x="78" y="2"/>
                    <a:pt x="69" y="0"/>
                    <a:pt x="61" y="0"/>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08;p34"/>
            <p:cNvSpPr/>
            <p:nvPr/>
          </p:nvSpPr>
          <p:spPr>
            <a:xfrm>
              <a:off x="8879200" y="3194400"/>
              <a:ext cx="33800" cy="50300"/>
            </a:xfrm>
            <a:custGeom>
              <a:avLst/>
              <a:gdLst/>
              <a:ahLst/>
              <a:cxnLst/>
              <a:rect l="l" t="t" r="r" b="b"/>
              <a:pathLst>
                <a:path w="1352" h="2012" extrusionOk="0">
                  <a:moveTo>
                    <a:pt x="1232" y="0"/>
                  </a:moveTo>
                  <a:cubicBezTo>
                    <a:pt x="1212" y="0"/>
                    <a:pt x="1147" y="133"/>
                    <a:pt x="1119" y="367"/>
                  </a:cubicBezTo>
                  <a:cubicBezTo>
                    <a:pt x="1088" y="586"/>
                    <a:pt x="1129" y="884"/>
                    <a:pt x="1165" y="1201"/>
                  </a:cubicBezTo>
                  <a:lnTo>
                    <a:pt x="1165" y="1201"/>
                  </a:lnTo>
                  <a:lnTo>
                    <a:pt x="1144" y="1202"/>
                  </a:lnTo>
                  <a:cubicBezTo>
                    <a:pt x="729" y="1236"/>
                    <a:pt x="403" y="1453"/>
                    <a:pt x="227" y="1645"/>
                  </a:cubicBezTo>
                  <a:cubicBezTo>
                    <a:pt x="48" y="1842"/>
                    <a:pt x="1" y="2003"/>
                    <a:pt x="19" y="2011"/>
                  </a:cubicBezTo>
                  <a:cubicBezTo>
                    <a:pt x="20" y="2011"/>
                    <a:pt x="21" y="2012"/>
                    <a:pt x="22" y="2012"/>
                  </a:cubicBezTo>
                  <a:cubicBezTo>
                    <a:pt x="49" y="2012"/>
                    <a:pt x="133" y="1881"/>
                    <a:pt x="309" y="1731"/>
                  </a:cubicBezTo>
                  <a:cubicBezTo>
                    <a:pt x="491" y="1573"/>
                    <a:pt x="793" y="1397"/>
                    <a:pt x="1157" y="1369"/>
                  </a:cubicBezTo>
                  <a:lnTo>
                    <a:pt x="1258" y="1364"/>
                  </a:lnTo>
                  <a:lnTo>
                    <a:pt x="1351" y="1360"/>
                  </a:lnTo>
                  <a:lnTo>
                    <a:pt x="1341" y="1273"/>
                  </a:lnTo>
                  <a:cubicBezTo>
                    <a:pt x="1298" y="905"/>
                    <a:pt x="1230" y="599"/>
                    <a:pt x="1234" y="373"/>
                  </a:cubicBezTo>
                  <a:cubicBezTo>
                    <a:pt x="1231" y="146"/>
                    <a:pt x="1257" y="6"/>
                    <a:pt x="1234" y="1"/>
                  </a:cubicBezTo>
                  <a:cubicBezTo>
                    <a:pt x="1233" y="1"/>
                    <a:pt x="1233" y="0"/>
                    <a:pt x="1232" y="0"/>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09;p34"/>
            <p:cNvSpPr/>
            <p:nvPr/>
          </p:nvSpPr>
          <p:spPr>
            <a:xfrm>
              <a:off x="8768025" y="3178150"/>
              <a:ext cx="67450" cy="57125"/>
            </a:xfrm>
            <a:custGeom>
              <a:avLst/>
              <a:gdLst/>
              <a:ahLst/>
              <a:cxnLst/>
              <a:rect l="l" t="t" r="r" b="b"/>
              <a:pathLst>
                <a:path w="2698" h="2285" extrusionOk="0">
                  <a:moveTo>
                    <a:pt x="37" y="1"/>
                  </a:moveTo>
                  <a:cubicBezTo>
                    <a:pt x="35" y="1"/>
                    <a:pt x="33" y="1"/>
                    <a:pt x="32" y="2"/>
                  </a:cubicBezTo>
                  <a:cubicBezTo>
                    <a:pt x="0" y="34"/>
                    <a:pt x="540" y="604"/>
                    <a:pt x="1272" y="1235"/>
                  </a:cubicBezTo>
                  <a:cubicBezTo>
                    <a:pt x="1973" y="1843"/>
                    <a:pt x="2593" y="2284"/>
                    <a:pt x="2664" y="2284"/>
                  </a:cubicBezTo>
                  <a:cubicBezTo>
                    <a:pt x="2667" y="2284"/>
                    <a:pt x="2669" y="2283"/>
                    <a:pt x="2670" y="2282"/>
                  </a:cubicBezTo>
                  <a:cubicBezTo>
                    <a:pt x="2698" y="2247"/>
                    <a:pt x="2107" y="1738"/>
                    <a:pt x="1381" y="1108"/>
                  </a:cubicBezTo>
                  <a:cubicBezTo>
                    <a:pt x="675" y="500"/>
                    <a:pt x="101" y="1"/>
                    <a:pt x="37"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10;p34"/>
            <p:cNvSpPr/>
            <p:nvPr/>
          </p:nvSpPr>
          <p:spPr>
            <a:xfrm>
              <a:off x="8674650" y="2964825"/>
              <a:ext cx="251250" cy="105950"/>
            </a:xfrm>
            <a:custGeom>
              <a:avLst/>
              <a:gdLst/>
              <a:ahLst/>
              <a:cxnLst/>
              <a:rect l="l" t="t" r="r" b="b"/>
              <a:pathLst>
                <a:path w="10050" h="4238" extrusionOk="0">
                  <a:moveTo>
                    <a:pt x="9181" y="1"/>
                  </a:moveTo>
                  <a:lnTo>
                    <a:pt x="3401" y="2936"/>
                  </a:lnTo>
                  <a:lnTo>
                    <a:pt x="988" y="835"/>
                  </a:lnTo>
                  <a:lnTo>
                    <a:pt x="0" y="1574"/>
                  </a:lnTo>
                  <a:lnTo>
                    <a:pt x="2723" y="4237"/>
                  </a:lnTo>
                  <a:lnTo>
                    <a:pt x="4393" y="4237"/>
                  </a:lnTo>
                  <a:lnTo>
                    <a:pt x="10050" y="592"/>
                  </a:lnTo>
                  <a:lnTo>
                    <a:pt x="9181" y="1"/>
                  </a:lnTo>
                  <a:close/>
                </a:path>
              </a:pathLst>
            </a:custGeom>
            <a:solidFill>
              <a:srgbClr val="EAE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11;p34"/>
            <p:cNvSpPr/>
            <p:nvPr/>
          </p:nvSpPr>
          <p:spPr>
            <a:xfrm>
              <a:off x="8665625" y="2974800"/>
              <a:ext cx="399850" cy="315325"/>
            </a:xfrm>
            <a:custGeom>
              <a:avLst/>
              <a:gdLst/>
              <a:ahLst/>
              <a:cxnLst/>
              <a:rect l="l" t="t" r="r" b="b"/>
              <a:pathLst>
                <a:path w="15994" h="12613" extrusionOk="0">
                  <a:moveTo>
                    <a:pt x="10753" y="0"/>
                  </a:moveTo>
                  <a:lnTo>
                    <a:pt x="3977" y="3749"/>
                  </a:lnTo>
                  <a:lnTo>
                    <a:pt x="2716" y="3477"/>
                  </a:lnTo>
                  <a:lnTo>
                    <a:pt x="0" y="904"/>
                  </a:lnTo>
                  <a:lnTo>
                    <a:pt x="8377" y="12382"/>
                  </a:lnTo>
                  <a:lnTo>
                    <a:pt x="9302" y="12613"/>
                  </a:lnTo>
                  <a:lnTo>
                    <a:pt x="15993" y="8423"/>
                  </a:lnTo>
                  <a:lnTo>
                    <a:pt x="10753" y="0"/>
                  </a:lnTo>
                  <a:close/>
                </a:path>
              </a:pathLst>
            </a:custGeom>
            <a:solidFill>
              <a:srgbClr val="61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12;p34"/>
            <p:cNvSpPr/>
            <p:nvPr/>
          </p:nvSpPr>
          <p:spPr>
            <a:xfrm>
              <a:off x="8733500" y="3061725"/>
              <a:ext cx="164700" cy="228400"/>
            </a:xfrm>
            <a:custGeom>
              <a:avLst/>
              <a:gdLst/>
              <a:ahLst/>
              <a:cxnLst/>
              <a:rect l="l" t="t" r="r" b="b"/>
              <a:pathLst>
                <a:path w="6588" h="9136" extrusionOk="0">
                  <a:moveTo>
                    <a:pt x="1" y="0"/>
                  </a:moveTo>
                  <a:lnTo>
                    <a:pt x="5662" y="8905"/>
                  </a:lnTo>
                  <a:lnTo>
                    <a:pt x="6587" y="9136"/>
                  </a:lnTo>
                  <a:lnTo>
                    <a:pt x="6587" y="9136"/>
                  </a:lnTo>
                  <a:lnTo>
                    <a:pt x="1262" y="272"/>
                  </a:lnTo>
                  <a:lnTo>
                    <a:pt x="1" y="0"/>
                  </a:lnTo>
                  <a:close/>
                </a:path>
              </a:pathLst>
            </a:custGeom>
            <a:solidFill>
              <a:srgbClr val="AA7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13;p34"/>
            <p:cNvSpPr/>
            <p:nvPr/>
          </p:nvSpPr>
          <p:spPr>
            <a:xfrm>
              <a:off x="8784200" y="3003150"/>
              <a:ext cx="168550" cy="88100"/>
            </a:xfrm>
            <a:custGeom>
              <a:avLst/>
              <a:gdLst/>
              <a:ahLst/>
              <a:cxnLst/>
              <a:rect l="l" t="t" r="r" b="b"/>
              <a:pathLst>
                <a:path w="6742" h="3524" extrusionOk="0">
                  <a:moveTo>
                    <a:pt x="6726" y="1"/>
                  </a:moveTo>
                  <a:cubicBezTo>
                    <a:pt x="6704" y="1"/>
                    <a:pt x="6608" y="39"/>
                    <a:pt x="6450" y="108"/>
                  </a:cubicBezTo>
                  <a:cubicBezTo>
                    <a:pt x="6273" y="186"/>
                    <a:pt x="6022" y="306"/>
                    <a:pt x="5714" y="459"/>
                  </a:cubicBezTo>
                  <a:cubicBezTo>
                    <a:pt x="5099" y="764"/>
                    <a:pt x="4264" y="1216"/>
                    <a:pt x="3348" y="1723"/>
                  </a:cubicBezTo>
                  <a:cubicBezTo>
                    <a:pt x="2430" y="2229"/>
                    <a:pt x="1598" y="2679"/>
                    <a:pt x="989" y="2994"/>
                  </a:cubicBezTo>
                  <a:cubicBezTo>
                    <a:pt x="380" y="3311"/>
                    <a:pt x="1" y="3499"/>
                    <a:pt x="11" y="3522"/>
                  </a:cubicBezTo>
                  <a:cubicBezTo>
                    <a:pt x="11" y="3523"/>
                    <a:pt x="13" y="3524"/>
                    <a:pt x="16" y="3524"/>
                  </a:cubicBezTo>
                  <a:cubicBezTo>
                    <a:pt x="41" y="3524"/>
                    <a:pt x="138" y="3489"/>
                    <a:pt x="295" y="3427"/>
                  </a:cubicBezTo>
                  <a:cubicBezTo>
                    <a:pt x="475" y="3357"/>
                    <a:pt x="729" y="3245"/>
                    <a:pt x="1041" y="3101"/>
                  </a:cubicBezTo>
                  <a:cubicBezTo>
                    <a:pt x="1665" y="2812"/>
                    <a:pt x="2510" y="2376"/>
                    <a:pt x="3428" y="1868"/>
                  </a:cubicBezTo>
                  <a:lnTo>
                    <a:pt x="5770" y="563"/>
                  </a:lnTo>
                  <a:cubicBezTo>
                    <a:pt x="6370" y="230"/>
                    <a:pt x="6742" y="23"/>
                    <a:pt x="6731" y="2"/>
                  </a:cubicBezTo>
                  <a:cubicBezTo>
                    <a:pt x="6730" y="1"/>
                    <a:pt x="6728" y="1"/>
                    <a:pt x="6726" y="1"/>
                  </a:cubicBezTo>
                  <a:close/>
                </a:path>
              </a:pathLst>
            </a:custGeom>
            <a:solidFill>
              <a:srgbClr val="AA7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14;p34"/>
            <p:cNvSpPr/>
            <p:nvPr/>
          </p:nvSpPr>
          <p:spPr>
            <a:xfrm>
              <a:off x="8789025" y="3010600"/>
              <a:ext cx="168550" cy="88100"/>
            </a:xfrm>
            <a:custGeom>
              <a:avLst/>
              <a:gdLst/>
              <a:ahLst/>
              <a:cxnLst/>
              <a:rect l="l" t="t" r="r" b="b"/>
              <a:pathLst>
                <a:path w="6742" h="3524" extrusionOk="0">
                  <a:moveTo>
                    <a:pt x="6726" y="0"/>
                  </a:moveTo>
                  <a:cubicBezTo>
                    <a:pt x="6704" y="0"/>
                    <a:pt x="6608" y="39"/>
                    <a:pt x="6450" y="107"/>
                  </a:cubicBezTo>
                  <a:cubicBezTo>
                    <a:pt x="6273" y="185"/>
                    <a:pt x="6023" y="305"/>
                    <a:pt x="5716" y="458"/>
                  </a:cubicBezTo>
                  <a:cubicBezTo>
                    <a:pt x="5099" y="765"/>
                    <a:pt x="4264" y="1216"/>
                    <a:pt x="3348" y="1722"/>
                  </a:cubicBezTo>
                  <a:cubicBezTo>
                    <a:pt x="2431" y="2229"/>
                    <a:pt x="1598" y="2678"/>
                    <a:pt x="989" y="2994"/>
                  </a:cubicBezTo>
                  <a:cubicBezTo>
                    <a:pt x="382" y="3310"/>
                    <a:pt x="1" y="3499"/>
                    <a:pt x="11" y="3521"/>
                  </a:cubicBezTo>
                  <a:cubicBezTo>
                    <a:pt x="12" y="3523"/>
                    <a:pt x="14" y="3523"/>
                    <a:pt x="17" y="3523"/>
                  </a:cubicBezTo>
                  <a:cubicBezTo>
                    <a:pt x="42" y="3523"/>
                    <a:pt x="138" y="3488"/>
                    <a:pt x="296" y="3427"/>
                  </a:cubicBezTo>
                  <a:cubicBezTo>
                    <a:pt x="475" y="3357"/>
                    <a:pt x="729" y="3245"/>
                    <a:pt x="1041" y="3099"/>
                  </a:cubicBezTo>
                  <a:cubicBezTo>
                    <a:pt x="1667" y="2811"/>
                    <a:pt x="2511" y="2374"/>
                    <a:pt x="3428" y="1868"/>
                  </a:cubicBezTo>
                  <a:lnTo>
                    <a:pt x="5770" y="563"/>
                  </a:lnTo>
                  <a:cubicBezTo>
                    <a:pt x="6370" y="230"/>
                    <a:pt x="6742" y="24"/>
                    <a:pt x="6731" y="2"/>
                  </a:cubicBezTo>
                  <a:cubicBezTo>
                    <a:pt x="6730" y="1"/>
                    <a:pt x="6729" y="0"/>
                    <a:pt x="6726" y="0"/>
                  </a:cubicBezTo>
                  <a:close/>
                </a:path>
              </a:pathLst>
            </a:custGeom>
            <a:solidFill>
              <a:srgbClr val="AA7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15;p34"/>
            <p:cNvSpPr/>
            <p:nvPr/>
          </p:nvSpPr>
          <p:spPr>
            <a:xfrm>
              <a:off x="8846750" y="3067425"/>
              <a:ext cx="102875" cy="71975"/>
            </a:xfrm>
            <a:custGeom>
              <a:avLst/>
              <a:gdLst/>
              <a:ahLst/>
              <a:cxnLst/>
              <a:rect l="l" t="t" r="r" b="b"/>
              <a:pathLst>
                <a:path w="4115" h="2879" extrusionOk="0">
                  <a:moveTo>
                    <a:pt x="3677" y="0"/>
                  </a:moveTo>
                  <a:lnTo>
                    <a:pt x="1" y="2122"/>
                  </a:lnTo>
                  <a:lnTo>
                    <a:pt x="438" y="2879"/>
                  </a:lnTo>
                  <a:lnTo>
                    <a:pt x="4114" y="756"/>
                  </a:lnTo>
                  <a:lnTo>
                    <a:pt x="3677" y="0"/>
                  </a:lnTo>
                  <a:close/>
                </a:path>
              </a:pathLst>
            </a:custGeom>
            <a:solidFill>
              <a:srgbClr val="E2B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16;p34"/>
            <p:cNvSpPr/>
            <p:nvPr/>
          </p:nvSpPr>
          <p:spPr>
            <a:xfrm>
              <a:off x="9383750" y="2925750"/>
              <a:ext cx="439100" cy="692625"/>
            </a:xfrm>
            <a:custGeom>
              <a:avLst/>
              <a:gdLst/>
              <a:ahLst/>
              <a:cxnLst/>
              <a:rect l="l" t="t" r="r" b="b"/>
              <a:pathLst>
                <a:path w="17564" h="27705" extrusionOk="0">
                  <a:moveTo>
                    <a:pt x="5482" y="0"/>
                  </a:moveTo>
                  <a:cubicBezTo>
                    <a:pt x="4621" y="0"/>
                    <a:pt x="3902" y="19"/>
                    <a:pt x="3681" y="74"/>
                  </a:cubicBezTo>
                  <a:cubicBezTo>
                    <a:pt x="3017" y="240"/>
                    <a:pt x="209" y="7477"/>
                    <a:pt x="271" y="14384"/>
                  </a:cubicBezTo>
                  <a:cubicBezTo>
                    <a:pt x="330" y="20853"/>
                    <a:pt x="1" y="27705"/>
                    <a:pt x="1" y="27705"/>
                  </a:cubicBezTo>
                  <a:lnTo>
                    <a:pt x="17563" y="27705"/>
                  </a:lnTo>
                  <a:lnTo>
                    <a:pt x="15352" y="751"/>
                  </a:lnTo>
                  <a:cubicBezTo>
                    <a:pt x="15352" y="751"/>
                    <a:pt x="12643" y="142"/>
                    <a:pt x="9490" y="74"/>
                  </a:cubicBezTo>
                  <a:cubicBezTo>
                    <a:pt x="9490" y="74"/>
                    <a:pt x="7203" y="0"/>
                    <a:pt x="5482"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17;p34"/>
            <p:cNvSpPr/>
            <p:nvPr/>
          </p:nvSpPr>
          <p:spPr>
            <a:xfrm>
              <a:off x="9761475" y="2944025"/>
              <a:ext cx="186100" cy="374325"/>
            </a:xfrm>
            <a:custGeom>
              <a:avLst/>
              <a:gdLst/>
              <a:ahLst/>
              <a:cxnLst/>
              <a:rect l="l" t="t" r="r" b="b"/>
              <a:pathLst>
                <a:path w="7444" h="14973" extrusionOk="0">
                  <a:moveTo>
                    <a:pt x="1" y="1"/>
                  </a:moveTo>
                  <a:lnTo>
                    <a:pt x="262" y="14972"/>
                  </a:lnTo>
                  <a:cubicBezTo>
                    <a:pt x="7045" y="14972"/>
                    <a:pt x="7444" y="14810"/>
                    <a:pt x="7444" y="14810"/>
                  </a:cubicBezTo>
                  <a:cubicBezTo>
                    <a:pt x="7182" y="1156"/>
                    <a:pt x="1" y="1"/>
                    <a:pt x="1"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18;p34"/>
            <p:cNvSpPr/>
            <p:nvPr/>
          </p:nvSpPr>
          <p:spPr>
            <a:xfrm>
              <a:off x="9240450" y="2927600"/>
              <a:ext cx="235350" cy="379650"/>
            </a:xfrm>
            <a:custGeom>
              <a:avLst/>
              <a:gdLst/>
              <a:ahLst/>
              <a:cxnLst/>
              <a:rect l="l" t="t" r="r" b="b"/>
              <a:pathLst>
                <a:path w="9414" h="15186" extrusionOk="0">
                  <a:moveTo>
                    <a:pt x="9413" y="0"/>
                  </a:moveTo>
                  <a:cubicBezTo>
                    <a:pt x="9413" y="0"/>
                    <a:pt x="3231" y="760"/>
                    <a:pt x="0" y="12227"/>
                  </a:cubicBezTo>
                  <a:lnTo>
                    <a:pt x="7182" y="15186"/>
                  </a:lnTo>
                  <a:lnTo>
                    <a:pt x="9413" y="0"/>
                  </a:ln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19;p34"/>
            <p:cNvSpPr/>
            <p:nvPr/>
          </p:nvSpPr>
          <p:spPr>
            <a:xfrm>
              <a:off x="9760900" y="3113100"/>
              <a:ext cx="13575" cy="188225"/>
            </a:xfrm>
            <a:custGeom>
              <a:avLst/>
              <a:gdLst/>
              <a:ahLst/>
              <a:cxnLst/>
              <a:rect l="l" t="t" r="r" b="b"/>
              <a:pathLst>
                <a:path w="543" h="7529" extrusionOk="0">
                  <a:moveTo>
                    <a:pt x="24" y="1"/>
                  </a:moveTo>
                  <a:cubicBezTo>
                    <a:pt x="24" y="1"/>
                    <a:pt x="24" y="1"/>
                    <a:pt x="24" y="1"/>
                  </a:cubicBezTo>
                  <a:cubicBezTo>
                    <a:pt x="1" y="2"/>
                    <a:pt x="7" y="424"/>
                    <a:pt x="37" y="1106"/>
                  </a:cubicBezTo>
                  <a:cubicBezTo>
                    <a:pt x="67" y="1788"/>
                    <a:pt x="120" y="2730"/>
                    <a:pt x="188" y="3770"/>
                  </a:cubicBezTo>
                  <a:cubicBezTo>
                    <a:pt x="257" y="4810"/>
                    <a:pt x="328" y="5750"/>
                    <a:pt x="388" y="6430"/>
                  </a:cubicBezTo>
                  <a:cubicBezTo>
                    <a:pt x="448" y="7110"/>
                    <a:pt x="497" y="7528"/>
                    <a:pt x="520" y="7528"/>
                  </a:cubicBezTo>
                  <a:cubicBezTo>
                    <a:pt x="520" y="7528"/>
                    <a:pt x="520" y="7528"/>
                    <a:pt x="520" y="7528"/>
                  </a:cubicBezTo>
                  <a:cubicBezTo>
                    <a:pt x="542" y="7526"/>
                    <a:pt x="536" y="7103"/>
                    <a:pt x="506" y="6421"/>
                  </a:cubicBezTo>
                  <a:cubicBezTo>
                    <a:pt x="476" y="5739"/>
                    <a:pt x="424" y="4797"/>
                    <a:pt x="355" y="3759"/>
                  </a:cubicBezTo>
                  <a:cubicBezTo>
                    <a:pt x="286" y="2720"/>
                    <a:pt x="215" y="1780"/>
                    <a:pt x="155" y="1100"/>
                  </a:cubicBezTo>
                  <a:cubicBezTo>
                    <a:pt x="95" y="421"/>
                    <a:pt x="47" y="1"/>
                    <a:pt x="24"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20;p34"/>
            <p:cNvSpPr/>
            <p:nvPr/>
          </p:nvSpPr>
          <p:spPr>
            <a:xfrm>
              <a:off x="9390475" y="3156600"/>
              <a:ext cx="5000" cy="176125"/>
            </a:xfrm>
            <a:custGeom>
              <a:avLst/>
              <a:gdLst/>
              <a:ahLst/>
              <a:cxnLst/>
              <a:rect l="l" t="t" r="r" b="b"/>
              <a:pathLst>
                <a:path w="200" h="7045" extrusionOk="0">
                  <a:moveTo>
                    <a:pt x="71" y="0"/>
                  </a:moveTo>
                  <a:cubicBezTo>
                    <a:pt x="24" y="0"/>
                    <a:pt x="1" y="1578"/>
                    <a:pt x="16" y="3524"/>
                  </a:cubicBezTo>
                  <a:cubicBezTo>
                    <a:pt x="32" y="5468"/>
                    <a:pt x="84" y="7044"/>
                    <a:pt x="129" y="7044"/>
                  </a:cubicBezTo>
                  <a:cubicBezTo>
                    <a:pt x="175" y="7044"/>
                    <a:pt x="199" y="5467"/>
                    <a:pt x="183" y="3522"/>
                  </a:cubicBezTo>
                  <a:cubicBezTo>
                    <a:pt x="167" y="1576"/>
                    <a:pt x="116" y="0"/>
                    <a:pt x="71"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21;p34"/>
            <p:cNvSpPr/>
            <p:nvPr/>
          </p:nvSpPr>
          <p:spPr>
            <a:xfrm>
              <a:off x="9349275" y="3013975"/>
              <a:ext cx="517525" cy="4175"/>
            </a:xfrm>
            <a:custGeom>
              <a:avLst/>
              <a:gdLst/>
              <a:ahLst/>
              <a:cxnLst/>
              <a:rect l="l" t="t" r="r" b="b"/>
              <a:pathLst>
                <a:path w="20701" h="167" extrusionOk="0">
                  <a:moveTo>
                    <a:pt x="10351" y="0"/>
                  </a:moveTo>
                  <a:cubicBezTo>
                    <a:pt x="4634" y="0"/>
                    <a:pt x="1" y="38"/>
                    <a:pt x="1" y="84"/>
                  </a:cubicBezTo>
                  <a:cubicBezTo>
                    <a:pt x="1" y="129"/>
                    <a:pt x="4636" y="167"/>
                    <a:pt x="10351" y="167"/>
                  </a:cubicBezTo>
                  <a:cubicBezTo>
                    <a:pt x="16066" y="167"/>
                    <a:pt x="20700" y="129"/>
                    <a:pt x="20700" y="84"/>
                  </a:cubicBezTo>
                  <a:cubicBezTo>
                    <a:pt x="20700" y="38"/>
                    <a:pt x="16068" y="0"/>
                    <a:pt x="10351" y="0"/>
                  </a:cubicBezTo>
                  <a:close/>
                </a:path>
              </a:pathLst>
            </a:custGeom>
            <a:solidFill>
              <a:srgbClr val="91C1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22;p34"/>
            <p:cNvSpPr/>
            <p:nvPr/>
          </p:nvSpPr>
          <p:spPr>
            <a:xfrm>
              <a:off x="9284800" y="3129075"/>
              <a:ext cx="637050" cy="4200"/>
            </a:xfrm>
            <a:custGeom>
              <a:avLst/>
              <a:gdLst/>
              <a:ahLst/>
              <a:cxnLst/>
              <a:rect l="l" t="t" r="r" b="b"/>
              <a:pathLst>
                <a:path w="25482" h="168" extrusionOk="0">
                  <a:moveTo>
                    <a:pt x="12742" y="1"/>
                  </a:moveTo>
                  <a:cubicBezTo>
                    <a:pt x="5705" y="1"/>
                    <a:pt x="1" y="38"/>
                    <a:pt x="1" y="84"/>
                  </a:cubicBezTo>
                  <a:cubicBezTo>
                    <a:pt x="1" y="130"/>
                    <a:pt x="5704" y="167"/>
                    <a:pt x="12742" y="167"/>
                  </a:cubicBezTo>
                  <a:cubicBezTo>
                    <a:pt x="19776" y="167"/>
                    <a:pt x="25481" y="130"/>
                    <a:pt x="25481" y="84"/>
                  </a:cubicBezTo>
                  <a:cubicBezTo>
                    <a:pt x="25481" y="38"/>
                    <a:pt x="19776" y="1"/>
                    <a:pt x="12742" y="1"/>
                  </a:cubicBezTo>
                  <a:close/>
                </a:path>
              </a:pathLst>
            </a:custGeom>
            <a:solidFill>
              <a:srgbClr val="91C1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23;p34"/>
            <p:cNvSpPr/>
            <p:nvPr/>
          </p:nvSpPr>
          <p:spPr>
            <a:xfrm>
              <a:off x="9391225" y="3261225"/>
              <a:ext cx="556350" cy="4200"/>
            </a:xfrm>
            <a:custGeom>
              <a:avLst/>
              <a:gdLst/>
              <a:ahLst/>
              <a:cxnLst/>
              <a:rect l="l" t="t" r="r" b="b"/>
              <a:pathLst>
                <a:path w="22254" h="168" extrusionOk="0">
                  <a:moveTo>
                    <a:pt x="11128" y="1"/>
                  </a:moveTo>
                  <a:cubicBezTo>
                    <a:pt x="4981" y="1"/>
                    <a:pt x="1" y="39"/>
                    <a:pt x="1" y="84"/>
                  </a:cubicBezTo>
                  <a:cubicBezTo>
                    <a:pt x="1" y="131"/>
                    <a:pt x="4981" y="167"/>
                    <a:pt x="11128" y="167"/>
                  </a:cubicBezTo>
                  <a:cubicBezTo>
                    <a:pt x="17272" y="167"/>
                    <a:pt x="22254" y="131"/>
                    <a:pt x="22254" y="84"/>
                  </a:cubicBezTo>
                  <a:cubicBezTo>
                    <a:pt x="22254" y="39"/>
                    <a:pt x="17272" y="1"/>
                    <a:pt x="11128" y="1"/>
                  </a:cubicBezTo>
                  <a:close/>
                </a:path>
              </a:pathLst>
            </a:custGeom>
            <a:solidFill>
              <a:srgbClr val="91C1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24;p34"/>
            <p:cNvSpPr/>
            <p:nvPr/>
          </p:nvSpPr>
          <p:spPr>
            <a:xfrm>
              <a:off x="9389475" y="3429825"/>
              <a:ext cx="409675" cy="4175"/>
            </a:xfrm>
            <a:custGeom>
              <a:avLst/>
              <a:gdLst/>
              <a:ahLst/>
              <a:cxnLst/>
              <a:rect l="l" t="t" r="r" b="b"/>
              <a:pathLst>
                <a:path w="16387" h="167" extrusionOk="0">
                  <a:moveTo>
                    <a:pt x="8194" y="0"/>
                  </a:moveTo>
                  <a:cubicBezTo>
                    <a:pt x="3669" y="0"/>
                    <a:pt x="1" y="38"/>
                    <a:pt x="1" y="83"/>
                  </a:cubicBezTo>
                  <a:cubicBezTo>
                    <a:pt x="1" y="130"/>
                    <a:pt x="3671" y="167"/>
                    <a:pt x="8194" y="167"/>
                  </a:cubicBezTo>
                  <a:cubicBezTo>
                    <a:pt x="12719" y="167"/>
                    <a:pt x="16387" y="130"/>
                    <a:pt x="16387" y="83"/>
                  </a:cubicBezTo>
                  <a:cubicBezTo>
                    <a:pt x="16387" y="38"/>
                    <a:pt x="12720" y="0"/>
                    <a:pt x="8194" y="0"/>
                  </a:cubicBezTo>
                  <a:close/>
                </a:path>
              </a:pathLst>
            </a:custGeom>
            <a:solidFill>
              <a:srgbClr val="91C1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25;p34"/>
            <p:cNvSpPr/>
            <p:nvPr/>
          </p:nvSpPr>
          <p:spPr>
            <a:xfrm>
              <a:off x="8895150" y="3563975"/>
              <a:ext cx="724050" cy="308775"/>
            </a:xfrm>
            <a:custGeom>
              <a:avLst/>
              <a:gdLst/>
              <a:ahLst/>
              <a:cxnLst/>
              <a:rect l="l" t="t" r="r" b="b"/>
              <a:pathLst>
                <a:path w="28962" h="12351" extrusionOk="0">
                  <a:moveTo>
                    <a:pt x="28961" y="0"/>
                  </a:moveTo>
                  <a:lnTo>
                    <a:pt x="20182" y="273"/>
                  </a:lnTo>
                  <a:lnTo>
                    <a:pt x="6039" y="273"/>
                  </a:lnTo>
                  <a:cubicBezTo>
                    <a:pt x="2705" y="273"/>
                    <a:pt x="0" y="2977"/>
                    <a:pt x="0" y="6312"/>
                  </a:cubicBezTo>
                  <a:cubicBezTo>
                    <a:pt x="0" y="9646"/>
                    <a:pt x="2705" y="12351"/>
                    <a:pt x="6039" y="12351"/>
                  </a:cubicBezTo>
                  <a:lnTo>
                    <a:pt x="28961" y="12351"/>
                  </a:lnTo>
                  <a:lnTo>
                    <a:pt x="28961" y="0"/>
                  </a:lnTo>
                  <a:close/>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26;p34"/>
            <p:cNvSpPr/>
            <p:nvPr/>
          </p:nvSpPr>
          <p:spPr>
            <a:xfrm>
              <a:off x="9392950" y="3563975"/>
              <a:ext cx="724025" cy="308775"/>
            </a:xfrm>
            <a:custGeom>
              <a:avLst/>
              <a:gdLst/>
              <a:ahLst/>
              <a:cxnLst/>
              <a:rect l="l" t="t" r="r" b="b"/>
              <a:pathLst>
                <a:path w="28961" h="12351" extrusionOk="0">
                  <a:moveTo>
                    <a:pt x="0" y="0"/>
                  </a:moveTo>
                  <a:lnTo>
                    <a:pt x="0" y="12351"/>
                  </a:lnTo>
                  <a:lnTo>
                    <a:pt x="22922" y="12351"/>
                  </a:lnTo>
                  <a:cubicBezTo>
                    <a:pt x="26257" y="12351"/>
                    <a:pt x="28960" y="9646"/>
                    <a:pt x="28960" y="6312"/>
                  </a:cubicBezTo>
                  <a:cubicBezTo>
                    <a:pt x="28960" y="2977"/>
                    <a:pt x="26257" y="273"/>
                    <a:pt x="22922" y="273"/>
                  </a:cubicBezTo>
                  <a:lnTo>
                    <a:pt x="8779" y="273"/>
                  </a:lnTo>
                  <a:lnTo>
                    <a:pt x="0" y="0"/>
                  </a:lnTo>
                  <a:close/>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27;p34"/>
            <p:cNvSpPr/>
            <p:nvPr/>
          </p:nvSpPr>
          <p:spPr>
            <a:xfrm>
              <a:off x="9374450" y="3630875"/>
              <a:ext cx="598200" cy="241850"/>
            </a:xfrm>
            <a:custGeom>
              <a:avLst/>
              <a:gdLst/>
              <a:ahLst/>
              <a:cxnLst/>
              <a:rect l="l" t="t" r="r" b="b"/>
              <a:pathLst>
                <a:path w="23928" h="9674" extrusionOk="0">
                  <a:moveTo>
                    <a:pt x="23594" y="1"/>
                  </a:moveTo>
                  <a:lnTo>
                    <a:pt x="22638" y="15"/>
                  </a:lnTo>
                  <a:lnTo>
                    <a:pt x="19126" y="96"/>
                  </a:lnTo>
                  <a:lnTo>
                    <a:pt x="7536" y="429"/>
                  </a:lnTo>
                  <a:lnTo>
                    <a:pt x="73" y="668"/>
                  </a:lnTo>
                  <a:lnTo>
                    <a:pt x="1" y="670"/>
                  </a:lnTo>
                  <a:lnTo>
                    <a:pt x="1" y="741"/>
                  </a:lnTo>
                  <a:cubicBezTo>
                    <a:pt x="13" y="3393"/>
                    <a:pt x="24" y="5622"/>
                    <a:pt x="31" y="7204"/>
                  </a:cubicBezTo>
                  <a:cubicBezTo>
                    <a:pt x="40" y="7977"/>
                    <a:pt x="47" y="8592"/>
                    <a:pt x="52" y="9026"/>
                  </a:cubicBezTo>
                  <a:cubicBezTo>
                    <a:pt x="56" y="9228"/>
                    <a:pt x="61" y="9388"/>
                    <a:pt x="63" y="9508"/>
                  </a:cubicBezTo>
                  <a:cubicBezTo>
                    <a:pt x="67" y="9618"/>
                    <a:pt x="71" y="9674"/>
                    <a:pt x="75" y="9674"/>
                  </a:cubicBezTo>
                  <a:cubicBezTo>
                    <a:pt x="80" y="9674"/>
                    <a:pt x="83" y="9618"/>
                    <a:pt x="87" y="9508"/>
                  </a:cubicBezTo>
                  <a:cubicBezTo>
                    <a:pt x="90" y="9387"/>
                    <a:pt x="94" y="9228"/>
                    <a:pt x="99" y="9026"/>
                  </a:cubicBezTo>
                  <a:cubicBezTo>
                    <a:pt x="104" y="8592"/>
                    <a:pt x="111" y="7977"/>
                    <a:pt x="120" y="7204"/>
                  </a:cubicBezTo>
                  <a:cubicBezTo>
                    <a:pt x="126" y="5637"/>
                    <a:pt x="137" y="3434"/>
                    <a:pt x="149" y="814"/>
                  </a:cubicBezTo>
                  <a:lnTo>
                    <a:pt x="149" y="814"/>
                  </a:lnTo>
                  <a:lnTo>
                    <a:pt x="7540" y="596"/>
                  </a:lnTo>
                  <a:lnTo>
                    <a:pt x="19129" y="215"/>
                  </a:lnTo>
                  <a:lnTo>
                    <a:pt x="22640" y="80"/>
                  </a:lnTo>
                  <a:lnTo>
                    <a:pt x="23595" y="35"/>
                  </a:lnTo>
                  <a:lnTo>
                    <a:pt x="23843" y="20"/>
                  </a:lnTo>
                  <a:cubicBezTo>
                    <a:pt x="23899" y="14"/>
                    <a:pt x="23928" y="11"/>
                    <a:pt x="23928" y="7"/>
                  </a:cubicBezTo>
                  <a:cubicBezTo>
                    <a:pt x="23928" y="5"/>
                    <a:pt x="23899" y="3"/>
                    <a:pt x="23843"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28;p34"/>
            <p:cNvSpPr/>
            <p:nvPr/>
          </p:nvSpPr>
          <p:spPr>
            <a:xfrm>
              <a:off x="8979725" y="3618175"/>
              <a:ext cx="548625" cy="28400"/>
            </a:xfrm>
            <a:custGeom>
              <a:avLst/>
              <a:gdLst/>
              <a:ahLst/>
              <a:cxnLst/>
              <a:rect l="l" t="t" r="r" b="b"/>
              <a:pathLst>
                <a:path w="21945" h="1136" extrusionOk="0">
                  <a:moveTo>
                    <a:pt x="160" y="1"/>
                  </a:moveTo>
                  <a:cubicBezTo>
                    <a:pt x="55" y="1"/>
                    <a:pt x="0" y="3"/>
                    <a:pt x="0" y="8"/>
                  </a:cubicBezTo>
                  <a:cubicBezTo>
                    <a:pt x="0" y="13"/>
                    <a:pt x="78" y="22"/>
                    <a:pt x="228" y="34"/>
                  </a:cubicBezTo>
                  <a:lnTo>
                    <a:pt x="883" y="78"/>
                  </a:lnTo>
                  <a:cubicBezTo>
                    <a:pt x="1453" y="112"/>
                    <a:pt x="2278" y="152"/>
                    <a:pt x="3297" y="187"/>
                  </a:cubicBezTo>
                  <a:cubicBezTo>
                    <a:pt x="5336" y="261"/>
                    <a:pt x="8155" y="311"/>
                    <a:pt x="11268" y="350"/>
                  </a:cubicBezTo>
                  <a:lnTo>
                    <a:pt x="17922" y="444"/>
                  </a:lnTo>
                  <a:cubicBezTo>
                    <a:pt x="19728" y="488"/>
                    <a:pt x="21113" y="522"/>
                    <a:pt x="21892" y="541"/>
                  </a:cubicBezTo>
                  <a:lnTo>
                    <a:pt x="21892" y="541"/>
                  </a:lnTo>
                  <a:cubicBezTo>
                    <a:pt x="21897" y="726"/>
                    <a:pt x="21901" y="870"/>
                    <a:pt x="21904" y="983"/>
                  </a:cubicBezTo>
                  <a:cubicBezTo>
                    <a:pt x="21909" y="1085"/>
                    <a:pt x="21913" y="1135"/>
                    <a:pt x="21918" y="1135"/>
                  </a:cubicBezTo>
                  <a:cubicBezTo>
                    <a:pt x="21922" y="1135"/>
                    <a:pt x="21927" y="1085"/>
                    <a:pt x="21932" y="983"/>
                  </a:cubicBezTo>
                  <a:cubicBezTo>
                    <a:pt x="21936" y="865"/>
                    <a:pt x="21939" y="713"/>
                    <a:pt x="21944" y="516"/>
                  </a:cubicBezTo>
                  <a:lnTo>
                    <a:pt x="21944" y="492"/>
                  </a:lnTo>
                  <a:lnTo>
                    <a:pt x="21919" y="490"/>
                  </a:lnTo>
                  <a:cubicBezTo>
                    <a:pt x="21202" y="442"/>
                    <a:pt x="19786" y="365"/>
                    <a:pt x="17925" y="311"/>
                  </a:cubicBezTo>
                  <a:cubicBezTo>
                    <a:pt x="16065" y="253"/>
                    <a:pt x="13762" y="214"/>
                    <a:pt x="11270" y="183"/>
                  </a:cubicBezTo>
                  <a:cubicBezTo>
                    <a:pt x="8157" y="146"/>
                    <a:pt x="5340" y="113"/>
                    <a:pt x="3301" y="69"/>
                  </a:cubicBezTo>
                  <a:lnTo>
                    <a:pt x="886" y="13"/>
                  </a:lnTo>
                  <a:lnTo>
                    <a:pt x="229" y="1"/>
                  </a:lnTo>
                  <a:cubicBezTo>
                    <a:pt x="204" y="1"/>
                    <a:pt x="181" y="1"/>
                    <a:pt x="160"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29;p34"/>
            <p:cNvSpPr/>
            <p:nvPr/>
          </p:nvSpPr>
          <p:spPr>
            <a:xfrm>
              <a:off x="9115625" y="3732975"/>
              <a:ext cx="260725" cy="123000"/>
            </a:xfrm>
            <a:custGeom>
              <a:avLst/>
              <a:gdLst/>
              <a:ahLst/>
              <a:cxnLst/>
              <a:rect l="l" t="t" r="r" b="b"/>
              <a:pathLst>
                <a:path w="10429" h="4920" extrusionOk="0">
                  <a:moveTo>
                    <a:pt x="2532" y="0"/>
                  </a:moveTo>
                  <a:cubicBezTo>
                    <a:pt x="1134" y="0"/>
                    <a:pt x="0" y="1102"/>
                    <a:pt x="0" y="2460"/>
                  </a:cubicBezTo>
                  <a:cubicBezTo>
                    <a:pt x="0" y="3819"/>
                    <a:pt x="1134" y="4920"/>
                    <a:pt x="2532" y="4920"/>
                  </a:cubicBezTo>
                  <a:lnTo>
                    <a:pt x="10428" y="4920"/>
                  </a:lnTo>
                  <a:lnTo>
                    <a:pt x="10428" y="344"/>
                  </a:lnTo>
                  <a:lnTo>
                    <a:pt x="10428" y="0"/>
                  </a:lnTo>
                  <a:close/>
                </a:path>
              </a:pathLst>
            </a:custGeom>
            <a:solidFill>
              <a:srgbClr val="4D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30;p34"/>
            <p:cNvSpPr/>
            <p:nvPr/>
          </p:nvSpPr>
          <p:spPr>
            <a:xfrm>
              <a:off x="9169700" y="3735325"/>
              <a:ext cx="36925" cy="115900"/>
            </a:xfrm>
            <a:custGeom>
              <a:avLst/>
              <a:gdLst/>
              <a:ahLst/>
              <a:cxnLst/>
              <a:rect l="l" t="t" r="r" b="b"/>
              <a:pathLst>
                <a:path w="1477" h="4636" extrusionOk="0">
                  <a:moveTo>
                    <a:pt x="21" y="1"/>
                  </a:moveTo>
                  <a:cubicBezTo>
                    <a:pt x="20" y="1"/>
                    <a:pt x="19" y="1"/>
                    <a:pt x="18" y="2"/>
                  </a:cubicBezTo>
                  <a:cubicBezTo>
                    <a:pt x="1" y="25"/>
                    <a:pt x="245" y="196"/>
                    <a:pt x="536" y="561"/>
                  </a:cubicBezTo>
                  <a:cubicBezTo>
                    <a:pt x="827" y="922"/>
                    <a:pt x="1150" y="1508"/>
                    <a:pt x="1228" y="2213"/>
                  </a:cubicBezTo>
                  <a:cubicBezTo>
                    <a:pt x="1305" y="2919"/>
                    <a:pt x="1119" y="3560"/>
                    <a:pt x="913" y="3975"/>
                  </a:cubicBezTo>
                  <a:cubicBezTo>
                    <a:pt x="709" y="4396"/>
                    <a:pt x="508" y="4616"/>
                    <a:pt x="530" y="4635"/>
                  </a:cubicBezTo>
                  <a:cubicBezTo>
                    <a:pt x="531" y="4635"/>
                    <a:pt x="531" y="4635"/>
                    <a:pt x="532" y="4635"/>
                  </a:cubicBezTo>
                  <a:cubicBezTo>
                    <a:pt x="555" y="4635"/>
                    <a:pt x="785" y="4440"/>
                    <a:pt x="1019" y="4030"/>
                  </a:cubicBezTo>
                  <a:cubicBezTo>
                    <a:pt x="1259" y="3613"/>
                    <a:pt x="1476" y="2942"/>
                    <a:pt x="1393" y="2195"/>
                  </a:cubicBezTo>
                  <a:cubicBezTo>
                    <a:pt x="1310" y="1448"/>
                    <a:pt x="951" y="839"/>
                    <a:pt x="626" y="486"/>
                  </a:cubicBezTo>
                  <a:cubicBezTo>
                    <a:pt x="314" y="141"/>
                    <a:pt x="50" y="1"/>
                    <a:pt x="21"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31;p34"/>
            <p:cNvSpPr/>
            <p:nvPr/>
          </p:nvSpPr>
          <p:spPr>
            <a:xfrm>
              <a:off x="9244625" y="3769050"/>
              <a:ext cx="4200" cy="51450"/>
            </a:xfrm>
            <a:custGeom>
              <a:avLst/>
              <a:gdLst/>
              <a:ahLst/>
              <a:cxnLst/>
              <a:rect l="l" t="t" r="r" b="b"/>
              <a:pathLst>
                <a:path w="168" h="2058" extrusionOk="0">
                  <a:moveTo>
                    <a:pt x="84" y="1"/>
                  </a:moveTo>
                  <a:cubicBezTo>
                    <a:pt x="38" y="1"/>
                    <a:pt x="1" y="461"/>
                    <a:pt x="1" y="1029"/>
                  </a:cubicBezTo>
                  <a:cubicBezTo>
                    <a:pt x="1" y="1598"/>
                    <a:pt x="38" y="2058"/>
                    <a:pt x="84" y="2058"/>
                  </a:cubicBezTo>
                  <a:cubicBezTo>
                    <a:pt x="130" y="2058"/>
                    <a:pt x="167" y="1598"/>
                    <a:pt x="167" y="1029"/>
                  </a:cubicBezTo>
                  <a:cubicBezTo>
                    <a:pt x="167" y="461"/>
                    <a:pt x="130" y="1"/>
                    <a:pt x="84"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32;p34"/>
            <p:cNvSpPr/>
            <p:nvPr/>
          </p:nvSpPr>
          <p:spPr>
            <a:xfrm>
              <a:off x="9266675" y="3766950"/>
              <a:ext cx="4200" cy="53550"/>
            </a:xfrm>
            <a:custGeom>
              <a:avLst/>
              <a:gdLst/>
              <a:ahLst/>
              <a:cxnLst/>
              <a:rect l="l" t="t" r="r" b="b"/>
              <a:pathLst>
                <a:path w="168" h="2142" extrusionOk="0">
                  <a:moveTo>
                    <a:pt x="84" y="0"/>
                  </a:moveTo>
                  <a:cubicBezTo>
                    <a:pt x="37" y="0"/>
                    <a:pt x="1" y="480"/>
                    <a:pt x="1" y="1071"/>
                  </a:cubicBezTo>
                  <a:cubicBezTo>
                    <a:pt x="1" y="1663"/>
                    <a:pt x="37" y="2142"/>
                    <a:pt x="84" y="2142"/>
                  </a:cubicBezTo>
                  <a:cubicBezTo>
                    <a:pt x="130" y="2142"/>
                    <a:pt x="167" y="1663"/>
                    <a:pt x="167" y="1071"/>
                  </a:cubicBezTo>
                  <a:cubicBezTo>
                    <a:pt x="167" y="479"/>
                    <a:pt x="130" y="0"/>
                    <a:pt x="84"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33;p34"/>
            <p:cNvSpPr/>
            <p:nvPr/>
          </p:nvSpPr>
          <p:spPr>
            <a:xfrm>
              <a:off x="9292925" y="3766950"/>
              <a:ext cx="4175" cy="53550"/>
            </a:xfrm>
            <a:custGeom>
              <a:avLst/>
              <a:gdLst/>
              <a:ahLst/>
              <a:cxnLst/>
              <a:rect l="l" t="t" r="r" b="b"/>
              <a:pathLst>
                <a:path w="167" h="2142" extrusionOk="0">
                  <a:moveTo>
                    <a:pt x="83" y="0"/>
                  </a:moveTo>
                  <a:cubicBezTo>
                    <a:pt x="37" y="0"/>
                    <a:pt x="0" y="480"/>
                    <a:pt x="0" y="1071"/>
                  </a:cubicBezTo>
                  <a:cubicBezTo>
                    <a:pt x="0" y="1663"/>
                    <a:pt x="37" y="2142"/>
                    <a:pt x="83" y="2142"/>
                  </a:cubicBezTo>
                  <a:cubicBezTo>
                    <a:pt x="129" y="2142"/>
                    <a:pt x="167" y="1663"/>
                    <a:pt x="167" y="1071"/>
                  </a:cubicBezTo>
                  <a:cubicBezTo>
                    <a:pt x="167" y="479"/>
                    <a:pt x="129" y="0"/>
                    <a:pt x="83"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34;p34"/>
            <p:cNvSpPr/>
            <p:nvPr/>
          </p:nvSpPr>
          <p:spPr>
            <a:xfrm>
              <a:off x="9307425" y="3734600"/>
              <a:ext cx="44025" cy="68050"/>
            </a:xfrm>
            <a:custGeom>
              <a:avLst/>
              <a:gdLst/>
              <a:ahLst/>
              <a:cxnLst/>
              <a:rect l="l" t="t" r="r" b="b"/>
              <a:pathLst>
                <a:path w="1761" h="2722" extrusionOk="0">
                  <a:moveTo>
                    <a:pt x="1406" y="165"/>
                  </a:moveTo>
                  <a:cubicBezTo>
                    <a:pt x="1411" y="165"/>
                    <a:pt x="1416" y="166"/>
                    <a:pt x="1421" y="166"/>
                  </a:cubicBezTo>
                  <a:cubicBezTo>
                    <a:pt x="1585" y="175"/>
                    <a:pt x="1609" y="394"/>
                    <a:pt x="1551" y="574"/>
                  </a:cubicBezTo>
                  <a:cubicBezTo>
                    <a:pt x="1496" y="758"/>
                    <a:pt x="1424" y="936"/>
                    <a:pt x="1335" y="1107"/>
                  </a:cubicBezTo>
                  <a:cubicBezTo>
                    <a:pt x="1184" y="1398"/>
                    <a:pt x="990" y="1665"/>
                    <a:pt x="762" y="1901"/>
                  </a:cubicBezTo>
                  <a:cubicBezTo>
                    <a:pt x="431" y="2233"/>
                    <a:pt x="150" y="2397"/>
                    <a:pt x="74" y="2457"/>
                  </a:cubicBezTo>
                  <a:lnTo>
                    <a:pt x="74" y="2457"/>
                  </a:lnTo>
                  <a:cubicBezTo>
                    <a:pt x="99" y="2301"/>
                    <a:pt x="142" y="2084"/>
                    <a:pt x="222" y="1825"/>
                  </a:cubicBezTo>
                  <a:cubicBezTo>
                    <a:pt x="320" y="1511"/>
                    <a:pt x="456" y="1211"/>
                    <a:pt x="630" y="931"/>
                  </a:cubicBezTo>
                  <a:cubicBezTo>
                    <a:pt x="732" y="767"/>
                    <a:pt x="846" y="610"/>
                    <a:pt x="972" y="464"/>
                  </a:cubicBezTo>
                  <a:cubicBezTo>
                    <a:pt x="1038" y="386"/>
                    <a:pt x="1102" y="313"/>
                    <a:pt x="1180" y="257"/>
                  </a:cubicBezTo>
                  <a:cubicBezTo>
                    <a:pt x="1251" y="206"/>
                    <a:pt x="1334" y="165"/>
                    <a:pt x="1406" y="165"/>
                  </a:cubicBezTo>
                  <a:close/>
                  <a:moveTo>
                    <a:pt x="1436" y="1"/>
                  </a:moveTo>
                  <a:cubicBezTo>
                    <a:pt x="1145" y="1"/>
                    <a:pt x="978" y="205"/>
                    <a:pt x="847" y="357"/>
                  </a:cubicBezTo>
                  <a:cubicBezTo>
                    <a:pt x="717" y="513"/>
                    <a:pt x="601" y="678"/>
                    <a:pt x="498" y="851"/>
                  </a:cubicBezTo>
                  <a:cubicBezTo>
                    <a:pt x="324" y="1146"/>
                    <a:pt x="193" y="1462"/>
                    <a:pt x="109" y="1793"/>
                  </a:cubicBezTo>
                  <a:cubicBezTo>
                    <a:pt x="50" y="2014"/>
                    <a:pt x="15" y="2242"/>
                    <a:pt x="7" y="2471"/>
                  </a:cubicBezTo>
                  <a:cubicBezTo>
                    <a:pt x="1" y="2632"/>
                    <a:pt x="13" y="2722"/>
                    <a:pt x="23" y="2722"/>
                  </a:cubicBezTo>
                  <a:cubicBezTo>
                    <a:pt x="23" y="2722"/>
                    <a:pt x="23" y="2722"/>
                    <a:pt x="23" y="2722"/>
                  </a:cubicBezTo>
                  <a:cubicBezTo>
                    <a:pt x="38" y="2722"/>
                    <a:pt x="46" y="2635"/>
                    <a:pt x="70" y="2482"/>
                  </a:cubicBezTo>
                  <a:lnTo>
                    <a:pt x="70" y="2482"/>
                  </a:lnTo>
                  <a:cubicBezTo>
                    <a:pt x="102" y="2476"/>
                    <a:pt x="178" y="2446"/>
                    <a:pt x="287" y="2386"/>
                  </a:cubicBezTo>
                  <a:cubicBezTo>
                    <a:pt x="488" y="2275"/>
                    <a:pt x="675" y="2141"/>
                    <a:pt x="844" y="1985"/>
                  </a:cubicBezTo>
                  <a:cubicBezTo>
                    <a:pt x="1095" y="1752"/>
                    <a:pt x="1307" y="1480"/>
                    <a:pt x="1470" y="1179"/>
                  </a:cubicBezTo>
                  <a:cubicBezTo>
                    <a:pt x="1568" y="1000"/>
                    <a:pt x="1648" y="813"/>
                    <a:pt x="1708" y="618"/>
                  </a:cubicBezTo>
                  <a:cubicBezTo>
                    <a:pt x="1737" y="512"/>
                    <a:pt x="1760" y="396"/>
                    <a:pt x="1732" y="267"/>
                  </a:cubicBezTo>
                  <a:cubicBezTo>
                    <a:pt x="1708" y="136"/>
                    <a:pt x="1585" y="8"/>
                    <a:pt x="1436"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35;p34"/>
            <p:cNvSpPr/>
            <p:nvPr/>
          </p:nvSpPr>
          <p:spPr>
            <a:xfrm>
              <a:off x="9306400" y="3793650"/>
              <a:ext cx="44950" cy="53400"/>
            </a:xfrm>
            <a:custGeom>
              <a:avLst/>
              <a:gdLst/>
              <a:ahLst/>
              <a:cxnLst/>
              <a:rect l="l" t="t" r="r" b="b"/>
              <a:pathLst>
                <a:path w="1798" h="2136" extrusionOk="0">
                  <a:moveTo>
                    <a:pt x="69" y="1"/>
                  </a:moveTo>
                  <a:cubicBezTo>
                    <a:pt x="29" y="1"/>
                    <a:pt x="8" y="5"/>
                    <a:pt x="8" y="10"/>
                  </a:cubicBezTo>
                  <a:cubicBezTo>
                    <a:pt x="1" y="41"/>
                    <a:pt x="323" y="60"/>
                    <a:pt x="739" y="318"/>
                  </a:cubicBezTo>
                  <a:cubicBezTo>
                    <a:pt x="979" y="469"/>
                    <a:pt x="1186" y="669"/>
                    <a:pt x="1345" y="905"/>
                  </a:cubicBezTo>
                  <a:cubicBezTo>
                    <a:pt x="1436" y="1043"/>
                    <a:pt x="1508" y="1191"/>
                    <a:pt x="1558" y="1349"/>
                  </a:cubicBezTo>
                  <a:cubicBezTo>
                    <a:pt x="1607" y="1508"/>
                    <a:pt x="1619" y="1686"/>
                    <a:pt x="1533" y="1820"/>
                  </a:cubicBezTo>
                  <a:cubicBezTo>
                    <a:pt x="1475" y="1917"/>
                    <a:pt x="1381" y="1971"/>
                    <a:pt x="1285" y="1971"/>
                  </a:cubicBezTo>
                  <a:cubicBezTo>
                    <a:pt x="1243" y="1971"/>
                    <a:pt x="1200" y="1961"/>
                    <a:pt x="1159" y="1939"/>
                  </a:cubicBezTo>
                  <a:cubicBezTo>
                    <a:pt x="1023" y="1870"/>
                    <a:pt x="918" y="1734"/>
                    <a:pt x="826" y="1602"/>
                  </a:cubicBezTo>
                  <a:cubicBezTo>
                    <a:pt x="661" y="1367"/>
                    <a:pt x="516" y="1116"/>
                    <a:pt x="395" y="854"/>
                  </a:cubicBezTo>
                  <a:cubicBezTo>
                    <a:pt x="190" y="409"/>
                    <a:pt x="117" y="108"/>
                    <a:pt x="91" y="108"/>
                  </a:cubicBezTo>
                  <a:cubicBezTo>
                    <a:pt x="90" y="108"/>
                    <a:pt x="90" y="108"/>
                    <a:pt x="90" y="109"/>
                  </a:cubicBezTo>
                  <a:cubicBezTo>
                    <a:pt x="71" y="111"/>
                    <a:pt x="102" y="426"/>
                    <a:pt x="286" y="900"/>
                  </a:cubicBezTo>
                  <a:cubicBezTo>
                    <a:pt x="395" y="1177"/>
                    <a:pt x="534" y="1441"/>
                    <a:pt x="699" y="1689"/>
                  </a:cubicBezTo>
                  <a:cubicBezTo>
                    <a:pt x="792" y="1827"/>
                    <a:pt x="899" y="1985"/>
                    <a:pt x="1087" y="2085"/>
                  </a:cubicBezTo>
                  <a:cubicBezTo>
                    <a:pt x="1150" y="2119"/>
                    <a:pt x="1219" y="2136"/>
                    <a:pt x="1289" y="2136"/>
                  </a:cubicBezTo>
                  <a:cubicBezTo>
                    <a:pt x="1331" y="2136"/>
                    <a:pt x="1373" y="2130"/>
                    <a:pt x="1413" y="2118"/>
                  </a:cubicBezTo>
                  <a:cubicBezTo>
                    <a:pt x="1527" y="2083"/>
                    <a:pt x="1616" y="2002"/>
                    <a:pt x="1674" y="1908"/>
                  </a:cubicBezTo>
                  <a:cubicBezTo>
                    <a:pt x="1798" y="1711"/>
                    <a:pt x="1771" y="1478"/>
                    <a:pt x="1713" y="1301"/>
                  </a:cubicBezTo>
                  <a:cubicBezTo>
                    <a:pt x="1657" y="1129"/>
                    <a:pt x="1575" y="966"/>
                    <a:pt x="1470" y="818"/>
                  </a:cubicBezTo>
                  <a:cubicBezTo>
                    <a:pt x="1295" y="569"/>
                    <a:pt x="1065" y="364"/>
                    <a:pt x="799" y="216"/>
                  </a:cubicBezTo>
                  <a:cubicBezTo>
                    <a:pt x="622" y="117"/>
                    <a:pt x="428" y="50"/>
                    <a:pt x="229" y="15"/>
                  </a:cubicBezTo>
                  <a:cubicBezTo>
                    <a:pt x="160" y="5"/>
                    <a:pt x="107" y="1"/>
                    <a:pt x="69"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36;p34"/>
            <p:cNvSpPr/>
            <p:nvPr/>
          </p:nvSpPr>
          <p:spPr>
            <a:xfrm>
              <a:off x="9518875" y="2728550"/>
              <a:ext cx="162825" cy="248250"/>
            </a:xfrm>
            <a:custGeom>
              <a:avLst/>
              <a:gdLst/>
              <a:ahLst/>
              <a:cxnLst/>
              <a:rect l="l" t="t" r="r" b="b"/>
              <a:pathLst>
                <a:path w="6513" h="9930" extrusionOk="0">
                  <a:moveTo>
                    <a:pt x="6512" y="1"/>
                  </a:moveTo>
                  <a:lnTo>
                    <a:pt x="1" y="4322"/>
                  </a:lnTo>
                  <a:lnTo>
                    <a:pt x="1" y="9026"/>
                  </a:lnTo>
                  <a:cubicBezTo>
                    <a:pt x="1318" y="9605"/>
                    <a:pt x="2429" y="9929"/>
                    <a:pt x="3560" y="9929"/>
                  </a:cubicBezTo>
                  <a:cubicBezTo>
                    <a:pt x="4488" y="9929"/>
                    <a:pt x="5431" y="9711"/>
                    <a:pt x="6512" y="9235"/>
                  </a:cubicBezTo>
                  <a:lnTo>
                    <a:pt x="6512" y="1"/>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37;p34"/>
            <p:cNvSpPr/>
            <p:nvPr/>
          </p:nvSpPr>
          <p:spPr>
            <a:xfrm>
              <a:off x="9518875" y="2764000"/>
              <a:ext cx="147100" cy="142675"/>
            </a:xfrm>
            <a:custGeom>
              <a:avLst/>
              <a:gdLst/>
              <a:ahLst/>
              <a:cxnLst/>
              <a:rect l="l" t="t" r="r" b="b"/>
              <a:pathLst>
                <a:path w="5884" h="5707" extrusionOk="0">
                  <a:moveTo>
                    <a:pt x="5883" y="1"/>
                  </a:moveTo>
                  <a:lnTo>
                    <a:pt x="1" y="3216"/>
                  </a:lnTo>
                  <a:lnTo>
                    <a:pt x="1" y="5565"/>
                  </a:lnTo>
                  <a:cubicBezTo>
                    <a:pt x="1" y="5565"/>
                    <a:pt x="520" y="5706"/>
                    <a:pt x="1250" y="5706"/>
                  </a:cubicBezTo>
                  <a:cubicBezTo>
                    <a:pt x="2931" y="5706"/>
                    <a:pt x="5730" y="4956"/>
                    <a:pt x="5883"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38;p34"/>
            <p:cNvSpPr/>
            <p:nvPr/>
          </p:nvSpPr>
          <p:spPr>
            <a:xfrm>
              <a:off x="9669825" y="2669050"/>
              <a:ext cx="55150" cy="68950"/>
            </a:xfrm>
            <a:custGeom>
              <a:avLst/>
              <a:gdLst/>
              <a:ahLst/>
              <a:cxnLst/>
              <a:rect l="l" t="t" r="r" b="b"/>
              <a:pathLst>
                <a:path w="2206" h="2758" extrusionOk="0">
                  <a:moveTo>
                    <a:pt x="1118" y="0"/>
                  </a:moveTo>
                  <a:cubicBezTo>
                    <a:pt x="1060" y="0"/>
                    <a:pt x="1003" y="4"/>
                    <a:pt x="946" y="12"/>
                  </a:cubicBezTo>
                  <a:cubicBezTo>
                    <a:pt x="695" y="45"/>
                    <a:pt x="457" y="142"/>
                    <a:pt x="223" y="236"/>
                  </a:cubicBezTo>
                  <a:lnTo>
                    <a:pt x="1" y="2610"/>
                  </a:lnTo>
                  <a:cubicBezTo>
                    <a:pt x="192" y="2710"/>
                    <a:pt x="405" y="2758"/>
                    <a:pt x="619" y="2758"/>
                  </a:cubicBezTo>
                  <a:cubicBezTo>
                    <a:pt x="987" y="2758"/>
                    <a:pt x="1359" y="2618"/>
                    <a:pt x="1627" y="2363"/>
                  </a:cubicBezTo>
                  <a:cubicBezTo>
                    <a:pt x="2051" y="1960"/>
                    <a:pt x="2205" y="1308"/>
                    <a:pt x="2045" y="745"/>
                  </a:cubicBezTo>
                  <a:cubicBezTo>
                    <a:pt x="1981" y="519"/>
                    <a:pt x="1863" y="300"/>
                    <a:pt x="1673" y="162"/>
                  </a:cubicBezTo>
                  <a:cubicBezTo>
                    <a:pt x="1514" y="48"/>
                    <a:pt x="1316" y="0"/>
                    <a:pt x="1118"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39;p34"/>
            <p:cNvSpPr/>
            <p:nvPr/>
          </p:nvSpPr>
          <p:spPr>
            <a:xfrm>
              <a:off x="9684825" y="2678575"/>
              <a:ext cx="28575" cy="44500"/>
            </a:xfrm>
            <a:custGeom>
              <a:avLst/>
              <a:gdLst/>
              <a:ahLst/>
              <a:cxnLst/>
              <a:rect l="l" t="t" r="r" b="b"/>
              <a:pathLst>
                <a:path w="1143" h="1780" extrusionOk="0">
                  <a:moveTo>
                    <a:pt x="649" y="0"/>
                  </a:moveTo>
                  <a:cubicBezTo>
                    <a:pt x="638" y="0"/>
                    <a:pt x="626" y="4"/>
                    <a:pt x="616" y="14"/>
                  </a:cubicBezTo>
                  <a:lnTo>
                    <a:pt x="616" y="15"/>
                  </a:lnTo>
                  <a:cubicBezTo>
                    <a:pt x="407" y="218"/>
                    <a:pt x="239" y="436"/>
                    <a:pt x="81" y="674"/>
                  </a:cubicBezTo>
                  <a:lnTo>
                    <a:pt x="81" y="674"/>
                  </a:lnTo>
                  <a:cubicBezTo>
                    <a:pt x="60" y="699"/>
                    <a:pt x="42" y="728"/>
                    <a:pt x="25" y="759"/>
                  </a:cubicBezTo>
                  <a:cubicBezTo>
                    <a:pt x="0" y="798"/>
                    <a:pt x="36" y="841"/>
                    <a:pt x="74" y="841"/>
                  </a:cubicBezTo>
                  <a:cubicBezTo>
                    <a:pt x="86" y="841"/>
                    <a:pt x="99" y="836"/>
                    <a:pt x="109" y="825"/>
                  </a:cubicBezTo>
                  <a:cubicBezTo>
                    <a:pt x="199" y="729"/>
                    <a:pt x="307" y="687"/>
                    <a:pt x="411" y="687"/>
                  </a:cubicBezTo>
                  <a:cubicBezTo>
                    <a:pt x="640" y="687"/>
                    <a:pt x="844" y="893"/>
                    <a:pt x="766" y="1185"/>
                  </a:cubicBezTo>
                  <a:cubicBezTo>
                    <a:pt x="690" y="1468"/>
                    <a:pt x="454" y="1538"/>
                    <a:pt x="207" y="1634"/>
                  </a:cubicBezTo>
                  <a:cubicBezTo>
                    <a:pt x="151" y="1657"/>
                    <a:pt x="137" y="1748"/>
                    <a:pt x="207" y="1764"/>
                  </a:cubicBezTo>
                  <a:cubicBezTo>
                    <a:pt x="252" y="1775"/>
                    <a:pt x="297" y="1780"/>
                    <a:pt x="340" y="1780"/>
                  </a:cubicBezTo>
                  <a:cubicBezTo>
                    <a:pt x="775" y="1780"/>
                    <a:pt x="1142" y="1298"/>
                    <a:pt x="979" y="870"/>
                  </a:cubicBezTo>
                  <a:cubicBezTo>
                    <a:pt x="891" y="638"/>
                    <a:pt x="665" y="500"/>
                    <a:pt x="447" y="500"/>
                  </a:cubicBezTo>
                  <a:cubicBezTo>
                    <a:pt x="401" y="500"/>
                    <a:pt x="355" y="506"/>
                    <a:pt x="310" y="519"/>
                  </a:cubicBezTo>
                  <a:lnTo>
                    <a:pt x="310" y="519"/>
                  </a:lnTo>
                  <a:cubicBezTo>
                    <a:pt x="424" y="365"/>
                    <a:pt x="551" y="221"/>
                    <a:pt x="685" y="84"/>
                  </a:cubicBezTo>
                  <a:cubicBezTo>
                    <a:pt x="719" y="49"/>
                    <a:pt x="686" y="0"/>
                    <a:pt x="649"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40;p34"/>
            <p:cNvSpPr/>
            <p:nvPr/>
          </p:nvSpPr>
          <p:spPr>
            <a:xfrm>
              <a:off x="9440325" y="2541950"/>
              <a:ext cx="267300" cy="310750"/>
            </a:xfrm>
            <a:custGeom>
              <a:avLst/>
              <a:gdLst/>
              <a:ahLst/>
              <a:cxnLst/>
              <a:rect l="l" t="t" r="r" b="b"/>
              <a:pathLst>
                <a:path w="10692" h="12430" extrusionOk="0">
                  <a:moveTo>
                    <a:pt x="5905" y="1"/>
                  </a:moveTo>
                  <a:cubicBezTo>
                    <a:pt x="4849" y="1"/>
                    <a:pt x="1882" y="422"/>
                    <a:pt x="1054" y="5030"/>
                  </a:cubicBezTo>
                  <a:cubicBezTo>
                    <a:pt x="0" y="10900"/>
                    <a:pt x="1818" y="12416"/>
                    <a:pt x="4176" y="12429"/>
                  </a:cubicBezTo>
                  <a:cubicBezTo>
                    <a:pt x="4192" y="12429"/>
                    <a:pt x="4208" y="12429"/>
                    <a:pt x="4224" y="12429"/>
                  </a:cubicBezTo>
                  <a:cubicBezTo>
                    <a:pt x="6989" y="12429"/>
                    <a:pt x="8649" y="11100"/>
                    <a:pt x="9198" y="8133"/>
                  </a:cubicBezTo>
                  <a:cubicBezTo>
                    <a:pt x="10023" y="3671"/>
                    <a:pt x="10691" y="294"/>
                    <a:pt x="6281" y="22"/>
                  </a:cubicBezTo>
                  <a:cubicBezTo>
                    <a:pt x="6281" y="22"/>
                    <a:pt x="6141" y="1"/>
                    <a:pt x="5905"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41;p34"/>
            <p:cNvSpPr/>
            <p:nvPr/>
          </p:nvSpPr>
          <p:spPr>
            <a:xfrm>
              <a:off x="9539950" y="2634775"/>
              <a:ext cx="23875" cy="107800"/>
            </a:xfrm>
            <a:custGeom>
              <a:avLst/>
              <a:gdLst/>
              <a:ahLst/>
              <a:cxnLst/>
              <a:rect l="l" t="t" r="r" b="b"/>
              <a:pathLst>
                <a:path w="955" h="4312" extrusionOk="0">
                  <a:moveTo>
                    <a:pt x="312" y="0"/>
                  </a:moveTo>
                  <a:cubicBezTo>
                    <a:pt x="288" y="0"/>
                    <a:pt x="263" y="16"/>
                    <a:pt x="261" y="47"/>
                  </a:cubicBezTo>
                  <a:lnTo>
                    <a:pt x="260" y="47"/>
                  </a:lnTo>
                  <a:cubicBezTo>
                    <a:pt x="138" y="1196"/>
                    <a:pt x="1" y="2499"/>
                    <a:pt x="124" y="3651"/>
                  </a:cubicBezTo>
                  <a:cubicBezTo>
                    <a:pt x="163" y="4017"/>
                    <a:pt x="320" y="4311"/>
                    <a:pt x="656" y="4311"/>
                  </a:cubicBezTo>
                  <a:cubicBezTo>
                    <a:pt x="712" y="4311"/>
                    <a:pt x="772" y="4303"/>
                    <a:pt x="838" y="4286"/>
                  </a:cubicBezTo>
                  <a:cubicBezTo>
                    <a:pt x="954" y="4256"/>
                    <a:pt x="915" y="4095"/>
                    <a:pt x="809" y="4095"/>
                  </a:cubicBezTo>
                  <a:cubicBezTo>
                    <a:pt x="802" y="4095"/>
                    <a:pt x="794" y="4095"/>
                    <a:pt x="786" y="4097"/>
                  </a:cubicBezTo>
                  <a:cubicBezTo>
                    <a:pt x="759" y="4102"/>
                    <a:pt x="734" y="4105"/>
                    <a:pt x="710" y="4105"/>
                  </a:cubicBezTo>
                  <a:cubicBezTo>
                    <a:pt x="89" y="4105"/>
                    <a:pt x="319" y="2370"/>
                    <a:pt x="325" y="2059"/>
                  </a:cubicBezTo>
                  <a:cubicBezTo>
                    <a:pt x="340" y="1388"/>
                    <a:pt x="366" y="718"/>
                    <a:pt x="357" y="47"/>
                  </a:cubicBezTo>
                  <a:cubicBezTo>
                    <a:pt x="357" y="16"/>
                    <a:pt x="335" y="0"/>
                    <a:pt x="312"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42;p34"/>
            <p:cNvSpPr/>
            <p:nvPr/>
          </p:nvSpPr>
          <p:spPr>
            <a:xfrm>
              <a:off x="9571725" y="2677825"/>
              <a:ext cx="22000" cy="18850"/>
            </a:xfrm>
            <a:custGeom>
              <a:avLst/>
              <a:gdLst/>
              <a:ahLst/>
              <a:cxnLst/>
              <a:rect l="l" t="t" r="r" b="b"/>
              <a:pathLst>
                <a:path w="880" h="754" extrusionOk="0">
                  <a:moveTo>
                    <a:pt x="503" y="1"/>
                  </a:moveTo>
                  <a:cubicBezTo>
                    <a:pt x="168" y="1"/>
                    <a:pt x="0" y="406"/>
                    <a:pt x="237" y="644"/>
                  </a:cubicBezTo>
                  <a:cubicBezTo>
                    <a:pt x="309" y="716"/>
                    <a:pt x="405" y="754"/>
                    <a:pt x="503" y="754"/>
                  </a:cubicBezTo>
                  <a:cubicBezTo>
                    <a:pt x="552" y="754"/>
                    <a:pt x="601" y="744"/>
                    <a:pt x="648" y="725"/>
                  </a:cubicBezTo>
                  <a:cubicBezTo>
                    <a:pt x="789" y="667"/>
                    <a:pt x="880" y="529"/>
                    <a:pt x="880" y="377"/>
                  </a:cubicBezTo>
                  <a:cubicBezTo>
                    <a:pt x="880" y="168"/>
                    <a:pt x="711" y="1"/>
                    <a:pt x="503"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43;p34"/>
            <p:cNvSpPr/>
            <p:nvPr/>
          </p:nvSpPr>
          <p:spPr>
            <a:xfrm>
              <a:off x="9500225" y="2677825"/>
              <a:ext cx="22025" cy="18850"/>
            </a:xfrm>
            <a:custGeom>
              <a:avLst/>
              <a:gdLst/>
              <a:ahLst/>
              <a:cxnLst/>
              <a:rect l="l" t="t" r="r" b="b"/>
              <a:pathLst>
                <a:path w="881" h="754" extrusionOk="0">
                  <a:moveTo>
                    <a:pt x="504" y="1"/>
                  </a:moveTo>
                  <a:cubicBezTo>
                    <a:pt x="168" y="1"/>
                    <a:pt x="1" y="406"/>
                    <a:pt x="237" y="644"/>
                  </a:cubicBezTo>
                  <a:cubicBezTo>
                    <a:pt x="309" y="716"/>
                    <a:pt x="405" y="754"/>
                    <a:pt x="503" y="754"/>
                  </a:cubicBezTo>
                  <a:cubicBezTo>
                    <a:pt x="552" y="754"/>
                    <a:pt x="601" y="744"/>
                    <a:pt x="648" y="725"/>
                  </a:cubicBezTo>
                  <a:cubicBezTo>
                    <a:pt x="789" y="667"/>
                    <a:pt x="880" y="529"/>
                    <a:pt x="880" y="377"/>
                  </a:cubicBezTo>
                  <a:cubicBezTo>
                    <a:pt x="880" y="168"/>
                    <a:pt x="711" y="1"/>
                    <a:pt x="504"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44;p34"/>
            <p:cNvSpPr/>
            <p:nvPr/>
          </p:nvSpPr>
          <p:spPr>
            <a:xfrm>
              <a:off x="9492850" y="2642625"/>
              <a:ext cx="40850" cy="12025"/>
            </a:xfrm>
            <a:custGeom>
              <a:avLst/>
              <a:gdLst/>
              <a:ahLst/>
              <a:cxnLst/>
              <a:rect l="l" t="t" r="r" b="b"/>
              <a:pathLst>
                <a:path w="1634" h="481" extrusionOk="0">
                  <a:moveTo>
                    <a:pt x="888" y="1"/>
                  </a:moveTo>
                  <a:cubicBezTo>
                    <a:pt x="544" y="1"/>
                    <a:pt x="194" y="121"/>
                    <a:pt x="27" y="378"/>
                  </a:cubicBezTo>
                  <a:cubicBezTo>
                    <a:pt x="0" y="419"/>
                    <a:pt x="37" y="481"/>
                    <a:pt x="84" y="481"/>
                  </a:cubicBezTo>
                  <a:cubicBezTo>
                    <a:pt x="90" y="481"/>
                    <a:pt x="97" y="480"/>
                    <a:pt x="103" y="477"/>
                  </a:cubicBezTo>
                  <a:cubicBezTo>
                    <a:pt x="326" y="391"/>
                    <a:pt x="508" y="264"/>
                    <a:pt x="752" y="233"/>
                  </a:cubicBezTo>
                  <a:cubicBezTo>
                    <a:pt x="796" y="227"/>
                    <a:pt x="838" y="225"/>
                    <a:pt x="879" y="225"/>
                  </a:cubicBezTo>
                  <a:cubicBezTo>
                    <a:pt x="1092" y="225"/>
                    <a:pt x="1279" y="289"/>
                    <a:pt x="1486" y="364"/>
                  </a:cubicBezTo>
                  <a:cubicBezTo>
                    <a:pt x="1498" y="368"/>
                    <a:pt x="1510" y="370"/>
                    <a:pt x="1520" y="370"/>
                  </a:cubicBezTo>
                  <a:cubicBezTo>
                    <a:pt x="1605" y="370"/>
                    <a:pt x="1634" y="242"/>
                    <a:pt x="1561" y="188"/>
                  </a:cubicBezTo>
                  <a:cubicBezTo>
                    <a:pt x="1390" y="66"/>
                    <a:pt x="1141" y="1"/>
                    <a:pt x="888" y="1"/>
                  </a:cubicBezTo>
                  <a:close/>
                </a:path>
              </a:pathLst>
            </a:custGeom>
            <a:solidFill>
              <a:srgbClr val="442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45;p34"/>
            <p:cNvSpPr/>
            <p:nvPr/>
          </p:nvSpPr>
          <p:spPr>
            <a:xfrm>
              <a:off x="9573550" y="2639700"/>
              <a:ext cx="40875" cy="12025"/>
            </a:xfrm>
            <a:custGeom>
              <a:avLst/>
              <a:gdLst/>
              <a:ahLst/>
              <a:cxnLst/>
              <a:rect l="l" t="t" r="r" b="b"/>
              <a:pathLst>
                <a:path w="1635" h="481" extrusionOk="0">
                  <a:moveTo>
                    <a:pt x="887" y="1"/>
                  </a:moveTo>
                  <a:cubicBezTo>
                    <a:pt x="543" y="1"/>
                    <a:pt x="193" y="120"/>
                    <a:pt x="27" y="377"/>
                  </a:cubicBezTo>
                  <a:cubicBezTo>
                    <a:pt x="1" y="418"/>
                    <a:pt x="37" y="480"/>
                    <a:pt x="83" y="480"/>
                  </a:cubicBezTo>
                  <a:cubicBezTo>
                    <a:pt x="90" y="480"/>
                    <a:pt x="97" y="479"/>
                    <a:pt x="104" y="476"/>
                  </a:cubicBezTo>
                  <a:cubicBezTo>
                    <a:pt x="326" y="392"/>
                    <a:pt x="507" y="263"/>
                    <a:pt x="751" y="233"/>
                  </a:cubicBezTo>
                  <a:cubicBezTo>
                    <a:pt x="796" y="228"/>
                    <a:pt x="839" y="225"/>
                    <a:pt x="882" y="225"/>
                  </a:cubicBezTo>
                  <a:cubicBezTo>
                    <a:pt x="1094" y="225"/>
                    <a:pt x="1280" y="289"/>
                    <a:pt x="1486" y="364"/>
                  </a:cubicBezTo>
                  <a:cubicBezTo>
                    <a:pt x="1498" y="368"/>
                    <a:pt x="1510" y="370"/>
                    <a:pt x="1520" y="370"/>
                  </a:cubicBezTo>
                  <a:cubicBezTo>
                    <a:pt x="1605" y="370"/>
                    <a:pt x="1634" y="241"/>
                    <a:pt x="1561" y="189"/>
                  </a:cubicBezTo>
                  <a:cubicBezTo>
                    <a:pt x="1390" y="66"/>
                    <a:pt x="1140" y="1"/>
                    <a:pt x="887" y="1"/>
                  </a:cubicBezTo>
                  <a:close/>
                </a:path>
              </a:pathLst>
            </a:custGeom>
            <a:solidFill>
              <a:srgbClr val="442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46;p34"/>
            <p:cNvSpPr/>
            <p:nvPr/>
          </p:nvSpPr>
          <p:spPr>
            <a:xfrm>
              <a:off x="9680950" y="2681125"/>
              <a:ext cx="32675" cy="38475"/>
            </a:xfrm>
            <a:custGeom>
              <a:avLst/>
              <a:gdLst/>
              <a:ahLst/>
              <a:cxnLst/>
              <a:rect l="l" t="t" r="r" b="b"/>
              <a:pathLst>
                <a:path w="1307" h="1539" extrusionOk="0">
                  <a:moveTo>
                    <a:pt x="852" y="1"/>
                  </a:moveTo>
                  <a:cubicBezTo>
                    <a:pt x="778" y="1"/>
                    <a:pt x="706" y="22"/>
                    <a:pt x="649" y="68"/>
                  </a:cubicBezTo>
                  <a:lnTo>
                    <a:pt x="811" y="20"/>
                  </a:lnTo>
                  <a:lnTo>
                    <a:pt x="811" y="20"/>
                  </a:lnTo>
                  <a:cubicBezTo>
                    <a:pt x="560" y="106"/>
                    <a:pt x="324" y="257"/>
                    <a:pt x="181" y="481"/>
                  </a:cubicBezTo>
                  <a:cubicBezTo>
                    <a:pt x="38" y="703"/>
                    <a:pt x="0" y="1003"/>
                    <a:pt x="127" y="1236"/>
                  </a:cubicBezTo>
                  <a:cubicBezTo>
                    <a:pt x="224" y="1416"/>
                    <a:pt x="428" y="1538"/>
                    <a:pt x="629" y="1538"/>
                  </a:cubicBezTo>
                  <a:cubicBezTo>
                    <a:pt x="687" y="1538"/>
                    <a:pt x="745" y="1528"/>
                    <a:pt x="801" y="1506"/>
                  </a:cubicBezTo>
                  <a:cubicBezTo>
                    <a:pt x="1017" y="1418"/>
                    <a:pt x="1138" y="1188"/>
                    <a:pt x="1215" y="967"/>
                  </a:cubicBezTo>
                  <a:cubicBezTo>
                    <a:pt x="1266" y="816"/>
                    <a:pt x="1306" y="657"/>
                    <a:pt x="1296" y="497"/>
                  </a:cubicBezTo>
                  <a:cubicBezTo>
                    <a:pt x="1286" y="339"/>
                    <a:pt x="1220" y="176"/>
                    <a:pt x="1093" y="81"/>
                  </a:cubicBezTo>
                  <a:cubicBezTo>
                    <a:pt x="1024" y="29"/>
                    <a:pt x="937" y="1"/>
                    <a:pt x="852"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47;p34"/>
            <p:cNvSpPr/>
            <p:nvPr/>
          </p:nvSpPr>
          <p:spPr>
            <a:xfrm>
              <a:off x="9483875" y="2535800"/>
              <a:ext cx="213650" cy="138725"/>
            </a:xfrm>
            <a:custGeom>
              <a:avLst/>
              <a:gdLst/>
              <a:ahLst/>
              <a:cxnLst/>
              <a:rect l="l" t="t" r="r" b="b"/>
              <a:pathLst>
                <a:path w="8546" h="5549" extrusionOk="0">
                  <a:moveTo>
                    <a:pt x="4339" y="1"/>
                  </a:moveTo>
                  <a:cubicBezTo>
                    <a:pt x="3644" y="1"/>
                    <a:pt x="2947" y="88"/>
                    <a:pt x="2306" y="350"/>
                  </a:cubicBezTo>
                  <a:cubicBezTo>
                    <a:pt x="1208" y="796"/>
                    <a:pt x="334" y="1764"/>
                    <a:pt x="0" y="2902"/>
                  </a:cubicBezTo>
                  <a:lnTo>
                    <a:pt x="14" y="2865"/>
                  </a:lnTo>
                  <a:cubicBezTo>
                    <a:pt x="398" y="3311"/>
                    <a:pt x="990" y="3514"/>
                    <a:pt x="1585" y="3514"/>
                  </a:cubicBezTo>
                  <a:cubicBezTo>
                    <a:pt x="1798" y="3514"/>
                    <a:pt x="2012" y="3488"/>
                    <a:pt x="2217" y="3437"/>
                  </a:cubicBezTo>
                  <a:cubicBezTo>
                    <a:pt x="2992" y="3245"/>
                    <a:pt x="3661" y="2761"/>
                    <a:pt x="4269" y="2246"/>
                  </a:cubicBezTo>
                  <a:cubicBezTo>
                    <a:pt x="4284" y="2865"/>
                    <a:pt x="4890" y="3357"/>
                    <a:pt x="5508" y="3402"/>
                  </a:cubicBezTo>
                  <a:cubicBezTo>
                    <a:pt x="5546" y="3405"/>
                    <a:pt x="5585" y="3406"/>
                    <a:pt x="5623" y="3406"/>
                  </a:cubicBezTo>
                  <a:cubicBezTo>
                    <a:pt x="6200" y="3406"/>
                    <a:pt x="6750" y="3107"/>
                    <a:pt x="7185" y="2722"/>
                  </a:cubicBezTo>
                  <a:cubicBezTo>
                    <a:pt x="7250" y="3550"/>
                    <a:pt x="7375" y="4371"/>
                    <a:pt x="7556" y="5181"/>
                  </a:cubicBezTo>
                  <a:cubicBezTo>
                    <a:pt x="7590" y="5332"/>
                    <a:pt x="7649" y="5509"/>
                    <a:pt x="7799" y="5548"/>
                  </a:cubicBezTo>
                  <a:lnTo>
                    <a:pt x="8384" y="5342"/>
                  </a:lnTo>
                  <a:cubicBezTo>
                    <a:pt x="8545" y="4490"/>
                    <a:pt x="8418" y="3351"/>
                    <a:pt x="8199" y="2511"/>
                  </a:cubicBezTo>
                  <a:cubicBezTo>
                    <a:pt x="7980" y="1672"/>
                    <a:pt x="7469" y="884"/>
                    <a:pt x="6712" y="461"/>
                  </a:cubicBezTo>
                  <a:cubicBezTo>
                    <a:pt x="6145" y="146"/>
                    <a:pt x="5484" y="49"/>
                    <a:pt x="4837" y="15"/>
                  </a:cubicBezTo>
                  <a:cubicBezTo>
                    <a:pt x="4672" y="6"/>
                    <a:pt x="4506" y="1"/>
                    <a:pt x="4339" y="1"/>
                  </a:cubicBezTo>
                  <a:close/>
                </a:path>
              </a:pathLst>
            </a:custGeom>
            <a:solidFill>
              <a:srgbClr val="442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48;p34"/>
            <p:cNvSpPr/>
            <p:nvPr/>
          </p:nvSpPr>
          <p:spPr>
            <a:xfrm>
              <a:off x="9545475" y="2735575"/>
              <a:ext cx="39650" cy="25300"/>
            </a:xfrm>
            <a:custGeom>
              <a:avLst/>
              <a:gdLst/>
              <a:ahLst/>
              <a:cxnLst/>
              <a:rect l="l" t="t" r="r" b="b"/>
              <a:pathLst>
                <a:path w="1586" h="1012" extrusionOk="0">
                  <a:moveTo>
                    <a:pt x="1489" y="0"/>
                  </a:moveTo>
                  <a:cubicBezTo>
                    <a:pt x="1450" y="0"/>
                    <a:pt x="1412" y="20"/>
                    <a:pt x="1401" y="64"/>
                  </a:cubicBezTo>
                  <a:cubicBezTo>
                    <a:pt x="1286" y="555"/>
                    <a:pt x="925" y="864"/>
                    <a:pt x="472" y="864"/>
                  </a:cubicBezTo>
                  <a:cubicBezTo>
                    <a:pt x="353" y="864"/>
                    <a:pt x="227" y="843"/>
                    <a:pt x="99" y="798"/>
                  </a:cubicBezTo>
                  <a:cubicBezTo>
                    <a:pt x="93" y="796"/>
                    <a:pt x="87" y="795"/>
                    <a:pt x="82" y="795"/>
                  </a:cubicBezTo>
                  <a:cubicBezTo>
                    <a:pt x="30" y="795"/>
                    <a:pt x="1" y="878"/>
                    <a:pt x="54" y="904"/>
                  </a:cubicBezTo>
                  <a:cubicBezTo>
                    <a:pt x="208" y="977"/>
                    <a:pt x="369" y="1012"/>
                    <a:pt x="526" y="1012"/>
                  </a:cubicBezTo>
                  <a:cubicBezTo>
                    <a:pt x="1038" y="1012"/>
                    <a:pt x="1510" y="648"/>
                    <a:pt x="1579" y="87"/>
                  </a:cubicBezTo>
                  <a:cubicBezTo>
                    <a:pt x="1586" y="31"/>
                    <a:pt x="1538" y="0"/>
                    <a:pt x="1489"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49;p34"/>
            <p:cNvSpPr/>
            <p:nvPr/>
          </p:nvSpPr>
          <p:spPr>
            <a:xfrm>
              <a:off x="9461425" y="3426175"/>
              <a:ext cx="148125" cy="166850"/>
            </a:xfrm>
            <a:custGeom>
              <a:avLst/>
              <a:gdLst/>
              <a:ahLst/>
              <a:cxnLst/>
              <a:rect l="l" t="t" r="r" b="b"/>
              <a:pathLst>
                <a:path w="5925" h="6674" extrusionOk="0">
                  <a:moveTo>
                    <a:pt x="4875" y="1"/>
                  </a:moveTo>
                  <a:cubicBezTo>
                    <a:pt x="4875" y="1"/>
                    <a:pt x="0" y="634"/>
                    <a:pt x="564" y="6323"/>
                  </a:cubicBezTo>
                  <a:cubicBezTo>
                    <a:pt x="564" y="6323"/>
                    <a:pt x="878" y="6674"/>
                    <a:pt x="1170" y="6674"/>
                  </a:cubicBezTo>
                  <a:cubicBezTo>
                    <a:pt x="1316" y="6674"/>
                    <a:pt x="1457" y="6586"/>
                    <a:pt x="1550" y="6323"/>
                  </a:cubicBezTo>
                  <a:cubicBezTo>
                    <a:pt x="1550" y="6323"/>
                    <a:pt x="1729" y="6669"/>
                    <a:pt x="2028" y="6669"/>
                  </a:cubicBezTo>
                  <a:cubicBezTo>
                    <a:pt x="2211" y="6669"/>
                    <a:pt x="2439" y="6540"/>
                    <a:pt x="2698" y="6124"/>
                  </a:cubicBezTo>
                  <a:lnTo>
                    <a:pt x="5925" y="5512"/>
                  </a:lnTo>
                  <a:lnTo>
                    <a:pt x="4875" y="1"/>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50;p34"/>
            <p:cNvSpPr/>
            <p:nvPr/>
          </p:nvSpPr>
          <p:spPr>
            <a:xfrm>
              <a:off x="9489050" y="3477100"/>
              <a:ext cx="67425" cy="109450"/>
            </a:xfrm>
            <a:custGeom>
              <a:avLst/>
              <a:gdLst/>
              <a:ahLst/>
              <a:cxnLst/>
              <a:rect l="l" t="t" r="r" b="b"/>
              <a:pathLst>
                <a:path w="2697" h="4378" extrusionOk="0">
                  <a:moveTo>
                    <a:pt x="2581" y="1"/>
                  </a:moveTo>
                  <a:cubicBezTo>
                    <a:pt x="2569" y="1"/>
                    <a:pt x="2557" y="3"/>
                    <a:pt x="2544" y="9"/>
                  </a:cubicBezTo>
                  <a:cubicBezTo>
                    <a:pt x="994" y="750"/>
                    <a:pt x="0" y="2633"/>
                    <a:pt x="419" y="4328"/>
                  </a:cubicBezTo>
                  <a:cubicBezTo>
                    <a:pt x="427" y="4362"/>
                    <a:pt x="456" y="4378"/>
                    <a:pt x="485" y="4378"/>
                  </a:cubicBezTo>
                  <a:cubicBezTo>
                    <a:pt x="521" y="4378"/>
                    <a:pt x="557" y="4353"/>
                    <a:pt x="555" y="4309"/>
                  </a:cubicBezTo>
                  <a:cubicBezTo>
                    <a:pt x="469" y="2468"/>
                    <a:pt x="1036" y="1136"/>
                    <a:pt x="2623" y="145"/>
                  </a:cubicBezTo>
                  <a:cubicBezTo>
                    <a:pt x="2697" y="98"/>
                    <a:pt x="2652" y="1"/>
                    <a:pt x="2581"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51;p34"/>
            <p:cNvSpPr/>
            <p:nvPr/>
          </p:nvSpPr>
          <p:spPr>
            <a:xfrm>
              <a:off x="9526300" y="3506175"/>
              <a:ext cx="51150" cy="73625"/>
            </a:xfrm>
            <a:custGeom>
              <a:avLst/>
              <a:gdLst/>
              <a:ahLst/>
              <a:cxnLst/>
              <a:rect l="l" t="t" r="r" b="b"/>
              <a:pathLst>
                <a:path w="2046" h="2945" extrusionOk="0">
                  <a:moveTo>
                    <a:pt x="1906" y="0"/>
                  </a:moveTo>
                  <a:cubicBezTo>
                    <a:pt x="1884" y="0"/>
                    <a:pt x="1861" y="8"/>
                    <a:pt x="1841" y="25"/>
                  </a:cubicBezTo>
                  <a:cubicBezTo>
                    <a:pt x="1024" y="686"/>
                    <a:pt x="167" y="1818"/>
                    <a:pt x="6" y="2880"/>
                  </a:cubicBezTo>
                  <a:cubicBezTo>
                    <a:pt x="1" y="2915"/>
                    <a:pt x="30" y="2945"/>
                    <a:pt x="60" y="2945"/>
                  </a:cubicBezTo>
                  <a:cubicBezTo>
                    <a:pt x="74" y="2945"/>
                    <a:pt x="89" y="2937"/>
                    <a:pt x="99" y="2919"/>
                  </a:cubicBezTo>
                  <a:lnTo>
                    <a:pt x="99" y="2920"/>
                  </a:lnTo>
                  <a:cubicBezTo>
                    <a:pt x="366" y="2454"/>
                    <a:pt x="546" y="1952"/>
                    <a:pt x="838" y="1498"/>
                  </a:cubicBezTo>
                  <a:cubicBezTo>
                    <a:pt x="1161" y="998"/>
                    <a:pt x="1560" y="582"/>
                    <a:pt x="1976" y="160"/>
                  </a:cubicBezTo>
                  <a:cubicBezTo>
                    <a:pt x="2045" y="90"/>
                    <a:pt x="1982" y="0"/>
                    <a:pt x="1906"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52;p34"/>
            <p:cNvSpPr/>
            <p:nvPr/>
          </p:nvSpPr>
          <p:spPr>
            <a:xfrm>
              <a:off x="9583300" y="3286950"/>
              <a:ext cx="382125" cy="297325"/>
            </a:xfrm>
            <a:custGeom>
              <a:avLst/>
              <a:gdLst/>
              <a:ahLst/>
              <a:cxnLst/>
              <a:rect l="l" t="t" r="r" b="b"/>
              <a:pathLst>
                <a:path w="15285" h="11893" extrusionOk="0">
                  <a:moveTo>
                    <a:pt x="10758" y="0"/>
                  </a:moveTo>
                  <a:cubicBezTo>
                    <a:pt x="9057" y="0"/>
                    <a:pt x="7724" y="346"/>
                    <a:pt x="7724" y="346"/>
                  </a:cubicBezTo>
                  <a:lnTo>
                    <a:pt x="7805" y="4211"/>
                  </a:lnTo>
                  <a:lnTo>
                    <a:pt x="0" y="5571"/>
                  </a:lnTo>
                  <a:lnTo>
                    <a:pt x="800" y="11312"/>
                  </a:lnTo>
                  <a:cubicBezTo>
                    <a:pt x="800" y="11312"/>
                    <a:pt x="3726" y="11893"/>
                    <a:pt x="6841" y="11893"/>
                  </a:cubicBezTo>
                  <a:cubicBezTo>
                    <a:pt x="8418" y="11893"/>
                    <a:pt x="10044" y="11744"/>
                    <a:pt x="11362" y="11296"/>
                  </a:cubicBezTo>
                  <a:cubicBezTo>
                    <a:pt x="15285" y="9961"/>
                    <a:pt x="14452" y="703"/>
                    <a:pt x="14452" y="703"/>
                  </a:cubicBezTo>
                  <a:cubicBezTo>
                    <a:pt x="13254" y="161"/>
                    <a:pt x="11920" y="0"/>
                    <a:pt x="10758"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53;p34"/>
            <p:cNvSpPr/>
            <p:nvPr/>
          </p:nvSpPr>
          <p:spPr>
            <a:xfrm>
              <a:off x="9775175" y="3389225"/>
              <a:ext cx="48600" cy="31225"/>
            </a:xfrm>
            <a:custGeom>
              <a:avLst/>
              <a:gdLst/>
              <a:ahLst/>
              <a:cxnLst/>
              <a:rect l="l" t="t" r="r" b="b"/>
              <a:pathLst>
                <a:path w="1944" h="1249" extrusionOk="0">
                  <a:moveTo>
                    <a:pt x="60" y="0"/>
                  </a:moveTo>
                  <a:cubicBezTo>
                    <a:pt x="29" y="0"/>
                    <a:pt x="12" y="4"/>
                    <a:pt x="11" y="12"/>
                  </a:cubicBezTo>
                  <a:cubicBezTo>
                    <a:pt x="0" y="60"/>
                    <a:pt x="501" y="188"/>
                    <a:pt x="1023" y="532"/>
                  </a:cubicBezTo>
                  <a:cubicBezTo>
                    <a:pt x="1528" y="858"/>
                    <a:pt x="1843" y="1248"/>
                    <a:pt x="1901" y="1248"/>
                  </a:cubicBezTo>
                  <a:cubicBezTo>
                    <a:pt x="1903" y="1248"/>
                    <a:pt x="1905" y="1248"/>
                    <a:pt x="1906" y="1246"/>
                  </a:cubicBezTo>
                  <a:cubicBezTo>
                    <a:pt x="1944" y="1228"/>
                    <a:pt x="1669" y="751"/>
                    <a:pt x="1114" y="392"/>
                  </a:cubicBezTo>
                  <a:cubicBezTo>
                    <a:pt x="658" y="92"/>
                    <a:pt x="207" y="0"/>
                    <a:pt x="60"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275;p36"/>
          <p:cNvSpPr txBox="1">
            <a:spLocks/>
          </p:cNvSpPr>
          <p:nvPr/>
        </p:nvSpPr>
        <p:spPr>
          <a:xfrm flipH="1">
            <a:off x="6514201" y="3937500"/>
            <a:ext cx="2195400" cy="57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1pPr>
            <a:lvl2pPr marL="914400" marR="0" lvl="1"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2pPr>
            <a:lvl3pPr marL="1371600" marR="0" lvl="2"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3pPr>
            <a:lvl4pPr marL="1828800" marR="0" lvl="3"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4pPr>
            <a:lvl5pPr marL="2286000" marR="0" lvl="4"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5pPr>
            <a:lvl6pPr marL="2743200" marR="0" lvl="5"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6pPr>
            <a:lvl7pPr marL="3200400" marR="0" lvl="6"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7pPr>
            <a:lvl8pPr marL="3657600" marR="0" lvl="7"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8pPr>
            <a:lvl9pPr marL="4114800" marR="0" lvl="8"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9pPr>
          </a:lstStyle>
          <a:p>
            <a:pPr marL="0" indent="0"/>
            <a:r>
              <a:rPr lang="tr-TR" sz="1400" dirty="0" smtClean="0">
                <a:latin typeface="Calibri Light" panose="020F0302020204030204" pitchFamily="34" charset="0"/>
                <a:cs typeface="Calibri Light" panose="020F0302020204030204" pitchFamily="34" charset="0"/>
              </a:rPr>
              <a:t>Doç. Dr. Melih ENGİN</a:t>
            </a:r>
            <a:endParaRPr lang="tr-TR" sz="1400" dirty="0">
              <a:latin typeface="Calibri Light" panose="020F0302020204030204" pitchFamily="34" charset="0"/>
              <a:cs typeface="Calibri Light" panose="020F0302020204030204" pitchFamily="34" charset="0"/>
            </a:endParaRPr>
          </a:p>
        </p:txBody>
      </p:sp>
      <p:sp>
        <p:nvSpPr>
          <p:cNvPr id="66" name="Google Shape;278;p36"/>
          <p:cNvSpPr txBox="1">
            <a:spLocks/>
          </p:cNvSpPr>
          <p:nvPr/>
        </p:nvSpPr>
        <p:spPr>
          <a:xfrm flipH="1">
            <a:off x="6599005" y="3489222"/>
            <a:ext cx="219540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9pPr>
          </a:lstStyle>
          <a:p>
            <a:r>
              <a:rPr lang="tr-TR" dirty="0"/>
              <a:t>YÖNETİM VE BİLİ</a:t>
            </a:r>
            <a:r>
              <a:rPr lang="tr-TR" b="1" dirty="0"/>
              <a:t>Ş</a:t>
            </a:r>
            <a:r>
              <a:rPr lang="tr-TR" dirty="0"/>
              <a:t>İM SİSTEMLERİ BÖLÜM KOORDİNATÖRÜ:</a:t>
            </a:r>
          </a:p>
        </p:txBody>
      </p:sp>
    </p:spTree>
    <p:extLst>
      <p:ext uri="{BB962C8B-B14F-4D97-AF65-F5344CB8AC3E}">
        <p14:creationId xmlns:p14="http://schemas.microsoft.com/office/powerpoint/2010/main" val="2977229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32"/>
          <p:cNvPicPr preferRelativeResize="0"/>
          <p:nvPr/>
        </p:nvPicPr>
        <p:blipFill rotWithShape="1">
          <a:blip r:embed="rId3">
            <a:alphaModFix/>
          </a:blip>
          <a:srcRect t="-3100" r="62999" b="3100"/>
          <a:stretch/>
        </p:blipFill>
        <p:spPr>
          <a:xfrm flipH="1">
            <a:off x="5207171" y="117025"/>
            <a:ext cx="3956904" cy="5026475"/>
          </a:xfrm>
          <a:prstGeom prst="rect">
            <a:avLst/>
          </a:prstGeom>
          <a:noFill/>
          <a:ln>
            <a:noFill/>
          </a:ln>
        </p:spPr>
      </p:pic>
      <p:sp>
        <p:nvSpPr>
          <p:cNvPr id="183" name="Google Shape;183;p32"/>
          <p:cNvSpPr txBox="1">
            <a:spLocks noGrp="1"/>
          </p:cNvSpPr>
          <p:nvPr>
            <p:ph type="subTitle" idx="1"/>
          </p:nvPr>
        </p:nvSpPr>
        <p:spPr>
          <a:xfrm flipH="1">
            <a:off x="2498450" y="858626"/>
            <a:ext cx="3454800" cy="1268400"/>
          </a:xfrm>
          <a:prstGeom prst="rect">
            <a:avLst/>
          </a:prstGeom>
        </p:spPr>
        <p:txBody>
          <a:bodyPr spcFirstLastPara="1" wrap="square" lIns="91425" tIns="91425" rIns="91425" bIns="91425" anchor="t" anchorCtr="0">
            <a:noAutofit/>
          </a:bodyPr>
          <a:lstStyle/>
          <a:p>
            <a:pPr marL="0" lvl="0" indent="0"/>
            <a:r>
              <a:rPr lang="es" sz="1800" dirty="0" smtClean="0"/>
              <a:t>“</a:t>
            </a:r>
            <a:r>
              <a:rPr lang="tr-TR" sz="1800" dirty="0">
                <a:latin typeface="Calibri Light" panose="020F0302020204030204" pitchFamily="34" charset="0"/>
                <a:cs typeface="Calibri Light" panose="020F0302020204030204" pitchFamily="34" charset="0"/>
              </a:rPr>
              <a:t>İki şey dünyaya hükmeder; biri kılıç, diğeri düşünce. Kılıç, eninde sonunda düşünceye yenilir</a:t>
            </a:r>
            <a:r>
              <a:rPr lang="tr-TR" sz="1800" dirty="0" smtClean="0"/>
              <a:t>.»</a:t>
            </a:r>
            <a:endParaRPr sz="1800" dirty="0"/>
          </a:p>
        </p:txBody>
      </p:sp>
      <p:sp>
        <p:nvSpPr>
          <p:cNvPr id="184" name="Google Shape;184;p32"/>
          <p:cNvSpPr txBox="1">
            <a:spLocks noGrp="1"/>
          </p:cNvSpPr>
          <p:nvPr>
            <p:ph type="ctrTitle"/>
          </p:nvPr>
        </p:nvSpPr>
        <p:spPr>
          <a:xfrm flipH="1">
            <a:off x="2808700" y="1746676"/>
            <a:ext cx="3160800" cy="677700"/>
          </a:xfrm>
          <a:prstGeom prst="rect">
            <a:avLst/>
          </a:prstGeom>
        </p:spPr>
        <p:txBody>
          <a:bodyPr spcFirstLastPara="1" wrap="square" lIns="91425" tIns="91425" rIns="91425" bIns="91425" anchor="t" anchorCtr="0">
            <a:noAutofit/>
          </a:bodyPr>
          <a:lstStyle/>
          <a:p>
            <a:pPr lvl="0"/>
            <a:r>
              <a:rPr lang="es" dirty="0" smtClean="0"/>
              <a:t>—</a:t>
            </a:r>
            <a:r>
              <a:rPr lang="tr-TR" dirty="0"/>
              <a:t>Napolyon</a:t>
            </a:r>
            <a:endParaRPr dirty="0"/>
          </a:p>
        </p:txBody>
      </p:sp>
      <p:sp>
        <p:nvSpPr>
          <p:cNvPr id="185" name="Google Shape;185;p32"/>
          <p:cNvSpPr/>
          <p:nvPr/>
        </p:nvSpPr>
        <p:spPr>
          <a:xfrm>
            <a:off x="2712421" y="1963825"/>
            <a:ext cx="281200" cy="695900"/>
          </a:xfrm>
          <a:custGeom>
            <a:avLst/>
            <a:gdLst/>
            <a:ahLst/>
            <a:cxnLst/>
            <a:rect l="l" t="t" r="r" b="b"/>
            <a:pathLst>
              <a:path w="11248" h="27836" extrusionOk="0">
                <a:moveTo>
                  <a:pt x="659" y="0"/>
                </a:moveTo>
                <a:cubicBezTo>
                  <a:pt x="-1748" y="9631"/>
                  <a:pt x="2994" y="22321"/>
                  <a:pt x="11248" y="27836"/>
                </a:cubicBezTo>
              </a:path>
            </a:pathLst>
          </a:custGeom>
          <a:noFill/>
          <a:ln w="19050" cap="flat" cmpd="sng">
            <a:solidFill>
              <a:schemeClr val="accent2"/>
            </a:solidFill>
            <a:prstDash val="dash"/>
            <a:round/>
            <a:headEnd type="none" w="med" len="med"/>
            <a:tailEnd type="none" w="med" len="med"/>
          </a:ln>
        </p:spPr>
      </p:sp>
      <p:pic>
        <p:nvPicPr>
          <p:cNvPr id="186" name="Google Shape;186;p32"/>
          <p:cNvPicPr preferRelativeResize="0"/>
          <p:nvPr/>
        </p:nvPicPr>
        <p:blipFill rotWithShape="1">
          <a:blip r:embed="rId4">
            <a:alphaModFix/>
          </a:blip>
          <a:srcRect l="49" r="39"/>
          <a:stretch/>
        </p:blipFill>
        <p:spPr>
          <a:xfrm>
            <a:off x="3202025" y="2235600"/>
            <a:ext cx="1949946" cy="1915825"/>
          </a:xfrm>
          <a:prstGeom prst="rect">
            <a:avLst/>
          </a:prstGeom>
          <a:noFill/>
          <a:ln>
            <a:noFill/>
          </a:ln>
        </p:spPr>
      </p:pic>
      <p:pic>
        <p:nvPicPr>
          <p:cNvPr id="187" name="Google Shape;187;p32"/>
          <p:cNvPicPr preferRelativeResize="0"/>
          <p:nvPr/>
        </p:nvPicPr>
        <p:blipFill>
          <a:blip r:embed="rId5">
            <a:alphaModFix/>
          </a:blip>
          <a:stretch>
            <a:fillRect/>
          </a:stretch>
        </p:blipFill>
        <p:spPr>
          <a:xfrm>
            <a:off x="7708250" y="279976"/>
            <a:ext cx="943274" cy="721525"/>
          </a:xfrm>
          <a:prstGeom prst="rect">
            <a:avLst/>
          </a:prstGeom>
          <a:noFill/>
          <a:ln>
            <a:noFill/>
          </a:ln>
        </p:spPr>
      </p:pic>
      <p:pic>
        <p:nvPicPr>
          <p:cNvPr id="188" name="Google Shape;188;p32"/>
          <p:cNvPicPr preferRelativeResize="0"/>
          <p:nvPr/>
        </p:nvPicPr>
        <p:blipFill>
          <a:blip r:embed="rId6">
            <a:alphaModFix/>
          </a:blip>
          <a:stretch>
            <a:fillRect/>
          </a:stretch>
        </p:blipFill>
        <p:spPr>
          <a:xfrm>
            <a:off x="7561049" y="4361950"/>
            <a:ext cx="695900" cy="570200"/>
          </a:xfrm>
          <a:prstGeom prst="rect">
            <a:avLst/>
          </a:prstGeom>
          <a:noFill/>
          <a:ln>
            <a:noFill/>
          </a:ln>
        </p:spPr>
      </p:pic>
      <p:pic>
        <p:nvPicPr>
          <p:cNvPr id="189" name="Google Shape;189;p32"/>
          <p:cNvPicPr preferRelativeResize="0"/>
          <p:nvPr/>
        </p:nvPicPr>
        <p:blipFill rotWithShape="1">
          <a:blip r:embed="rId7">
            <a:alphaModFix/>
          </a:blip>
          <a:srcRect l="25070" r="-25070"/>
          <a:stretch/>
        </p:blipFill>
        <p:spPr>
          <a:xfrm>
            <a:off x="4952775" y="3987270"/>
            <a:ext cx="422451" cy="436848"/>
          </a:xfrm>
          <a:prstGeom prst="rect">
            <a:avLst/>
          </a:prstGeom>
          <a:noFill/>
          <a:ln>
            <a:noFill/>
          </a:ln>
        </p:spPr>
      </p:pic>
      <p:pic>
        <p:nvPicPr>
          <p:cNvPr id="190" name="Google Shape;190;p32"/>
          <p:cNvPicPr preferRelativeResize="0"/>
          <p:nvPr/>
        </p:nvPicPr>
        <p:blipFill>
          <a:blip r:embed="rId8">
            <a:alphaModFix/>
          </a:blip>
          <a:stretch>
            <a:fillRect/>
          </a:stretch>
        </p:blipFill>
        <p:spPr>
          <a:xfrm>
            <a:off x="8288250" y="2041677"/>
            <a:ext cx="630649" cy="925024"/>
          </a:xfrm>
          <a:prstGeom prst="rect">
            <a:avLst/>
          </a:prstGeom>
          <a:noFill/>
          <a:ln>
            <a:noFill/>
          </a:ln>
        </p:spPr>
      </p:pic>
      <p:pic>
        <p:nvPicPr>
          <p:cNvPr id="191" name="Google Shape;191;p32"/>
          <p:cNvPicPr preferRelativeResize="0"/>
          <p:nvPr/>
        </p:nvPicPr>
        <p:blipFill>
          <a:blip r:embed="rId9">
            <a:alphaModFix/>
          </a:blip>
          <a:stretch>
            <a:fillRect/>
          </a:stretch>
        </p:blipFill>
        <p:spPr>
          <a:xfrm>
            <a:off x="550914" y="1375038"/>
            <a:ext cx="1295374" cy="2098677"/>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38"/>
          <p:cNvPicPr preferRelativeResize="0"/>
          <p:nvPr/>
        </p:nvPicPr>
        <p:blipFill rotWithShape="1">
          <a:blip r:embed="rId3">
            <a:alphaModFix/>
          </a:blip>
          <a:srcRect/>
          <a:stretch/>
        </p:blipFill>
        <p:spPr>
          <a:xfrm>
            <a:off x="0" y="0"/>
            <a:ext cx="9144002" cy="5143352"/>
          </a:xfrm>
          <a:prstGeom prst="rect">
            <a:avLst/>
          </a:prstGeom>
          <a:noFill/>
          <a:ln>
            <a:noFill/>
          </a:ln>
        </p:spPr>
      </p:pic>
      <p:pic>
        <p:nvPicPr>
          <p:cNvPr id="301" name="Google Shape;301;p38"/>
          <p:cNvPicPr preferRelativeResize="0"/>
          <p:nvPr/>
        </p:nvPicPr>
        <p:blipFill>
          <a:blip r:embed="rId4">
            <a:alphaModFix/>
          </a:blip>
          <a:stretch>
            <a:fillRect/>
          </a:stretch>
        </p:blipFill>
        <p:spPr>
          <a:xfrm>
            <a:off x="606450" y="469247"/>
            <a:ext cx="472377" cy="692876"/>
          </a:xfrm>
          <a:prstGeom prst="rect">
            <a:avLst/>
          </a:prstGeom>
          <a:noFill/>
          <a:ln>
            <a:noFill/>
          </a:ln>
        </p:spPr>
      </p:pic>
      <p:sp>
        <p:nvSpPr>
          <p:cNvPr id="303" name="Google Shape;303;p38"/>
          <p:cNvSpPr txBox="1">
            <a:spLocks noGrp="1"/>
          </p:cNvSpPr>
          <p:nvPr>
            <p:ph type="ctrTitle"/>
          </p:nvPr>
        </p:nvSpPr>
        <p:spPr>
          <a:xfrm flipH="1">
            <a:off x="4280704" y="384050"/>
            <a:ext cx="4138500" cy="1229700"/>
          </a:xfrm>
          <a:prstGeom prst="rect">
            <a:avLst/>
          </a:prstGeom>
        </p:spPr>
        <p:txBody>
          <a:bodyPr spcFirstLastPara="1" wrap="square" lIns="91425" tIns="91425" rIns="91425" bIns="91425" anchor="ctr" anchorCtr="0">
            <a:noAutofit/>
          </a:bodyPr>
          <a:lstStyle/>
          <a:p>
            <a:r>
              <a:rPr lang="tr-TR" b="1" dirty="0"/>
              <a:t>FARABİ DEĞİŞİM PROGRAMI: </a:t>
            </a:r>
            <a:endParaRPr lang="tr-TR" dirty="0"/>
          </a:p>
        </p:txBody>
      </p:sp>
      <p:pic>
        <p:nvPicPr>
          <p:cNvPr id="305" name="Google Shape;305;p38"/>
          <p:cNvPicPr preferRelativeResize="0"/>
          <p:nvPr/>
        </p:nvPicPr>
        <p:blipFill>
          <a:blip r:embed="rId5">
            <a:alphaModFix/>
          </a:blip>
          <a:stretch>
            <a:fillRect/>
          </a:stretch>
        </p:blipFill>
        <p:spPr>
          <a:xfrm>
            <a:off x="7418725" y="1936825"/>
            <a:ext cx="1410175" cy="2284652"/>
          </a:xfrm>
          <a:prstGeom prst="rect">
            <a:avLst/>
          </a:prstGeom>
          <a:noFill/>
          <a:ln>
            <a:noFill/>
          </a:ln>
        </p:spPr>
      </p:pic>
      <p:pic>
        <p:nvPicPr>
          <p:cNvPr id="306" name="Google Shape;306;p38"/>
          <p:cNvPicPr preferRelativeResize="0"/>
          <p:nvPr/>
        </p:nvPicPr>
        <p:blipFill>
          <a:blip r:embed="rId6">
            <a:alphaModFix/>
          </a:blip>
          <a:stretch>
            <a:fillRect/>
          </a:stretch>
        </p:blipFill>
        <p:spPr>
          <a:xfrm>
            <a:off x="6384550" y="3450399"/>
            <a:ext cx="612376" cy="501750"/>
          </a:xfrm>
          <a:prstGeom prst="rect">
            <a:avLst/>
          </a:prstGeom>
          <a:noFill/>
          <a:ln>
            <a:noFill/>
          </a:ln>
        </p:spPr>
      </p:pic>
      <p:pic>
        <p:nvPicPr>
          <p:cNvPr id="307" name="Google Shape;307;p38"/>
          <p:cNvPicPr preferRelativeResize="0"/>
          <p:nvPr/>
        </p:nvPicPr>
        <p:blipFill>
          <a:blip r:embed="rId6">
            <a:alphaModFix/>
          </a:blip>
          <a:stretch>
            <a:fillRect/>
          </a:stretch>
        </p:blipFill>
        <p:spPr>
          <a:xfrm>
            <a:off x="536450" y="2660974"/>
            <a:ext cx="612376" cy="501750"/>
          </a:xfrm>
          <a:prstGeom prst="rect">
            <a:avLst/>
          </a:prstGeom>
          <a:noFill/>
          <a:ln>
            <a:noFill/>
          </a:ln>
        </p:spPr>
      </p:pic>
      <p:pic>
        <p:nvPicPr>
          <p:cNvPr id="308" name="Google Shape;308;p38"/>
          <p:cNvPicPr preferRelativeResize="0"/>
          <p:nvPr/>
        </p:nvPicPr>
        <p:blipFill>
          <a:blip r:embed="rId6">
            <a:alphaModFix/>
          </a:blip>
          <a:stretch>
            <a:fillRect/>
          </a:stretch>
        </p:blipFill>
        <p:spPr>
          <a:xfrm>
            <a:off x="5143500" y="1744449"/>
            <a:ext cx="612376" cy="501750"/>
          </a:xfrm>
          <a:prstGeom prst="rect">
            <a:avLst/>
          </a:prstGeom>
          <a:noFill/>
          <a:ln>
            <a:noFill/>
          </a:ln>
        </p:spPr>
      </p:pic>
      <p:pic>
        <p:nvPicPr>
          <p:cNvPr id="309" name="Google Shape;309;p38"/>
          <p:cNvPicPr preferRelativeResize="0"/>
          <p:nvPr/>
        </p:nvPicPr>
        <p:blipFill>
          <a:blip r:embed="rId7">
            <a:alphaModFix/>
          </a:blip>
          <a:stretch>
            <a:fillRect/>
          </a:stretch>
        </p:blipFill>
        <p:spPr>
          <a:xfrm>
            <a:off x="1547100" y="1232887"/>
            <a:ext cx="798474" cy="610774"/>
          </a:xfrm>
          <a:prstGeom prst="rect">
            <a:avLst/>
          </a:prstGeom>
          <a:noFill/>
          <a:ln>
            <a:noFill/>
          </a:ln>
        </p:spPr>
      </p:pic>
      <p:pic>
        <p:nvPicPr>
          <p:cNvPr id="310" name="Google Shape;310;p38"/>
          <p:cNvPicPr preferRelativeResize="0"/>
          <p:nvPr/>
        </p:nvPicPr>
        <p:blipFill rotWithShape="1">
          <a:blip r:embed="rId8">
            <a:alphaModFix/>
          </a:blip>
          <a:srcRect l="25070" r="-25070"/>
          <a:stretch/>
        </p:blipFill>
        <p:spPr>
          <a:xfrm>
            <a:off x="8424000" y="231645"/>
            <a:ext cx="422451" cy="436848"/>
          </a:xfrm>
          <a:prstGeom prst="rect">
            <a:avLst/>
          </a:prstGeom>
          <a:noFill/>
          <a:ln>
            <a:noFill/>
          </a:ln>
        </p:spPr>
      </p:pic>
      <p:pic>
        <p:nvPicPr>
          <p:cNvPr id="13" name="Google Shape;215;p34"/>
          <p:cNvPicPr preferRelativeResize="0"/>
          <p:nvPr/>
        </p:nvPicPr>
        <p:blipFill rotWithShape="1">
          <a:blip r:embed="rId9">
            <a:alphaModFix/>
          </a:blip>
          <a:srcRect l="9" r="9"/>
          <a:stretch/>
        </p:blipFill>
        <p:spPr>
          <a:xfrm>
            <a:off x="3061119" y="202322"/>
            <a:ext cx="1631267" cy="1734503"/>
          </a:xfrm>
          <a:prstGeom prst="rect">
            <a:avLst/>
          </a:prstGeom>
          <a:noFill/>
          <a:ln>
            <a:noFill/>
          </a:ln>
        </p:spPr>
      </p:pic>
      <p:pic>
        <p:nvPicPr>
          <p:cNvPr id="14" name="Google Shape;1142;p52"/>
          <p:cNvPicPr preferRelativeResize="0"/>
          <p:nvPr/>
        </p:nvPicPr>
        <p:blipFill>
          <a:blip r:embed="rId10">
            <a:alphaModFix/>
          </a:blip>
          <a:stretch>
            <a:fillRect/>
          </a:stretch>
        </p:blipFill>
        <p:spPr>
          <a:xfrm>
            <a:off x="6384550" y="4567510"/>
            <a:ext cx="2682811" cy="417175"/>
          </a:xfrm>
          <a:prstGeom prst="rect">
            <a:avLst/>
          </a:prstGeom>
          <a:noFill/>
          <a:ln>
            <a:noFill/>
          </a:ln>
        </p:spPr>
      </p:pic>
      <p:pic>
        <p:nvPicPr>
          <p:cNvPr id="15" name="Google Shape;1149;p52"/>
          <p:cNvPicPr preferRelativeResize="0"/>
          <p:nvPr/>
        </p:nvPicPr>
        <p:blipFill>
          <a:blip r:embed="rId11">
            <a:alphaModFix/>
          </a:blip>
          <a:stretch>
            <a:fillRect/>
          </a:stretch>
        </p:blipFill>
        <p:spPr>
          <a:xfrm>
            <a:off x="7016406" y="3450399"/>
            <a:ext cx="997850" cy="1415399"/>
          </a:xfrm>
          <a:prstGeom prst="rect">
            <a:avLst/>
          </a:prstGeom>
          <a:noFill/>
          <a:ln>
            <a:noFill/>
          </a:ln>
        </p:spPr>
      </p:pic>
      <p:pic>
        <p:nvPicPr>
          <p:cNvPr id="16" name="Google Shape;1150;p52"/>
          <p:cNvPicPr preferRelativeResize="0"/>
          <p:nvPr/>
        </p:nvPicPr>
        <p:blipFill>
          <a:blip r:embed="rId6">
            <a:alphaModFix/>
          </a:blip>
          <a:stretch>
            <a:fillRect/>
          </a:stretch>
        </p:blipFill>
        <p:spPr>
          <a:xfrm>
            <a:off x="8197505" y="4424336"/>
            <a:ext cx="695900" cy="570200"/>
          </a:xfrm>
          <a:prstGeom prst="rect">
            <a:avLst/>
          </a:prstGeom>
          <a:noFill/>
          <a:ln>
            <a:noFill/>
          </a:ln>
        </p:spPr>
      </p:pic>
      <p:pic>
        <p:nvPicPr>
          <p:cNvPr id="17" name="Google Shape;1153;p52"/>
          <p:cNvPicPr preferRelativeResize="0"/>
          <p:nvPr/>
        </p:nvPicPr>
        <p:blipFill>
          <a:blip r:embed="rId8">
            <a:alphaModFix/>
          </a:blip>
          <a:stretch>
            <a:fillRect/>
          </a:stretch>
        </p:blipFill>
        <p:spPr>
          <a:xfrm>
            <a:off x="6410706" y="4587794"/>
            <a:ext cx="422451" cy="436848"/>
          </a:xfrm>
          <a:prstGeom prst="rect">
            <a:avLst/>
          </a:prstGeom>
          <a:noFill/>
          <a:ln>
            <a:noFill/>
          </a:ln>
        </p:spPr>
      </p:pic>
      <p:pic>
        <p:nvPicPr>
          <p:cNvPr id="18" name="Google Shape;1287;p60"/>
          <p:cNvPicPr preferRelativeResize="0"/>
          <p:nvPr/>
        </p:nvPicPr>
        <p:blipFill>
          <a:blip r:embed="rId12">
            <a:alphaModFix/>
          </a:blip>
          <a:stretch>
            <a:fillRect/>
          </a:stretch>
        </p:blipFill>
        <p:spPr>
          <a:xfrm>
            <a:off x="3876752" y="3816102"/>
            <a:ext cx="669372" cy="405375"/>
          </a:xfrm>
          <a:prstGeom prst="rect">
            <a:avLst/>
          </a:prstGeom>
          <a:noFill/>
          <a:ln>
            <a:noFill/>
          </a:ln>
        </p:spPr>
      </p:pic>
    </p:spTree>
    <p:extLst>
      <p:ext uri="{BB962C8B-B14F-4D97-AF65-F5344CB8AC3E}">
        <p14:creationId xmlns:p14="http://schemas.microsoft.com/office/powerpoint/2010/main" val="4129046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42"/>
          <p:cNvPicPr preferRelativeResize="0"/>
          <p:nvPr/>
        </p:nvPicPr>
        <p:blipFill rotWithShape="1">
          <a:blip r:embed="rId3">
            <a:alphaModFix/>
          </a:blip>
          <a:srcRect r="76246" b="42726"/>
          <a:stretch/>
        </p:blipFill>
        <p:spPr>
          <a:xfrm>
            <a:off x="0" y="0"/>
            <a:ext cx="1995803" cy="2706723"/>
          </a:xfrm>
          <a:prstGeom prst="rect">
            <a:avLst/>
          </a:prstGeom>
          <a:noFill/>
          <a:ln>
            <a:noFill/>
          </a:ln>
        </p:spPr>
      </p:pic>
      <p:sp>
        <p:nvSpPr>
          <p:cNvPr id="364" name="Google Shape;364;p42"/>
          <p:cNvSpPr txBox="1">
            <a:spLocks noGrp="1"/>
          </p:cNvSpPr>
          <p:nvPr>
            <p:ph type="ctrTitle" idx="4294967295"/>
          </p:nvPr>
        </p:nvSpPr>
        <p:spPr>
          <a:xfrm flipH="1">
            <a:off x="2834054" y="2212935"/>
            <a:ext cx="987300" cy="49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chemeClr val="accent3"/>
                </a:solidFill>
              </a:rPr>
              <a:t>Neptune</a:t>
            </a:r>
            <a:endParaRPr sz="1400">
              <a:solidFill>
                <a:schemeClr val="accent3"/>
              </a:solidFill>
            </a:endParaRPr>
          </a:p>
        </p:txBody>
      </p:sp>
      <p:sp>
        <p:nvSpPr>
          <p:cNvPr id="365" name="Google Shape;365;p42"/>
          <p:cNvSpPr txBox="1">
            <a:spLocks noGrp="1"/>
          </p:cNvSpPr>
          <p:nvPr>
            <p:ph type="ctrTitle" idx="4294967295"/>
          </p:nvPr>
        </p:nvSpPr>
        <p:spPr>
          <a:xfrm flipH="1">
            <a:off x="2834054" y="2893561"/>
            <a:ext cx="987300" cy="49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chemeClr val="accent3"/>
                </a:solidFill>
              </a:rPr>
              <a:t>Mars</a:t>
            </a:r>
            <a:endParaRPr sz="1400">
              <a:solidFill>
                <a:schemeClr val="accent3"/>
              </a:solidFill>
            </a:endParaRPr>
          </a:p>
        </p:txBody>
      </p:sp>
      <p:sp>
        <p:nvSpPr>
          <p:cNvPr id="366" name="Google Shape;366;p42"/>
          <p:cNvSpPr txBox="1">
            <a:spLocks noGrp="1"/>
          </p:cNvSpPr>
          <p:nvPr>
            <p:ph type="ctrTitle" idx="4294967295"/>
          </p:nvPr>
        </p:nvSpPr>
        <p:spPr>
          <a:xfrm flipH="1">
            <a:off x="2834054" y="3574197"/>
            <a:ext cx="987300" cy="49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chemeClr val="accent3"/>
                </a:solidFill>
              </a:rPr>
              <a:t>Venus</a:t>
            </a:r>
            <a:endParaRPr sz="1400">
              <a:solidFill>
                <a:schemeClr val="accent3"/>
              </a:solidFill>
            </a:endParaRPr>
          </a:p>
        </p:txBody>
      </p:sp>
      <p:pic>
        <p:nvPicPr>
          <p:cNvPr id="367" name="Google Shape;367;p42"/>
          <p:cNvPicPr preferRelativeResize="0"/>
          <p:nvPr/>
        </p:nvPicPr>
        <p:blipFill>
          <a:blip r:embed="rId4">
            <a:alphaModFix/>
          </a:blip>
          <a:stretch>
            <a:fillRect/>
          </a:stretch>
        </p:blipFill>
        <p:spPr>
          <a:xfrm>
            <a:off x="107625" y="103149"/>
            <a:ext cx="612376" cy="501750"/>
          </a:xfrm>
          <a:prstGeom prst="rect">
            <a:avLst/>
          </a:prstGeom>
          <a:noFill/>
          <a:ln>
            <a:noFill/>
          </a:ln>
        </p:spPr>
      </p:pic>
      <p:pic>
        <p:nvPicPr>
          <p:cNvPr id="368" name="Google Shape;368;p42"/>
          <p:cNvPicPr preferRelativeResize="0"/>
          <p:nvPr/>
        </p:nvPicPr>
        <p:blipFill>
          <a:blip r:embed="rId5">
            <a:alphaModFix/>
          </a:blip>
          <a:stretch>
            <a:fillRect/>
          </a:stretch>
        </p:blipFill>
        <p:spPr>
          <a:xfrm>
            <a:off x="8283237" y="3830247"/>
            <a:ext cx="472377" cy="692876"/>
          </a:xfrm>
          <a:prstGeom prst="rect">
            <a:avLst/>
          </a:prstGeom>
          <a:noFill/>
          <a:ln>
            <a:noFill/>
          </a:ln>
        </p:spPr>
      </p:pic>
      <p:pic>
        <p:nvPicPr>
          <p:cNvPr id="369" name="Google Shape;369;p42"/>
          <p:cNvPicPr preferRelativeResize="0"/>
          <p:nvPr/>
        </p:nvPicPr>
        <p:blipFill rotWithShape="1">
          <a:blip r:embed="rId6">
            <a:alphaModFix/>
          </a:blip>
          <a:srcRect l="25070" r="-25070"/>
          <a:stretch/>
        </p:blipFill>
        <p:spPr>
          <a:xfrm>
            <a:off x="7860775" y="4385070"/>
            <a:ext cx="422451" cy="436848"/>
          </a:xfrm>
          <a:prstGeom prst="rect">
            <a:avLst/>
          </a:prstGeom>
          <a:noFill/>
          <a:ln>
            <a:noFill/>
          </a:ln>
        </p:spPr>
      </p:pic>
      <p:pic>
        <p:nvPicPr>
          <p:cNvPr id="370" name="Google Shape;370;p42"/>
          <p:cNvPicPr preferRelativeResize="0"/>
          <p:nvPr/>
        </p:nvPicPr>
        <p:blipFill>
          <a:blip r:embed="rId7">
            <a:alphaModFix/>
          </a:blip>
          <a:stretch>
            <a:fillRect/>
          </a:stretch>
        </p:blipFill>
        <p:spPr>
          <a:xfrm>
            <a:off x="280588" y="1301125"/>
            <a:ext cx="798474" cy="610774"/>
          </a:xfrm>
          <a:prstGeom prst="rect">
            <a:avLst/>
          </a:prstGeom>
          <a:noFill/>
          <a:ln>
            <a:noFill/>
          </a:ln>
        </p:spPr>
      </p:pic>
      <p:sp>
        <p:nvSpPr>
          <p:cNvPr id="13" name="Google Shape;224;p35"/>
          <p:cNvSpPr txBox="1">
            <a:spLocks/>
          </p:cNvSpPr>
          <p:nvPr/>
        </p:nvSpPr>
        <p:spPr>
          <a:xfrm flipH="1">
            <a:off x="2173863" y="1056473"/>
            <a:ext cx="3779262"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Chelsea Market"/>
              <a:buNone/>
              <a:defRPr sz="1800" b="0" i="0" u="none" strike="noStrike" cap="none">
                <a:solidFill>
                  <a:schemeClr val="accent2"/>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9pPr>
          </a:lstStyle>
          <a:p>
            <a:r>
              <a:rPr lang="tr-TR" b="1" dirty="0">
                <a:solidFill>
                  <a:srgbClr val="F46440"/>
                </a:solidFill>
              </a:rPr>
              <a:t>FARABİ DEĞİŞİM PROGRAMI: </a:t>
            </a:r>
            <a:endParaRPr lang="tr-TR" dirty="0">
              <a:solidFill>
                <a:srgbClr val="F46440"/>
              </a:solidFill>
            </a:endParaRPr>
          </a:p>
        </p:txBody>
      </p:sp>
      <p:sp>
        <p:nvSpPr>
          <p:cNvPr id="14" name="Google Shape;225;p35"/>
          <p:cNvSpPr txBox="1">
            <a:spLocks/>
          </p:cNvSpPr>
          <p:nvPr/>
        </p:nvSpPr>
        <p:spPr>
          <a:xfrm flipH="1">
            <a:off x="2322600" y="1737850"/>
            <a:ext cx="6097500" cy="577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a:solidFill>
                  <a:srgbClr val="6B4038"/>
                </a:solidFill>
                <a:latin typeface="Calibri Light" panose="020F0302020204030204" pitchFamily="34" charset="0"/>
                <a:cs typeface="Calibri Light" panose="020F0302020204030204" pitchFamily="34" charset="0"/>
              </a:rPr>
              <a:t>Kısa adı Farabi Değişim Programı olarak adlandırılan "Yükseköğretim Kurumları Arasında Öğrenci Değişim Programı", üniversite ve yüksek teknoloji enstitüleri bünyesinde ön lisans, lisans, yüksek lisans ve doktora düzeyinde eğitim-öğretim yapan yükseköğretim kurumları arasında öğrenci değişim programıdır</a:t>
            </a:r>
            <a:r>
              <a:rPr lang="tr-TR" sz="1600" dirty="0" smtClean="0">
                <a:solidFill>
                  <a:srgbClr val="6B4038"/>
                </a:solidFill>
                <a:latin typeface="Calibri Light" panose="020F0302020204030204" pitchFamily="34" charset="0"/>
                <a:cs typeface="Calibri Light" panose="020F0302020204030204" pitchFamily="34" charset="0"/>
              </a:rPr>
              <a:t>.</a:t>
            </a:r>
          </a:p>
          <a:p>
            <a:endParaRPr lang="tr-TR" sz="1600" dirty="0">
              <a:solidFill>
                <a:srgbClr val="6B4038"/>
              </a:solidFill>
              <a:latin typeface="Calibri Light" panose="020F0302020204030204" pitchFamily="34" charset="0"/>
              <a:cs typeface="Calibri Light" panose="020F0302020204030204" pitchFamily="34" charset="0"/>
            </a:endParaRPr>
          </a:p>
          <a:p>
            <a:r>
              <a:rPr lang="tr-TR" sz="1600" dirty="0">
                <a:solidFill>
                  <a:srgbClr val="6B4038"/>
                </a:solidFill>
                <a:latin typeface="Calibri Light" panose="020F0302020204030204" pitchFamily="34" charset="0"/>
                <a:cs typeface="Calibri Light" panose="020F0302020204030204" pitchFamily="34" charset="0"/>
              </a:rPr>
              <a:t>Değişim Programı, yurtiçinde bir yükseköğretim kurumuna kayıtlı olan öğrencinin, bir (Güz) veya iki (Güz ve Bahar) yarıyıl süresince kendi kurumu dışında bir yükseköğretim kurumunda eğitim ve öğretim faaliyetlerine devam etme imkânı sağlamaktadır. </a:t>
            </a:r>
          </a:p>
        </p:txBody>
      </p:sp>
    </p:spTree>
    <p:extLst>
      <p:ext uri="{BB962C8B-B14F-4D97-AF65-F5344CB8AC3E}">
        <p14:creationId xmlns:p14="http://schemas.microsoft.com/office/powerpoint/2010/main" val="2559595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idx="6"/>
          </p:nvPr>
        </p:nvSpPr>
        <p:spPr>
          <a:xfrm>
            <a:off x="575650" y="279473"/>
            <a:ext cx="2974500" cy="89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smtClean="0"/>
              <a:t>Fakültemizde bulunan koordinatörlükler:</a:t>
            </a:r>
            <a:endParaRPr dirty="0"/>
          </a:p>
        </p:txBody>
      </p:sp>
      <p:pic>
        <p:nvPicPr>
          <p:cNvPr id="271" name="Google Shape;271;p36"/>
          <p:cNvPicPr preferRelativeResize="0"/>
          <p:nvPr/>
        </p:nvPicPr>
        <p:blipFill rotWithShape="1">
          <a:blip r:embed="rId3">
            <a:alphaModFix/>
          </a:blip>
          <a:srcRect b="61788"/>
          <a:stretch/>
        </p:blipFill>
        <p:spPr>
          <a:xfrm rot="10800000">
            <a:off x="-2" y="3199469"/>
            <a:ext cx="9144002" cy="1965353"/>
          </a:xfrm>
          <a:prstGeom prst="rect">
            <a:avLst/>
          </a:prstGeom>
          <a:noFill/>
          <a:ln>
            <a:noFill/>
          </a:ln>
        </p:spPr>
      </p:pic>
      <p:pic>
        <p:nvPicPr>
          <p:cNvPr id="272" name="Google Shape;272;p36"/>
          <p:cNvPicPr preferRelativeResize="0"/>
          <p:nvPr/>
        </p:nvPicPr>
        <p:blipFill rotWithShape="1">
          <a:blip r:embed="rId4">
            <a:alphaModFix/>
          </a:blip>
          <a:srcRect l="25070" r="-25070"/>
          <a:stretch/>
        </p:blipFill>
        <p:spPr>
          <a:xfrm>
            <a:off x="364425" y="3939920"/>
            <a:ext cx="422451" cy="436848"/>
          </a:xfrm>
          <a:prstGeom prst="rect">
            <a:avLst/>
          </a:prstGeom>
          <a:noFill/>
          <a:ln>
            <a:noFill/>
          </a:ln>
        </p:spPr>
      </p:pic>
      <p:sp>
        <p:nvSpPr>
          <p:cNvPr id="274" name="Google Shape;274;p36"/>
          <p:cNvSpPr txBox="1">
            <a:spLocks noGrp="1"/>
          </p:cNvSpPr>
          <p:nvPr>
            <p:ph type="subTitle" idx="3"/>
          </p:nvPr>
        </p:nvSpPr>
        <p:spPr>
          <a:xfrm flipH="1">
            <a:off x="987733" y="2763270"/>
            <a:ext cx="2195400" cy="577800"/>
          </a:xfrm>
          <a:prstGeom prst="rect">
            <a:avLst/>
          </a:prstGeom>
        </p:spPr>
        <p:txBody>
          <a:bodyPr spcFirstLastPara="1" wrap="square" lIns="91425" tIns="91425" rIns="91425" bIns="91425" anchor="t" anchorCtr="0">
            <a:noAutofit/>
          </a:bodyPr>
          <a:lstStyle/>
          <a:p>
            <a:pPr marL="0" lvl="0" indent="0"/>
            <a:r>
              <a:rPr lang="tr-TR" sz="1400" dirty="0">
                <a:latin typeface="Calibri Light" panose="020F0302020204030204" pitchFamily="34" charset="0"/>
                <a:cs typeface="Calibri Light" panose="020F0302020204030204" pitchFamily="34" charset="0"/>
              </a:rPr>
              <a:t>Dr. </a:t>
            </a:r>
            <a:r>
              <a:rPr lang="tr-TR" sz="1400" dirty="0" err="1">
                <a:latin typeface="Calibri Light" panose="020F0302020204030204" pitchFamily="34" charset="0"/>
                <a:cs typeface="Calibri Light" panose="020F0302020204030204" pitchFamily="34" charset="0"/>
              </a:rPr>
              <a:t>Öğr</a:t>
            </a:r>
            <a:r>
              <a:rPr lang="tr-TR" sz="1400" dirty="0">
                <a:latin typeface="Calibri Light" panose="020F0302020204030204" pitchFamily="34" charset="0"/>
                <a:cs typeface="Calibri Light" panose="020F0302020204030204" pitchFamily="34" charset="0"/>
              </a:rPr>
              <a:t>. Üyesi Filiz Eren BÖLÜKTEPE</a:t>
            </a:r>
            <a:endParaRPr sz="1400" dirty="0">
              <a:latin typeface="Calibri Light" panose="020F0302020204030204" pitchFamily="34" charset="0"/>
              <a:cs typeface="Calibri Light" panose="020F0302020204030204" pitchFamily="34" charset="0"/>
            </a:endParaRPr>
          </a:p>
        </p:txBody>
      </p:sp>
      <p:sp>
        <p:nvSpPr>
          <p:cNvPr id="275" name="Google Shape;275;p36"/>
          <p:cNvSpPr txBox="1">
            <a:spLocks noGrp="1"/>
          </p:cNvSpPr>
          <p:nvPr>
            <p:ph type="subTitle" idx="5"/>
          </p:nvPr>
        </p:nvSpPr>
        <p:spPr>
          <a:xfrm flipH="1">
            <a:off x="3861576" y="3211953"/>
            <a:ext cx="2195400" cy="577800"/>
          </a:xfrm>
          <a:prstGeom prst="rect">
            <a:avLst/>
          </a:prstGeom>
        </p:spPr>
        <p:txBody>
          <a:bodyPr spcFirstLastPara="1" wrap="square" lIns="91425" tIns="91425" rIns="91425" bIns="91425" anchor="t" anchorCtr="0">
            <a:noAutofit/>
          </a:bodyPr>
          <a:lstStyle/>
          <a:p>
            <a:pPr marL="0" lvl="0" indent="0"/>
            <a:r>
              <a:rPr lang="tr-TR" sz="1400" dirty="0">
                <a:latin typeface="Calibri Light" panose="020F0302020204030204" pitchFamily="34" charset="0"/>
                <a:cs typeface="Calibri Light" panose="020F0302020204030204" pitchFamily="34" charset="0"/>
              </a:rPr>
              <a:t>Dr. </a:t>
            </a:r>
            <a:r>
              <a:rPr lang="tr-TR" sz="1400" dirty="0" err="1" smtClean="0">
                <a:latin typeface="Calibri Light" panose="020F0302020204030204" pitchFamily="34" charset="0"/>
                <a:cs typeface="Calibri Light" panose="020F0302020204030204" pitchFamily="34" charset="0"/>
              </a:rPr>
              <a:t>Öğr</a:t>
            </a:r>
            <a:r>
              <a:rPr lang="tr-TR" sz="1400" dirty="0" smtClean="0">
                <a:latin typeface="Calibri Light" panose="020F0302020204030204" pitchFamily="34" charset="0"/>
                <a:cs typeface="Calibri Light" panose="020F0302020204030204" pitchFamily="34" charset="0"/>
              </a:rPr>
              <a:t>. </a:t>
            </a:r>
            <a:r>
              <a:rPr lang="tr-TR" sz="1400" dirty="0">
                <a:latin typeface="Calibri Light" panose="020F0302020204030204" pitchFamily="34" charset="0"/>
                <a:cs typeface="Calibri Light" panose="020F0302020204030204" pitchFamily="34" charset="0"/>
              </a:rPr>
              <a:t>Üyesi. O. Barbaros </a:t>
            </a:r>
            <a:r>
              <a:rPr lang="tr-TR" sz="1400" dirty="0" smtClean="0">
                <a:latin typeface="Calibri Light" panose="020F0302020204030204" pitchFamily="34" charset="0"/>
                <a:cs typeface="Calibri Light" panose="020F0302020204030204" pitchFamily="34" charset="0"/>
              </a:rPr>
              <a:t>KEMER</a:t>
            </a:r>
            <a:endParaRPr sz="1400" dirty="0">
              <a:latin typeface="Calibri Light" panose="020F0302020204030204" pitchFamily="34" charset="0"/>
              <a:cs typeface="Calibri Light" panose="020F0302020204030204" pitchFamily="34" charset="0"/>
            </a:endParaRPr>
          </a:p>
        </p:txBody>
      </p:sp>
      <p:sp>
        <p:nvSpPr>
          <p:cNvPr id="277" name="Google Shape;277;p36"/>
          <p:cNvSpPr txBox="1">
            <a:spLocks noGrp="1"/>
          </p:cNvSpPr>
          <p:nvPr>
            <p:ph type="ctrTitle" idx="2"/>
          </p:nvPr>
        </p:nvSpPr>
        <p:spPr>
          <a:xfrm flipH="1">
            <a:off x="987733" y="2014778"/>
            <a:ext cx="2195400" cy="577800"/>
          </a:xfrm>
          <a:prstGeom prst="rect">
            <a:avLst/>
          </a:prstGeom>
        </p:spPr>
        <p:txBody>
          <a:bodyPr spcFirstLastPara="1" wrap="square" lIns="91425" tIns="91425" rIns="91425" bIns="91425" anchor="b" anchorCtr="0">
            <a:noAutofit/>
          </a:bodyPr>
          <a:lstStyle/>
          <a:p>
            <a:pPr lvl="0"/>
            <a:r>
              <a:rPr lang="tr-TR" dirty="0"/>
              <a:t>İ</a:t>
            </a:r>
            <a:r>
              <a:rPr lang="tr-TR" b="1" dirty="0"/>
              <a:t>Ş</a:t>
            </a:r>
            <a:r>
              <a:rPr lang="tr-TR" dirty="0"/>
              <a:t>LETME BÖLÜM KOORDİNATÖRÜ: </a:t>
            </a:r>
            <a:endParaRPr dirty="0"/>
          </a:p>
        </p:txBody>
      </p:sp>
      <p:sp>
        <p:nvSpPr>
          <p:cNvPr id="278" name="Google Shape;278;p36"/>
          <p:cNvSpPr txBox="1">
            <a:spLocks noGrp="1"/>
          </p:cNvSpPr>
          <p:nvPr>
            <p:ph type="ctrTitle" idx="4"/>
          </p:nvPr>
        </p:nvSpPr>
        <p:spPr>
          <a:xfrm flipH="1">
            <a:off x="3861593" y="2763675"/>
            <a:ext cx="2195400" cy="577800"/>
          </a:xfrm>
          <a:prstGeom prst="rect">
            <a:avLst/>
          </a:prstGeom>
        </p:spPr>
        <p:txBody>
          <a:bodyPr spcFirstLastPara="1" wrap="square" lIns="91425" tIns="91425" rIns="91425" bIns="91425" anchor="b" anchorCtr="0">
            <a:noAutofit/>
          </a:bodyPr>
          <a:lstStyle/>
          <a:p>
            <a:pPr lvl="0"/>
            <a:r>
              <a:rPr lang="tr-TR" dirty="0"/>
              <a:t>ULUSLARARASI İ</a:t>
            </a:r>
            <a:r>
              <a:rPr lang="tr-TR" b="1" dirty="0"/>
              <a:t>Ş</a:t>
            </a:r>
            <a:r>
              <a:rPr lang="tr-TR" dirty="0"/>
              <a:t>LETMECİLİK VE TİCARET BÖLÜM KOORDİNATÖRÜ: </a:t>
            </a:r>
            <a:endParaRPr dirty="0"/>
          </a:p>
        </p:txBody>
      </p:sp>
      <p:pic>
        <p:nvPicPr>
          <p:cNvPr id="279" name="Google Shape;279;p36"/>
          <p:cNvPicPr preferRelativeResize="0"/>
          <p:nvPr/>
        </p:nvPicPr>
        <p:blipFill>
          <a:blip r:embed="rId5">
            <a:alphaModFix/>
          </a:blip>
          <a:stretch>
            <a:fillRect/>
          </a:stretch>
        </p:blipFill>
        <p:spPr>
          <a:xfrm>
            <a:off x="364437" y="4226400"/>
            <a:ext cx="711124" cy="543948"/>
          </a:xfrm>
          <a:prstGeom prst="rect">
            <a:avLst/>
          </a:prstGeom>
          <a:noFill/>
          <a:ln>
            <a:noFill/>
          </a:ln>
        </p:spPr>
      </p:pic>
      <p:pic>
        <p:nvPicPr>
          <p:cNvPr id="280" name="Google Shape;280;p36"/>
          <p:cNvPicPr preferRelativeResize="0"/>
          <p:nvPr/>
        </p:nvPicPr>
        <p:blipFill>
          <a:blip r:embed="rId6">
            <a:alphaModFix/>
          </a:blip>
          <a:stretch>
            <a:fillRect/>
          </a:stretch>
        </p:blipFill>
        <p:spPr>
          <a:xfrm>
            <a:off x="7073525" y="539999"/>
            <a:ext cx="612376" cy="501750"/>
          </a:xfrm>
          <a:prstGeom prst="rect">
            <a:avLst/>
          </a:prstGeom>
          <a:noFill/>
          <a:ln>
            <a:noFill/>
          </a:ln>
        </p:spPr>
      </p:pic>
      <p:pic>
        <p:nvPicPr>
          <p:cNvPr id="281" name="Google Shape;281;p36"/>
          <p:cNvPicPr preferRelativeResize="0"/>
          <p:nvPr/>
        </p:nvPicPr>
        <p:blipFill rotWithShape="1">
          <a:blip r:embed="rId4">
            <a:alphaModFix/>
          </a:blip>
          <a:srcRect l="25070" r="-25070"/>
          <a:stretch/>
        </p:blipFill>
        <p:spPr>
          <a:xfrm>
            <a:off x="8333600" y="1528495"/>
            <a:ext cx="422451" cy="436848"/>
          </a:xfrm>
          <a:prstGeom prst="rect">
            <a:avLst/>
          </a:prstGeom>
          <a:noFill/>
          <a:ln>
            <a:noFill/>
          </a:ln>
        </p:spPr>
      </p:pic>
      <p:sp>
        <p:nvSpPr>
          <p:cNvPr id="65" name="Google Shape;275;p36"/>
          <p:cNvSpPr txBox="1">
            <a:spLocks/>
          </p:cNvSpPr>
          <p:nvPr/>
        </p:nvSpPr>
        <p:spPr>
          <a:xfrm flipH="1">
            <a:off x="6560651" y="3939920"/>
            <a:ext cx="2195400" cy="57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1pPr>
            <a:lvl2pPr marL="914400" marR="0" lvl="1"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2pPr>
            <a:lvl3pPr marL="1371600" marR="0" lvl="2"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3pPr>
            <a:lvl4pPr marL="1828800" marR="0" lvl="3"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4pPr>
            <a:lvl5pPr marL="2286000" marR="0" lvl="4"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5pPr>
            <a:lvl6pPr marL="2743200" marR="0" lvl="5"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6pPr>
            <a:lvl7pPr marL="3200400" marR="0" lvl="6"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7pPr>
            <a:lvl8pPr marL="3657600" marR="0" lvl="7"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8pPr>
            <a:lvl9pPr marL="4114800" marR="0" lvl="8" indent="-304800" algn="ctr" rtl="0">
              <a:lnSpc>
                <a:spcPct val="100000"/>
              </a:lnSpc>
              <a:spcBef>
                <a:spcPts val="0"/>
              </a:spcBef>
              <a:spcAft>
                <a:spcPts val="0"/>
              </a:spcAft>
              <a:buClr>
                <a:schemeClr val="accent4"/>
              </a:buClr>
              <a:buSzPts val="1100"/>
              <a:buFont typeface="Josefin Slab"/>
              <a:buNone/>
              <a:defRPr sz="1100" b="0" i="0" u="none" strike="noStrike" cap="none">
                <a:solidFill>
                  <a:schemeClr val="accent4"/>
                </a:solidFill>
                <a:latin typeface="Josefin Slab"/>
                <a:ea typeface="Josefin Slab"/>
                <a:cs typeface="Josefin Slab"/>
                <a:sym typeface="Josefin Slab"/>
              </a:defRPr>
            </a:lvl9pPr>
          </a:lstStyle>
          <a:p>
            <a:pPr marL="0" indent="0"/>
            <a:r>
              <a:rPr lang="tr-TR" sz="1400" dirty="0" smtClean="0">
                <a:latin typeface="Calibri Light" panose="020F0302020204030204" pitchFamily="34" charset="0"/>
                <a:cs typeface="Calibri Light" panose="020F0302020204030204" pitchFamily="34" charset="0"/>
              </a:rPr>
              <a:t>Dr. </a:t>
            </a:r>
            <a:r>
              <a:rPr lang="tr-TR" sz="1400" dirty="0" err="1" smtClean="0">
                <a:latin typeface="Calibri Light" panose="020F0302020204030204" pitchFamily="34" charset="0"/>
                <a:cs typeface="Calibri Light" panose="020F0302020204030204" pitchFamily="34" charset="0"/>
              </a:rPr>
              <a:t>Öğr</a:t>
            </a:r>
            <a:r>
              <a:rPr lang="tr-TR" sz="1400" dirty="0" smtClean="0">
                <a:latin typeface="Calibri Light" panose="020F0302020204030204" pitchFamily="34" charset="0"/>
                <a:cs typeface="Calibri Light" panose="020F0302020204030204" pitchFamily="34" charset="0"/>
              </a:rPr>
              <a:t>. Üyesi Fatih GÜRSES</a:t>
            </a:r>
            <a:endParaRPr lang="tr-TR" sz="1400" dirty="0">
              <a:latin typeface="Calibri Light" panose="020F0302020204030204" pitchFamily="34" charset="0"/>
              <a:cs typeface="Calibri Light" panose="020F0302020204030204" pitchFamily="34" charset="0"/>
            </a:endParaRPr>
          </a:p>
        </p:txBody>
      </p:sp>
      <p:sp>
        <p:nvSpPr>
          <p:cNvPr id="66" name="Google Shape;278;p36"/>
          <p:cNvSpPr txBox="1">
            <a:spLocks/>
          </p:cNvSpPr>
          <p:nvPr/>
        </p:nvSpPr>
        <p:spPr>
          <a:xfrm flipH="1">
            <a:off x="6599005" y="3489222"/>
            <a:ext cx="219540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9pPr>
          </a:lstStyle>
          <a:p>
            <a:r>
              <a:rPr lang="tr-TR" dirty="0"/>
              <a:t>YÖNETİM VE BİLİ</a:t>
            </a:r>
            <a:r>
              <a:rPr lang="tr-TR" b="1" dirty="0"/>
              <a:t>Ş</a:t>
            </a:r>
            <a:r>
              <a:rPr lang="tr-TR" dirty="0"/>
              <a:t>İM SİSTEMLERİ BÖLÜM KOORDİNATÖRÜ:</a:t>
            </a:r>
          </a:p>
        </p:txBody>
      </p:sp>
    </p:spTree>
    <p:extLst>
      <p:ext uri="{BB962C8B-B14F-4D97-AF65-F5344CB8AC3E}">
        <p14:creationId xmlns:p14="http://schemas.microsoft.com/office/powerpoint/2010/main" val="2451115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5"/>
          <p:cNvPicPr preferRelativeResize="0"/>
          <p:nvPr/>
        </p:nvPicPr>
        <p:blipFill rotWithShape="1">
          <a:blip r:embed="rId3">
            <a:alphaModFix/>
          </a:blip>
          <a:srcRect l="2920" r="-2920"/>
          <a:stretch/>
        </p:blipFill>
        <p:spPr>
          <a:xfrm>
            <a:off x="3" y="0"/>
            <a:ext cx="9144002" cy="5143377"/>
          </a:xfrm>
          <a:prstGeom prst="rect">
            <a:avLst/>
          </a:prstGeom>
          <a:noFill/>
          <a:ln>
            <a:noFill/>
          </a:ln>
        </p:spPr>
      </p:pic>
      <p:sp>
        <p:nvSpPr>
          <p:cNvPr id="223" name="Google Shape;223;p35"/>
          <p:cNvSpPr txBox="1">
            <a:spLocks noGrp="1"/>
          </p:cNvSpPr>
          <p:nvPr>
            <p:ph type="title" idx="4"/>
          </p:nvPr>
        </p:nvSpPr>
        <p:spPr>
          <a:xfrm>
            <a:off x="3119164" y="998024"/>
            <a:ext cx="3884400" cy="896700"/>
          </a:xfrm>
          <a:prstGeom prst="rect">
            <a:avLst/>
          </a:prstGeom>
        </p:spPr>
        <p:txBody>
          <a:bodyPr spcFirstLastPara="1" wrap="square" lIns="91425" tIns="91425" rIns="91425" bIns="91425" anchor="t" anchorCtr="0">
            <a:noAutofit/>
          </a:bodyPr>
          <a:lstStyle/>
          <a:p>
            <a:pPr algn="ctr"/>
            <a:r>
              <a:rPr lang="tr-TR" b="1" dirty="0"/>
              <a:t>DİPLOMA EKİ: </a:t>
            </a:r>
            <a:endParaRPr lang="tr-TR" dirty="0"/>
          </a:p>
        </p:txBody>
      </p:sp>
      <p:pic>
        <p:nvPicPr>
          <p:cNvPr id="228" name="Google Shape;228;p35"/>
          <p:cNvPicPr preferRelativeResize="0"/>
          <p:nvPr/>
        </p:nvPicPr>
        <p:blipFill>
          <a:blip r:embed="rId4">
            <a:alphaModFix/>
          </a:blip>
          <a:stretch>
            <a:fillRect/>
          </a:stretch>
        </p:blipFill>
        <p:spPr>
          <a:xfrm>
            <a:off x="404675" y="3327052"/>
            <a:ext cx="630649" cy="925024"/>
          </a:xfrm>
          <a:prstGeom prst="rect">
            <a:avLst/>
          </a:prstGeom>
          <a:noFill/>
          <a:ln>
            <a:noFill/>
          </a:ln>
        </p:spPr>
      </p:pic>
      <p:pic>
        <p:nvPicPr>
          <p:cNvPr id="229" name="Google Shape;229;p35"/>
          <p:cNvPicPr preferRelativeResize="0"/>
          <p:nvPr/>
        </p:nvPicPr>
        <p:blipFill>
          <a:blip r:embed="rId5">
            <a:alphaModFix/>
          </a:blip>
          <a:stretch>
            <a:fillRect/>
          </a:stretch>
        </p:blipFill>
        <p:spPr>
          <a:xfrm>
            <a:off x="636675" y="1622750"/>
            <a:ext cx="711124" cy="543948"/>
          </a:xfrm>
          <a:prstGeom prst="rect">
            <a:avLst/>
          </a:prstGeom>
          <a:noFill/>
          <a:ln>
            <a:noFill/>
          </a:ln>
        </p:spPr>
      </p:pic>
      <p:pic>
        <p:nvPicPr>
          <p:cNvPr id="230" name="Google Shape;230;p35"/>
          <p:cNvPicPr preferRelativeResize="0"/>
          <p:nvPr/>
        </p:nvPicPr>
        <p:blipFill rotWithShape="1">
          <a:blip r:embed="rId6">
            <a:alphaModFix/>
          </a:blip>
          <a:srcRect l="25070" r="-25070"/>
          <a:stretch/>
        </p:blipFill>
        <p:spPr>
          <a:xfrm>
            <a:off x="7820800" y="348420"/>
            <a:ext cx="422451" cy="436848"/>
          </a:xfrm>
          <a:prstGeom prst="rect">
            <a:avLst/>
          </a:prstGeom>
          <a:noFill/>
          <a:ln>
            <a:noFill/>
          </a:ln>
        </p:spPr>
      </p:pic>
      <p:pic>
        <p:nvPicPr>
          <p:cNvPr id="231" name="Google Shape;231;p35"/>
          <p:cNvPicPr preferRelativeResize="0"/>
          <p:nvPr/>
        </p:nvPicPr>
        <p:blipFill>
          <a:blip r:embed="rId5">
            <a:alphaModFix/>
          </a:blip>
          <a:stretch>
            <a:fillRect/>
          </a:stretch>
        </p:blipFill>
        <p:spPr>
          <a:xfrm>
            <a:off x="6265881" y="4195994"/>
            <a:ext cx="711124" cy="543948"/>
          </a:xfrm>
          <a:prstGeom prst="rect">
            <a:avLst/>
          </a:prstGeom>
          <a:noFill/>
          <a:ln>
            <a:noFill/>
          </a:ln>
        </p:spPr>
      </p:pic>
      <p:pic>
        <p:nvPicPr>
          <p:cNvPr id="232" name="Google Shape;232;p35"/>
          <p:cNvPicPr preferRelativeResize="0"/>
          <p:nvPr/>
        </p:nvPicPr>
        <p:blipFill rotWithShape="1">
          <a:blip r:embed="rId6">
            <a:alphaModFix/>
          </a:blip>
          <a:srcRect l="25070" r="-25070"/>
          <a:stretch/>
        </p:blipFill>
        <p:spPr>
          <a:xfrm>
            <a:off x="8589901" y="4348186"/>
            <a:ext cx="422451" cy="436848"/>
          </a:xfrm>
          <a:prstGeom prst="rect">
            <a:avLst/>
          </a:prstGeom>
          <a:noFill/>
          <a:ln>
            <a:noFill/>
          </a:ln>
        </p:spPr>
      </p:pic>
      <p:sp>
        <p:nvSpPr>
          <p:cNvPr id="50" name="Google Shape;225;p35"/>
          <p:cNvSpPr txBox="1">
            <a:spLocks/>
          </p:cNvSpPr>
          <p:nvPr/>
        </p:nvSpPr>
        <p:spPr>
          <a:xfrm flipH="1">
            <a:off x="2012614" y="1617766"/>
            <a:ext cx="6097500" cy="577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a:solidFill>
                  <a:srgbClr val="6B4038"/>
                </a:solidFill>
                <a:latin typeface="Calibri Light" panose="020F0302020204030204" pitchFamily="34" charset="0"/>
                <a:cs typeface="Calibri Light" panose="020F0302020204030204" pitchFamily="34" charset="0"/>
              </a:rPr>
              <a:t>Diploma Eki (DE), Yükseköğretim Kurumları tarafından diplomanın yanı sıra verilen tamamlayıcı ve açıklayıcı bir belgedir. Sadece verildiği ülkede ne anlama geldiği bilinen diplomanın başka ülkeler tarafından da anlaşılmasına yardımcı olur. Bu belge doldurulduğunda, alınan dereceye ilişkin doğru değerlendirme yapılabilmesi için her türlü bilgiyi sağlamaktadır</a:t>
            </a:r>
            <a:r>
              <a:rPr lang="tr-TR" sz="1600" dirty="0" smtClean="0">
                <a:solidFill>
                  <a:srgbClr val="6B4038"/>
                </a:solidFill>
                <a:latin typeface="Calibri Light" panose="020F0302020204030204" pitchFamily="34" charset="0"/>
                <a:cs typeface="Calibri Light" panose="020F0302020204030204" pitchFamily="34" charset="0"/>
              </a:rPr>
              <a:t>.</a:t>
            </a:r>
          </a:p>
          <a:p>
            <a:endParaRPr lang="tr-TR" sz="1600" dirty="0">
              <a:solidFill>
                <a:srgbClr val="6B4038"/>
              </a:solidFill>
              <a:latin typeface="Calibri Light" panose="020F0302020204030204" pitchFamily="34" charset="0"/>
              <a:cs typeface="Calibri Light" panose="020F0302020204030204" pitchFamily="34" charset="0"/>
            </a:endParaRPr>
          </a:p>
          <a:p>
            <a:r>
              <a:rPr lang="tr-TR" sz="1600" dirty="0">
                <a:solidFill>
                  <a:srgbClr val="6B4038"/>
                </a:solidFill>
                <a:latin typeface="Calibri Light" panose="020F0302020204030204" pitchFamily="34" charset="0"/>
                <a:cs typeface="Calibri Light" panose="020F0302020204030204" pitchFamily="34" charset="0"/>
              </a:rPr>
              <a:t>Diploma Eki, Uludağ Üniversitesinden mezun olan tüm öğrencimize otomatik ve ücretsiz olarak, yaygın kullanılan bir Avrupa Dilinde (İngilizce) verilmektedir.</a:t>
            </a:r>
          </a:p>
        </p:txBody>
      </p:sp>
      <p:grpSp>
        <p:nvGrpSpPr>
          <p:cNvPr id="51" name="Google Shape;1446;p34"/>
          <p:cNvGrpSpPr/>
          <p:nvPr/>
        </p:nvGrpSpPr>
        <p:grpSpPr>
          <a:xfrm flipH="1">
            <a:off x="7692211" y="2939197"/>
            <a:ext cx="1212688" cy="1700733"/>
            <a:chOff x="10383350" y="3525925"/>
            <a:chExt cx="2056100" cy="2883575"/>
          </a:xfrm>
        </p:grpSpPr>
        <p:sp>
          <p:nvSpPr>
            <p:cNvPr id="52" name="Google Shape;1447;p34"/>
            <p:cNvSpPr/>
            <p:nvPr/>
          </p:nvSpPr>
          <p:spPr>
            <a:xfrm>
              <a:off x="10774425" y="5695775"/>
              <a:ext cx="993600" cy="89150"/>
            </a:xfrm>
            <a:custGeom>
              <a:avLst/>
              <a:gdLst/>
              <a:ahLst/>
              <a:cxnLst/>
              <a:rect l="l" t="t" r="r" b="b"/>
              <a:pathLst>
                <a:path w="39744" h="3566" extrusionOk="0">
                  <a:moveTo>
                    <a:pt x="36" y="1"/>
                  </a:moveTo>
                  <a:cubicBezTo>
                    <a:pt x="16" y="1"/>
                    <a:pt x="0" y="16"/>
                    <a:pt x="0" y="35"/>
                  </a:cubicBezTo>
                  <a:lnTo>
                    <a:pt x="0" y="3530"/>
                  </a:lnTo>
                  <a:cubicBezTo>
                    <a:pt x="0" y="3550"/>
                    <a:pt x="16" y="3566"/>
                    <a:pt x="36" y="3566"/>
                  </a:cubicBezTo>
                  <a:lnTo>
                    <a:pt x="39708" y="3566"/>
                  </a:lnTo>
                  <a:cubicBezTo>
                    <a:pt x="39728" y="3566"/>
                    <a:pt x="39743" y="3550"/>
                    <a:pt x="39743" y="3530"/>
                  </a:cubicBezTo>
                  <a:lnTo>
                    <a:pt x="39743" y="35"/>
                  </a:lnTo>
                  <a:cubicBezTo>
                    <a:pt x="39743" y="16"/>
                    <a:pt x="39728" y="1"/>
                    <a:pt x="39708" y="1"/>
                  </a:cubicBezTo>
                  <a:close/>
                </a:path>
              </a:pathLst>
            </a:custGeom>
            <a:solidFill>
              <a:srgbClr val="61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48;p34"/>
            <p:cNvSpPr/>
            <p:nvPr/>
          </p:nvSpPr>
          <p:spPr>
            <a:xfrm>
              <a:off x="11330300" y="5400850"/>
              <a:ext cx="522050" cy="299100"/>
            </a:xfrm>
            <a:custGeom>
              <a:avLst/>
              <a:gdLst/>
              <a:ahLst/>
              <a:cxnLst/>
              <a:rect l="l" t="t" r="r" b="b"/>
              <a:pathLst>
                <a:path w="20882" h="11964" extrusionOk="0">
                  <a:moveTo>
                    <a:pt x="0" y="0"/>
                  </a:moveTo>
                  <a:lnTo>
                    <a:pt x="139" y="11963"/>
                  </a:lnTo>
                  <a:lnTo>
                    <a:pt x="20882" y="11963"/>
                  </a:lnTo>
                  <a:lnTo>
                    <a:pt x="20882" y="0"/>
                  </a:lnTo>
                  <a:close/>
                </a:path>
              </a:pathLst>
            </a:custGeom>
            <a:solidFill>
              <a:srgbClr val="CC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49;p34"/>
            <p:cNvSpPr/>
            <p:nvPr/>
          </p:nvSpPr>
          <p:spPr>
            <a:xfrm>
              <a:off x="10648150" y="4508300"/>
              <a:ext cx="851650" cy="900525"/>
            </a:xfrm>
            <a:custGeom>
              <a:avLst/>
              <a:gdLst/>
              <a:ahLst/>
              <a:cxnLst/>
              <a:rect l="l" t="t" r="r" b="b"/>
              <a:pathLst>
                <a:path w="34066" h="36021" extrusionOk="0">
                  <a:moveTo>
                    <a:pt x="0" y="0"/>
                  </a:moveTo>
                  <a:lnTo>
                    <a:pt x="8966" y="36020"/>
                  </a:lnTo>
                  <a:lnTo>
                    <a:pt x="34065" y="35565"/>
                  </a:lnTo>
                  <a:lnTo>
                    <a:pt x="22231" y="0"/>
                  </a:lnTo>
                  <a:close/>
                </a:path>
              </a:pathLst>
            </a:custGeom>
            <a:solidFill>
              <a:srgbClr val="CC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50;p34"/>
            <p:cNvSpPr/>
            <p:nvPr/>
          </p:nvSpPr>
          <p:spPr>
            <a:xfrm>
              <a:off x="10774425" y="5784900"/>
              <a:ext cx="195750" cy="622325"/>
            </a:xfrm>
            <a:custGeom>
              <a:avLst/>
              <a:gdLst/>
              <a:ahLst/>
              <a:cxnLst/>
              <a:rect l="l" t="t" r="r" b="b"/>
              <a:pathLst>
                <a:path w="7830" h="24893" extrusionOk="0">
                  <a:moveTo>
                    <a:pt x="4323" y="1"/>
                  </a:moveTo>
                  <a:lnTo>
                    <a:pt x="0" y="24893"/>
                  </a:lnTo>
                  <a:lnTo>
                    <a:pt x="1631" y="24893"/>
                  </a:lnTo>
                  <a:lnTo>
                    <a:pt x="7829" y="1"/>
                  </a:lnTo>
                  <a:close/>
                </a:path>
              </a:pathLst>
            </a:custGeom>
            <a:solidFill>
              <a:srgbClr val="61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51;p34"/>
            <p:cNvSpPr/>
            <p:nvPr/>
          </p:nvSpPr>
          <p:spPr>
            <a:xfrm>
              <a:off x="11125400" y="5784900"/>
              <a:ext cx="195750" cy="622325"/>
            </a:xfrm>
            <a:custGeom>
              <a:avLst/>
              <a:gdLst/>
              <a:ahLst/>
              <a:cxnLst/>
              <a:rect l="l" t="t" r="r" b="b"/>
              <a:pathLst>
                <a:path w="7830" h="24893" extrusionOk="0">
                  <a:moveTo>
                    <a:pt x="4324" y="1"/>
                  </a:moveTo>
                  <a:lnTo>
                    <a:pt x="1" y="24893"/>
                  </a:lnTo>
                  <a:lnTo>
                    <a:pt x="1632" y="24893"/>
                  </a:lnTo>
                  <a:lnTo>
                    <a:pt x="7830" y="1"/>
                  </a:lnTo>
                  <a:close/>
                </a:path>
              </a:pathLst>
            </a:custGeom>
            <a:solidFill>
              <a:srgbClr val="8C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52;p34"/>
            <p:cNvSpPr/>
            <p:nvPr/>
          </p:nvSpPr>
          <p:spPr>
            <a:xfrm>
              <a:off x="11415775" y="5784900"/>
              <a:ext cx="195775" cy="622325"/>
            </a:xfrm>
            <a:custGeom>
              <a:avLst/>
              <a:gdLst/>
              <a:ahLst/>
              <a:cxnLst/>
              <a:rect l="l" t="t" r="r" b="b"/>
              <a:pathLst>
                <a:path w="7831" h="24893" extrusionOk="0">
                  <a:moveTo>
                    <a:pt x="1" y="1"/>
                  </a:moveTo>
                  <a:lnTo>
                    <a:pt x="6199" y="24893"/>
                  </a:lnTo>
                  <a:lnTo>
                    <a:pt x="7830" y="24893"/>
                  </a:lnTo>
                  <a:lnTo>
                    <a:pt x="3507" y="1"/>
                  </a:lnTo>
                  <a:close/>
                </a:path>
              </a:pathLst>
            </a:custGeom>
            <a:solidFill>
              <a:srgbClr val="61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53;p34"/>
            <p:cNvSpPr/>
            <p:nvPr/>
          </p:nvSpPr>
          <p:spPr>
            <a:xfrm>
              <a:off x="10383350" y="4508300"/>
              <a:ext cx="950450" cy="1191675"/>
            </a:xfrm>
            <a:custGeom>
              <a:avLst/>
              <a:gdLst/>
              <a:ahLst/>
              <a:cxnLst/>
              <a:rect l="l" t="t" r="r" b="b"/>
              <a:pathLst>
                <a:path w="38018" h="47667" extrusionOk="0">
                  <a:moveTo>
                    <a:pt x="10592" y="0"/>
                  </a:moveTo>
                  <a:cubicBezTo>
                    <a:pt x="4479" y="0"/>
                    <a:pt x="1" y="5758"/>
                    <a:pt x="1505" y="11682"/>
                  </a:cubicBezTo>
                  <a:lnTo>
                    <a:pt x="10592" y="47500"/>
                  </a:lnTo>
                  <a:lnTo>
                    <a:pt x="38017" y="47666"/>
                  </a:lnTo>
                  <a:lnTo>
                    <a:pt x="38017" y="47666"/>
                  </a:lnTo>
                  <a:lnTo>
                    <a:pt x="37878" y="35702"/>
                  </a:lnTo>
                  <a:lnTo>
                    <a:pt x="19444" y="35702"/>
                  </a:lnTo>
                  <a:lnTo>
                    <a:pt x="10592" y="0"/>
                  </a:lnTo>
                  <a:close/>
                </a:path>
              </a:pathLst>
            </a:custGeom>
            <a:solidFill>
              <a:srgbClr val="DCB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54;p34"/>
            <p:cNvSpPr/>
            <p:nvPr/>
          </p:nvSpPr>
          <p:spPr>
            <a:xfrm>
              <a:off x="10501050" y="4559875"/>
              <a:ext cx="832750" cy="998425"/>
            </a:xfrm>
            <a:custGeom>
              <a:avLst/>
              <a:gdLst/>
              <a:ahLst/>
              <a:cxnLst/>
              <a:rect l="l" t="t" r="r" b="b"/>
              <a:pathLst>
                <a:path w="33310" h="39937" extrusionOk="0">
                  <a:moveTo>
                    <a:pt x="17" y="1"/>
                  </a:moveTo>
                  <a:cubicBezTo>
                    <a:pt x="16" y="1"/>
                    <a:pt x="16" y="1"/>
                    <a:pt x="16" y="1"/>
                  </a:cubicBezTo>
                  <a:cubicBezTo>
                    <a:pt x="1" y="5"/>
                    <a:pt x="38" y="226"/>
                    <a:pt x="127" y="644"/>
                  </a:cubicBezTo>
                  <a:cubicBezTo>
                    <a:pt x="225" y="1075"/>
                    <a:pt x="363" y="1684"/>
                    <a:pt x="538" y="2463"/>
                  </a:cubicBezTo>
                  <a:cubicBezTo>
                    <a:pt x="912" y="4054"/>
                    <a:pt x="1450" y="6332"/>
                    <a:pt x="2112" y="9141"/>
                  </a:cubicBezTo>
                  <a:cubicBezTo>
                    <a:pt x="3462" y="14773"/>
                    <a:pt x="5298" y="22566"/>
                    <a:pt x="7603" y="31107"/>
                  </a:cubicBezTo>
                  <a:cubicBezTo>
                    <a:pt x="8426" y="34147"/>
                    <a:pt x="9260" y="37074"/>
                    <a:pt x="10073" y="39769"/>
                  </a:cubicBezTo>
                  <a:lnTo>
                    <a:pt x="10123" y="39936"/>
                  </a:lnTo>
                  <a:lnTo>
                    <a:pt x="10298" y="39936"/>
                  </a:lnTo>
                  <a:cubicBezTo>
                    <a:pt x="16961" y="39922"/>
                    <a:pt x="22715" y="39891"/>
                    <a:pt x="26801" y="39850"/>
                  </a:cubicBezTo>
                  <a:lnTo>
                    <a:pt x="31588" y="39781"/>
                  </a:lnTo>
                  <a:lnTo>
                    <a:pt x="32867" y="39742"/>
                  </a:lnTo>
                  <a:cubicBezTo>
                    <a:pt x="33158" y="39729"/>
                    <a:pt x="33309" y="39715"/>
                    <a:pt x="33309" y="39701"/>
                  </a:cubicBezTo>
                  <a:cubicBezTo>
                    <a:pt x="33309" y="39688"/>
                    <a:pt x="33158" y="39674"/>
                    <a:pt x="32867" y="39661"/>
                  </a:cubicBezTo>
                  <a:lnTo>
                    <a:pt x="31588" y="39622"/>
                  </a:lnTo>
                  <a:lnTo>
                    <a:pt x="26801" y="39553"/>
                  </a:lnTo>
                  <a:cubicBezTo>
                    <a:pt x="22751" y="39512"/>
                    <a:pt x="17062" y="39482"/>
                    <a:pt x="10473" y="39467"/>
                  </a:cubicBezTo>
                  <a:lnTo>
                    <a:pt x="10473" y="39467"/>
                  </a:lnTo>
                  <a:cubicBezTo>
                    <a:pt x="9690" y="36819"/>
                    <a:pt x="8881" y="33953"/>
                    <a:pt x="8076" y="30980"/>
                  </a:cubicBezTo>
                  <a:cubicBezTo>
                    <a:pt x="5773" y="22448"/>
                    <a:pt x="3885" y="14670"/>
                    <a:pt x="2447" y="9059"/>
                  </a:cubicBezTo>
                  <a:cubicBezTo>
                    <a:pt x="1735" y="6250"/>
                    <a:pt x="1143" y="3982"/>
                    <a:pt x="722" y="2417"/>
                  </a:cubicBezTo>
                  <a:cubicBezTo>
                    <a:pt x="509" y="1648"/>
                    <a:pt x="342" y="1045"/>
                    <a:pt x="223" y="619"/>
                  </a:cubicBezTo>
                  <a:cubicBezTo>
                    <a:pt x="105" y="213"/>
                    <a:pt x="34" y="1"/>
                    <a:pt x="17" y="1"/>
                  </a:cubicBezTo>
                  <a:close/>
                </a:path>
              </a:pathLst>
            </a:custGeom>
            <a:solidFill>
              <a:srgbClr val="CC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55;p34"/>
            <p:cNvSpPr/>
            <p:nvPr/>
          </p:nvSpPr>
          <p:spPr>
            <a:xfrm>
              <a:off x="11730900" y="6190875"/>
              <a:ext cx="342600" cy="6150"/>
            </a:xfrm>
            <a:custGeom>
              <a:avLst/>
              <a:gdLst/>
              <a:ahLst/>
              <a:cxnLst/>
              <a:rect l="l" t="t" r="r" b="b"/>
              <a:pathLst>
                <a:path w="13704" h="246" extrusionOk="0">
                  <a:moveTo>
                    <a:pt x="6853" y="0"/>
                  </a:moveTo>
                  <a:cubicBezTo>
                    <a:pt x="3068" y="0"/>
                    <a:pt x="0" y="56"/>
                    <a:pt x="0" y="122"/>
                  </a:cubicBezTo>
                  <a:cubicBezTo>
                    <a:pt x="0" y="190"/>
                    <a:pt x="3070" y="246"/>
                    <a:pt x="6853" y="246"/>
                  </a:cubicBezTo>
                  <a:cubicBezTo>
                    <a:pt x="10635" y="246"/>
                    <a:pt x="13703" y="190"/>
                    <a:pt x="13703" y="122"/>
                  </a:cubicBezTo>
                  <a:cubicBezTo>
                    <a:pt x="13703" y="55"/>
                    <a:pt x="10637" y="0"/>
                    <a:pt x="6853"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56;p34"/>
            <p:cNvSpPr/>
            <p:nvPr/>
          </p:nvSpPr>
          <p:spPr>
            <a:xfrm>
              <a:off x="12056900" y="6190875"/>
              <a:ext cx="271550" cy="6150"/>
            </a:xfrm>
            <a:custGeom>
              <a:avLst/>
              <a:gdLst/>
              <a:ahLst/>
              <a:cxnLst/>
              <a:rect l="l" t="t" r="r" b="b"/>
              <a:pathLst>
                <a:path w="10862" h="246" extrusionOk="0">
                  <a:moveTo>
                    <a:pt x="5431" y="0"/>
                  </a:moveTo>
                  <a:cubicBezTo>
                    <a:pt x="2431" y="0"/>
                    <a:pt x="0" y="56"/>
                    <a:pt x="0" y="122"/>
                  </a:cubicBezTo>
                  <a:cubicBezTo>
                    <a:pt x="0" y="190"/>
                    <a:pt x="2433" y="246"/>
                    <a:pt x="5431" y="246"/>
                  </a:cubicBezTo>
                  <a:cubicBezTo>
                    <a:pt x="8430" y="246"/>
                    <a:pt x="10862" y="190"/>
                    <a:pt x="10862" y="122"/>
                  </a:cubicBezTo>
                  <a:cubicBezTo>
                    <a:pt x="10862" y="55"/>
                    <a:pt x="8431" y="0"/>
                    <a:pt x="5431"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57;p34"/>
            <p:cNvSpPr/>
            <p:nvPr/>
          </p:nvSpPr>
          <p:spPr>
            <a:xfrm>
              <a:off x="11604550" y="4357975"/>
              <a:ext cx="53825" cy="202600"/>
            </a:xfrm>
            <a:custGeom>
              <a:avLst/>
              <a:gdLst/>
              <a:ahLst/>
              <a:cxnLst/>
              <a:rect l="l" t="t" r="r" b="b"/>
              <a:pathLst>
                <a:path w="2153" h="8104" extrusionOk="0">
                  <a:moveTo>
                    <a:pt x="35" y="1"/>
                  </a:moveTo>
                  <a:cubicBezTo>
                    <a:pt x="33" y="1"/>
                    <a:pt x="32" y="1"/>
                    <a:pt x="31" y="2"/>
                  </a:cubicBezTo>
                  <a:cubicBezTo>
                    <a:pt x="0" y="30"/>
                    <a:pt x="346" y="384"/>
                    <a:pt x="758" y="1051"/>
                  </a:cubicBezTo>
                  <a:cubicBezTo>
                    <a:pt x="1170" y="1712"/>
                    <a:pt x="1622" y="2720"/>
                    <a:pt x="1764" y="3903"/>
                  </a:cubicBezTo>
                  <a:cubicBezTo>
                    <a:pt x="1905" y="5087"/>
                    <a:pt x="1704" y="6172"/>
                    <a:pt x="1458" y="6912"/>
                  </a:cubicBezTo>
                  <a:cubicBezTo>
                    <a:pt x="1216" y="7657"/>
                    <a:pt x="964" y="8082"/>
                    <a:pt x="1001" y="8104"/>
                  </a:cubicBezTo>
                  <a:cubicBezTo>
                    <a:pt x="1001" y="8104"/>
                    <a:pt x="1002" y="8104"/>
                    <a:pt x="1003" y="8104"/>
                  </a:cubicBezTo>
                  <a:cubicBezTo>
                    <a:pt x="1020" y="8104"/>
                    <a:pt x="1096" y="8007"/>
                    <a:pt x="1210" y="7824"/>
                  </a:cubicBezTo>
                  <a:cubicBezTo>
                    <a:pt x="1326" y="7633"/>
                    <a:pt x="1476" y="7344"/>
                    <a:pt x="1622" y="6970"/>
                  </a:cubicBezTo>
                  <a:cubicBezTo>
                    <a:pt x="1916" y="6226"/>
                    <a:pt x="2153" y="5104"/>
                    <a:pt x="2007" y="3873"/>
                  </a:cubicBezTo>
                  <a:cubicBezTo>
                    <a:pt x="1861" y="2644"/>
                    <a:pt x="1363" y="1609"/>
                    <a:pt x="902" y="956"/>
                  </a:cubicBezTo>
                  <a:cubicBezTo>
                    <a:pt x="672" y="626"/>
                    <a:pt x="459" y="382"/>
                    <a:pt x="300" y="224"/>
                  </a:cubicBezTo>
                  <a:cubicBezTo>
                    <a:pt x="152" y="77"/>
                    <a:pt x="55" y="1"/>
                    <a:pt x="35"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58;p34"/>
            <p:cNvSpPr/>
            <p:nvPr/>
          </p:nvSpPr>
          <p:spPr>
            <a:xfrm>
              <a:off x="11625425" y="4555600"/>
              <a:ext cx="8575" cy="188325"/>
            </a:xfrm>
            <a:custGeom>
              <a:avLst/>
              <a:gdLst/>
              <a:ahLst/>
              <a:cxnLst/>
              <a:rect l="l" t="t" r="r" b="b"/>
              <a:pathLst>
                <a:path w="343" h="7533" extrusionOk="0">
                  <a:moveTo>
                    <a:pt x="310" y="1"/>
                  </a:moveTo>
                  <a:cubicBezTo>
                    <a:pt x="278" y="1"/>
                    <a:pt x="209" y="419"/>
                    <a:pt x="144" y="1096"/>
                  </a:cubicBezTo>
                  <a:cubicBezTo>
                    <a:pt x="78" y="1777"/>
                    <a:pt x="20" y="2721"/>
                    <a:pt x="10" y="3764"/>
                  </a:cubicBezTo>
                  <a:cubicBezTo>
                    <a:pt x="0" y="4807"/>
                    <a:pt x="39" y="5751"/>
                    <a:pt x="90" y="6433"/>
                  </a:cubicBezTo>
                  <a:cubicBezTo>
                    <a:pt x="142" y="7114"/>
                    <a:pt x="203" y="7533"/>
                    <a:pt x="237" y="7533"/>
                  </a:cubicBezTo>
                  <a:cubicBezTo>
                    <a:pt x="237" y="7533"/>
                    <a:pt x="237" y="7533"/>
                    <a:pt x="237" y="7533"/>
                  </a:cubicBezTo>
                  <a:cubicBezTo>
                    <a:pt x="271" y="7530"/>
                    <a:pt x="271" y="7107"/>
                    <a:pt x="264" y="6426"/>
                  </a:cubicBezTo>
                  <a:cubicBezTo>
                    <a:pt x="256" y="5745"/>
                    <a:pt x="245" y="4805"/>
                    <a:pt x="255" y="3767"/>
                  </a:cubicBezTo>
                  <a:cubicBezTo>
                    <a:pt x="265" y="2728"/>
                    <a:pt x="295" y="1788"/>
                    <a:pt x="316" y="1107"/>
                  </a:cubicBezTo>
                  <a:cubicBezTo>
                    <a:pt x="337" y="426"/>
                    <a:pt x="343" y="3"/>
                    <a:pt x="310" y="1"/>
                  </a:cubicBezTo>
                  <a:cubicBezTo>
                    <a:pt x="310" y="1"/>
                    <a:pt x="310" y="1"/>
                    <a:pt x="310"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59;p34"/>
            <p:cNvSpPr/>
            <p:nvPr/>
          </p:nvSpPr>
          <p:spPr>
            <a:xfrm>
              <a:off x="10412950" y="5423450"/>
              <a:ext cx="501250" cy="328875"/>
            </a:xfrm>
            <a:custGeom>
              <a:avLst/>
              <a:gdLst/>
              <a:ahLst/>
              <a:cxnLst/>
              <a:rect l="l" t="t" r="r" b="b"/>
              <a:pathLst>
                <a:path w="20050" h="13155" extrusionOk="0">
                  <a:moveTo>
                    <a:pt x="2362" y="0"/>
                  </a:moveTo>
                  <a:cubicBezTo>
                    <a:pt x="1058" y="0"/>
                    <a:pt x="1" y="1058"/>
                    <a:pt x="1" y="2361"/>
                  </a:cubicBezTo>
                  <a:lnTo>
                    <a:pt x="1" y="10795"/>
                  </a:lnTo>
                  <a:cubicBezTo>
                    <a:pt x="1" y="12099"/>
                    <a:pt x="1058" y="13155"/>
                    <a:pt x="2362" y="13155"/>
                  </a:cubicBezTo>
                  <a:lnTo>
                    <a:pt x="17687" y="13155"/>
                  </a:lnTo>
                  <a:cubicBezTo>
                    <a:pt x="18992" y="13155"/>
                    <a:pt x="20048" y="12099"/>
                    <a:pt x="20048" y="10795"/>
                  </a:cubicBezTo>
                  <a:lnTo>
                    <a:pt x="20048" y="2361"/>
                  </a:lnTo>
                  <a:cubicBezTo>
                    <a:pt x="20050" y="1057"/>
                    <a:pt x="18992" y="0"/>
                    <a:pt x="17687"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60;p34"/>
            <p:cNvSpPr/>
            <p:nvPr/>
          </p:nvSpPr>
          <p:spPr>
            <a:xfrm>
              <a:off x="10415425" y="5462475"/>
              <a:ext cx="446025" cy="290025"/>
            </a:xfrm>
            <a:custGeom>
              <a:avLst/>
              <a:gdLst/>
              <a:ahLst/>
              <a:cxnLst/>
              <a:rect l="l" t="t" r="r" b="b"/>
              <a:pathLst>
                <a:path w="17841" h="11601" extrusionOk="0">
                  <a:moveTo>
                    <a:pt x="14330" y="1"/>
                  </a:moveTo>
                  <a:cubicBezTo>
                    <a:pt x="14258" y="1"/>
                    <a:pt x="14186" y="1"/>
                    <a:pt x="14115" y="1"/>
                  </a:cubicBezTo>
                  <a:lnTo>
                    <a:pt x="4134" y="36"/>
                  </a:lnTo>
                  <a:cubicBezTo>
                    <a:pt x="2880" y="53"/>
                    <a:pt x="1855" y="65"/>
                    <a:pt x="1109" y="75"/>
                  </a:cubicBezTo>
                  <a:lnTo>
                    <a:pt x="287" y="99"/>
                  </a:lnTo>
                  <a:cubicBezTo>
                    <a:pt x="99" y="106"/>
                    <a:pt x="1" y="115"/>
                    <a:pt x="1" y="123"/>
                  </a:cubicBezTo>
                  <a:cubicBezTo>
                    <a:pt x="1" y="132"/>
                    <a:pt x="99" y="140"/>
                    <a:pt x="287" y="147"/>
                  </a:cubicBezTo>
                  <a:lnTo>
                    <a:pt x="1110" y="171"/>
                  </a:lnTo>
                  <a:lnTo>
                    <a:pt x="4134" y="210"/>
                  </a:lnTo>
                  <a:lnTo>
                    <a:pt x="14116" y="246"/>
                  </a:lnTo>
                  <a:cubicBezTo>
                    <a:pt x="14207" y="246"/>
                    <a:pt x="14298" y="246"/>
                    <a:pt x="14389" y="246"/>
                  </a:cubicBezTo>
                  <a:cubicBezTo>
                    <a:pt x="14782" y="246"/>
                    <a:pt x="15169" y="250"/>
                    <a:pt x="15552" y="269"/>
                  </a:cubicBezTo>
                  <a:cubicBezTo>
                    <a:pt x="15786" y="281"/>
                    <a:pt x="16019" y="295"/>
                    <a:pt x="16245" y="325"/>
                  </a:cubicBezTo>
                  <a:cubicBezTo>
                    <a:pt x="16356" y="341"/>
                    <a:pt x="16469" y="361"/>
                    <a:pt x="16560" y="391"/>
                  </a:cubicBezTo>
                  <a:cubicBezTo>
                    <a:pt x="16636" y="418"/>
                    <a:pt x="16732" y="492"/>
                    <a:pt x="16804" y="557"/>
                  </a:cubicBezTo>
                  <a:cubicBezTo>
                    <a:pt x="17106" y="845"/>
                    <a:pt x="17220" y="1291"/>
                    <a:pt x="17282" y="1711"/>
                  </a:cubicBezTo>
                  <a:cubicBezTo>
                    <a:pt x="17340" y="2138"/>
                    <a:pt x="17360" y="2576"/>
                    <a:pt x="17393" y="2995"/>
                  </a:cubicBezTo>
                  <a:cubicBezTo>
                    <a:pt x="17515" y="4677"/>
                    <a:pt x="17591" y="6194"/>
                    <a:pt x="17641" y="7469"/>
                  </a:cubicBezTo>
                  <a:cubicBezTo>
                    <a:pt x="17678" y="8722"/>
                    <a:pt x="17708" y="9746"/>
                    <a:pt x="17731" y="10491"/>
                  </a:cubicBezTo>
                  <a:cubicBezTo>
                    <a:pt x="17741" y="10828"/>
                    <a:pt x="17748" y="11100"/>
                    <a:pt x="17754" y="11314"/>
                  </a:cubicBezTo>
                  <a:cubicBezTo>
                    <a:pt x="17762" y="11502"/>
                    <a:pt x="17769" y="11601"/>
                    <a:pt x="17778" y="11601"/>
                  </a:cubicBezTo>
                  <a:cubicBezTo>
                    <a:pt x="17786" y="11601"/>
                    <a:pt x="17795" y="11502"/>
                    <a:pt x="17803" y="11313"/>
                  </a:cubicBezTo>
                  <a:cubicBezTo>
                    <a:pt x="17809" y="11099"/>
                    <a:pt x="17816" y="10827"/>
                    <a:pt x="17826" y="10491"/>
                  </a:cubicBezTo>
                  <a:cubicBezTo>
                    <a:pt x="17838" y="9776"/>
                    <a:pt x="17840" y="8742"/>
                    <a:pt x="17813" y="7465"/>
                  </a:cubicBezTo>
                  <a:cubicBezTo>
                    <a:pt x="17785" y="6187"/>
                    <a:pt x="17727" y="4665"/>
                    <a:pt x="17618" y="2979"/>
                  </a:cubicBezTo>
                  <a:cubicBezTo>
                    <a:pt x="17586" y="2556"/>
                    <a:pt x="17571" y="2129"/>
                    <a:pt x="17514" y="1679"/>
                  </a:cubicBezTo>
                  <a:cubicBezTo>
                    <a:pt x="17448" y="1240"/>
                    <a:pt x="17341" y="745"/>
                    <a:pt x="16969" y="383"/>
                  </a:cubicBezTo>
                  <a:cubicBezTo>
                    <a:pt x="16871" y="296"/>
                    <a:pt x="16784" y="222"/>
                    <a:pt x="16643" y="165"/>
                  </a:cubicBezTo>
                  <a:cubicBezTo>
                    <a:pt x="16514" y="122"/>
                    <a:pt x="16397" y="103"/>
                    <a:pt x="16278" y="86"/>
                  </a:cubicBezTo>
                  <a:cubicBezTo>
                    <a:pt x="16039" y="53"/>
                    <a:pt x="15803" y="38"/>
                    <a:pt x="15564" y="25"/>
                  </a:cubicBezTo>
                  <a:cubicBezTo>
                    <a:pt x="15157" y="4"/>
                    <a:pt x="14744" y="1"/>
                    <a:pt x="14330"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61;p34"/>
            <p:cNvSpPr/>
            <p:nvPr/>
          </p:nvSpPr>
          <p:spPr>
            <a:xfrm>
              <a:off x="10814025" y="5468600"/>
              <a:ext cx="23075" cy="41200"/>
            </a:xfrm>
            <a:custGeom>
              <a:avLst/>
              <a:gdLst/>
              <a:ahLst/>
              <a:cxnLst/>
              <a:rect l="l" t="t" r="r" b="b"/>
              <a:pathLst>
                <a:path w="923" h="1648" extrusionOk="0">
                  <a:moveTo>
                    <a:pt x="526" y="1"/>
                  </a:moveTo>
                  <a:cubicBezTo>
                    <a:pt x="485" y="1"/>
                    <a:pt x="316" y="114"/>
                    <a:pt x="165" y="388"/>
                  </a:cubicBezTo>
                  <a:cubicBezTo>
                    <a:pt x="72" y="565"/>
                    <a:pt x="17" y="761"/>
                    <a:pt x="6" y="961"/>
                  </a:cubicBezTo>
                  <a:cubicBezTo>
                    <a:pt x="1" y="1075"/>
                    <a:pt x="10" y="1203"/>
                    <a:pt x="63" y="1333"/>
                  </a:cubicBezTo>
                  <a:cubicBezTo>
                    <a:pt x="112" y="1459"/>
                    <a:pt x="235" y="1596"/>
                    <a:pt x="396" y="1632"/>
                  </a:cubicBezTo>
                  <a:cubicBezTo>
                    <a:pt x="431" y="1642"/>
                    <a:pt x="469" y="1647"/>
                    <a:pt x="507" y="1647"/>
                  </a:cubicBezTo>
                  <a:cubicBezTo>
                    <a:pt x="635" y="1647"/>
                    <a:pt x="772" y="1590"/>
                    <a:pt x="840" y="1468"/>
                  </a:cubicBezTo>
                  <a:cubicBezTo>
                    <a:pt x="923" y="1316"/>
                    <a:pt x="899" y="1183"/>
                    <a:pt x="895" y="1081"/>
                  </a:cubicBezTo>
                  <a:cubicBezTo>
                    <a:pt x="881" y="892"/>
                    <a:pt x="856" y="704"/>
                    <a:pt x="819" y="519"/>
                  </a:cubicBezTo>
                  <a:cubicBezTo>
                    <a:pt x="755" y="209"/>
                    <a:pt x="679" y="24"/>
                    <a:pt x="645" y="24"/>
                  </a:cubicBezTo>
                  <a:cubicBezTo>
                    <a:pt x="645" y="24"/>
                    <a:pt x="644" y="25"/>
                    <a:pt x="644" y="25"/>
                  </a:cubicBezTo>
                  <a:cubicBezTo>
                    <a:pt x="609" y="32"/>
                    <a:pt x="627" y="229"/>
                    <a:pt x="646" y="542"/>
                  </a:cubicBezTo>
                  <a:cubicBezTo>
                    <a:pt x="656" y="699"/>
                    <a:pt x="666" y="884"/>
                    <a:pt x="668" y="1091"/>
                  </a:cubicBezTo>
                  <a:cubicBezTo>
                    <a:pt x="679" y="1286"/>
                    <a:pt x="646" y="1403"/>
                    <a:pt x="519" y="1403"/>
                  </a:cubicBezTo>
                  <a:cubicBezTo>
                    <a:pt x="500" y="1403"/>
                    <a:pt x="479" y="1400"/>
                    <a:pt x="456" y="1395"/>
                  </a:cubicBezTo>
                  <a:cubicBezTo>
                    <a:pt x="298" y="1363"/>
                    <a:pt x="228" y="1151"/>
                    <a:pt x="232" y="966"/>
                  </a:cubicBezTo>
                  <a:cubicBezTo>
                    <a:pt x="233" y="793"/>
                    <a:pt x="264" y="621"/>
                    <a:pt x="324" y="460"/>
                  </a:cubicBezTo>
                  <a:cubicBezTo>
                    <a:pt x="428" y="178"/>
                    <a:pt x="562" y="29"/>
                    <a:pt x="534" y="4"/>
                  </a:cubicBezTo>
                  <a:cubicBezTo>
                    <a:pt x="532" y="2"/>
                    <a:pt x="530" y="1"/>
                    <a:pt x="526"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62;p34"/>
            <p:cNvSpPr/>
            <p:nvPr/>
          </p:nvSpPr>
          <p:spPr>
            <a:xfrm>
              <a:off x="10546350" y="5564375"/>
              <a:ext cx="201550" cy="23550"/>
            </a:xfrm>
            <a:custGeom>
              <a:avLst/>
              <a:gdLst/>
              <a:ahLst/>
              <a:cxnLst/>
              <a:rect l="l" t="t" r="r" b="b"/>
              <a:pathLst>
                <a:path w="8062" h="942" extrusionOk="0">
                  <a:moveTo>
                    <a:pt x="1" y="1"/>
                  </a:moveTo>
                  <a:lnTo>
                    <a:pt x="1" y="941"/>
                  </a:lnTo>
                  <a:lnTo>
                    <a:pt x="8061" y="941"/>
                  </a:lnTo>
                  <a:lnTo>
                    <a:pt x="8061" y="1"/>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63;p34"/>
            <p:cNvSpPr/>
            <p:nvPr/>
          </p:nvSpPr>
          <p:spPr>
            <a:xfrm>
              <a:off x="10460350" y="4949075"/>
              <a:ext cx="24900" cy="490150"/>
            </a:xfrm>
            <a:custGeom>
              <a:avLst/>
              <a:gdLst/>
              <a:ahLst/>
              <a:cxnLst/>
              <a:rect l="l" t="t" r="r" b="b"/>
              <a:pathLst>
                <a:path w="996" h="19606" extrusionOk="0">
                  <a:moveTo>
                    <a:pt x="17" y="1"/>
                  </a:moveTo>
                  <a:cubicBezTo>
                    <a:pt x="17" y="1"/>
                    <a:pt x="17" y="1"/>
                    <a:pt x="17" y="1"/>
                  </a:cubicBezTo>
                  <a:cubicBezTo>
                    <a:pt x="1" y="2"/>
                    <a:pt x="15" y="277"/>
                    <a:pt x="55" y="772"/>
                  </a:cubicBezTo>
                  <a:cubicBezTo>
                    <a:pt x="99" y="1310"/>
                    <a:pt x="157" y="2016"/>
                    <a:pt x="227" y="2869"/>
                  </a:cubicBezTo>
                  <a:cubicBezTo>
                    <a:pt x="370" y="4638"/>
                    <a:pt x="541" y="7085"/>
                    <a:pt x="646" y="9792"/>
                  </a:cubicBezTo>
                  <a:cubicBezTo>
                    <a:pt x="749" y="12500"/>
                    <a:pt x="768" y="14953"/>
                    <a:pt x="762" y="16729"/>
                  </a:cubicBezTo>
                  <a:cubicBezTo>
                    <a:pt x="758" y="17585"/>
                    <a:pt x="755" y="18294"/>
                    <a:pt x="752" y="18832"/>
                  </a:cubicBezTo>
                  <a:cubicBezTo>
                    <a:pt x="751" y="19330"/>
                    <a:pt x="758" y="19604"/>
                    <a:pt x="775" y="19605"/>
                  </a:cubicBezTo>
                  <a:cubicBezTo>
                    <a:pt x="775" y="19605"/>
                    <a:pt x="775" y="19605"/>
                    <a:pt x="775" y="19605"/>
                  </a:cubicBezTo>
                  <a:cubicBezTo>
                    <a:pt x="792" y="19605"/>
                    <a:pt x="816" y="19331"/>
                    <a:pt x="848" y="18836"/>
                  </a:cubicBezTo>
                  <a:cubicBezTo>
                    <a:pt x="879" y="18339"/>
                    <a:pt x="910" y="17621"/>
                    <a:pt x="934" y="16732"/>
                  </a:cubicBezTo>
                  <a:cubicBezTo>
                    <a:pt x="986" y="14954"/>
                    <a:pt x="996" y="12495"/>
                    <a:pt x="890" y="9783"/>
                  </a:cubicBezTo>
                  <a:cubicBezTo>
                    <a:pt x="785" y="7071"/>
                    <a:pt x="587" y="4622"/>
                    <a:pt x="399" y="2852"/>
                  </a:cubicBezTo>
                  <a:cubicBezTo>
                    <a:pt x="306" y="1968"/>
                    <a:pt x="218" y="1254"/>
                    <a:pt x="149" y="762"/>
                  </a:cubicBezTo>
                  <a:cubicBezTo>
                    <a:pt x="81" y="271"/>
                    <a:pt x="35" y="1"/>
                    <a:pt x="17"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64;p34"/>
            <p:cNvSpPr/>
            <p:nvPr/>
          </p:nvSpPr>
          <p:spPr>
            <a:xfrm>
              <a:off x="10673475" y="4520950"/>
              <a:ext cx="168600" cy="912150"/>
            </a:xfrm>
            <a:custGeom>
              <a:avLst/>
              <a:gdLst/>
              <a:ahLst/>
              <a:cxnLst/>
              <a:rect l="l" t="t" r="r" b="b"/>
              <a:pathLst>
                <a:path w="6744" h="36486" extrusionOk="0">
                  <a:moveTo>
                    <a:pt x="7" y="0"/>
                  </a:moveTo>
                  <a:cubicBezTo>
                    <a:pt x="6" y="0"/>
                    <a:pt x="6" y="1"/>
                    <a:pt x="6" y="1"/>
                  </a:cubicBezTo>
                  <a:cubicBezTo>
                    <a:pt x="0" y="9"/>
                    <a:pt x="99" y="95"/>
                    <a:pt x="282" y="265"/>
                  </a:cubicBezTo>
                  <a:cubicBezTo>
                    <a:pt x="546" y="515"/>
                    <a:pt x="792" y="783"/>
                    <a:pt x="1018" y="1068"/>
                  </a:cubicBezTo>
                  <a:cubicBezTo>
                    <a:pt x="1613" y="1801"/>
                    <a:pt x="2316" y="3007"/>
                    <a:pt x="2763" y="4642"/>
                  </a:cubicBezTo>
                  <a:cubicBezTo>
                    <a:pt x="3231" y="6272"/>
                    <a:pt x="3413" y="8294"/>
                    <a:pt x="3663" y="10531"/>
                  </a:cubicBezTo>
                  <a:lnTo>
                    <a:pt x="4482" y="17809"/>
                  </a:lnTo>
                  <a:cubicBezTo>
                    <a:pt x="5083" y="22957"/>
                    <a:pt x="5627" y="27618"/>
                    <a:pt x="6025" y="31021"/>
                  </a:cubicBezTo>
                  <a:cubicBezTo>
                    <a:pt x="6231" y="32691"/>
                    <a:pt x="6400" y="34053"/>
                    <a:pt x="6520" y="35022"/>
                  </a:cubicBezTo>
                  <a:cubicBezTo>
                    <a:pt x="6580" y="35475"/>
                    <a:pt x="6630" y="35837"/>
                    <a:pt x="6667" y="36108"/>
                  </a:cubicBezTo>
                  <a:cubicBezTo>
                    <a:pt x="6703" y="36356"/>
                    <a:pt x="6725" y="36486"/>
                    <a:pt x="6734" y="36486"/>
                  </a:cubicBezTo>
                  <a:cubicBezTo>
                    <a:pt x="6734" y="36486"/>
                    <a:pt x="6734" y="36486"/>
                    <a:pt x="6734" y="36486"/>
                  </a:cubicBezTo>
                  <a:cubicBezTo>
                    <a:pt x="6743" y="36485"/>
                    <a:pt x="6737" y="36353"/>
                    <a:pt x="6716" y="36103"/>
                  </a:cubicBezTo>
                  <a:cubicBezTo>
                    <a:pt x="6690" y="35832"/>
                    <a:pt x="6657" y="35467"/>
                    <a:pt x="6614" y="35011"/>
                  </a:cubicBezTo>
                  <a:cubicBezTo>
                    <a:pt x="6513" y="34039"/>
                    <a:pt x="6371" y="32676"/>
                    <a:pt x="6197" y="31001"/>
                  </a:cubicBezTo>
                  <a:cubicBezTo>
                    <a:pt x="5818" y="27596"/>
                    <a:pt x="5298" y="22933"/>
                    <a:pt x="4725" y="17781"/>
                  </a:cubicBezTo>
                  <a:cubicBezTo>
                    <a:pt x="4428" y="15201"/>
                    <a:pt x="4145" y="12744"/>
                    <a:pt x="3887" y="10506"/>
                  </a:cubicBezTo>
                  <a:cubicBezTo>
                    <a:pt x="3625" y="8274"/>
                    <a:pt x="3425" y="6240"/>
                    <a:pt x="2929" y="4594"/>
                  </a:cubicBezTo>
                  <a:cubicBezTo>
                    <a:pt x="2454" y="2944"/>
                    <a:pt x="1717" y="1730"/>
                    <a:pt x="1093" y="1007"/>
                  </a:cubicBezTo>
                  <a:cubicBezTo>
                    <a:pt x="782" y="643"/>
                    <a:pt x="510" y="388"/>
                    <a:pt x="315" y="229"/>
                  </a:cubicBezTo>
                  <a:cubicBezTo>
                    <a:pt x="220" y="146"/>
                    <a:pt x="142" y="91"/>
                    <a:pt x="89" y="53"/>
                  </a:cubicBezTo>
                  <a:cubicBezTo>
                    <a:pt x="41" y="17"/>
                    <a:pt x="14" y="0"/>
                    <a:pt x="7"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65;p34"/>
            <p:cNvSpPr/>
            <p:nvPr/>
          </p:nvSpPr>
          <p:spPr>
            <a:xfrm>
              <a:off x="11373325" y="4281325"/>
              <a:ext cx="757625" cy="551875"/>
            </a:xfrm>
            <a:custGeom>
              <a:avLst/>
              <a:gdLst/>
              <a:ahLst/>
              <a:cxnLst/>
              <a:rect l="l" t="t" r="r" b="b"/>
              <a:pathLst>
                <a:path w="30305" h="22075" extrusionOk="0">
                  <a:moveTo>
                    <a:pt x="22956" y="1"/>
                  </a:moveTo>
                  <a:cubicBezTo>
                    <a:pt x="22956" y="1"/>
                    <a:pt x="16319" y="11359"/>
                    <a:pt x="15697" y="11359"/>
                  </a:cubicBezTo>
                  <a:cubicBezTo>
                    <a:pt x="15684" y="11359"/>
                    <a:pt x="15675" y="11355"/>
                    <a:pt x="15667" y="11346"/>
                  </a:cubicBezTo>
                  <a:cubicBezTo>
                    <a:pt x="14681" y="10190"/>
                    <a:pt x="10226" y="5191"/>
                    <a:pt x="10226" y="5191"/>
                  </a:cubicBezTo>
                  <a:lnTo>
                    <a:pt x="1" y="7842"/>
                  </a:lnTo>
                  <a:cubicBezTo>
                    <a:pt x="1" y="7842"/>
                    <a:pt x="5347" y="20278"/>
                    <a:pt x="14356" y="21923"/>
                  </a:cubicBezTo>
                  <a:cubicBezTo>
                    <a:pt x="14916" y="22025"/>
                    <a:pt x="15460" y="22074"/>
                    <a:pt x="15987" y="22074"/>
                  </a:cubicBezTo>
                  <a:cubicBezTo>
                    <a:pt x="26421" y="22074"/>
                    <a:pt x="30304" y="2960"/>
                    <a:pt x="30304" y="2960"/>
                  </a:cubicBezTo>
                  <a:lnTo>
                    <a:pt x="22956" y="1"/>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66;p34"/>
            <p:cNvSpPr/>
            <p:nvPr/>
          </p:nvSpPr>
          <p:spPr>
            <a:xfrm>
              <a:off x="11928600" y="4044800"/>
              <a:ext cx="266550" cy="383175"/>
            </a:xfrm>
            <a:custGeom>
              <a:avLst/>
              <a:gdLst/>
              <a:ahLst/>
              <a:cxnLst/>
              <a:rect l="l" t="t" r="r" b="b"/>
              <a:pathLst>
                <a:path w="10662" h="15327" extrusionOk="0">
                  <a:moveTo>
                    <a:pt x="6484" y="0"/>
                  </a:moveTo>
                  <a:cubicBezTo>
                    <a:pt x="6331" y="0"/>
                    <a:pt x="6124" y="93"/>
                    <a:pt x="5842" y="335"/>
                  </a:cubicBezTo>
                  <a:cubicBezTo>
                    <a:pt x="4646" y="1366"/>
                    <a:pt x="2247" y="5726"/>
                    <a:pt x="2247" y="5726"/>
                  </a:cubicBezTo>
                  <a:cubicBezTo>
                    <a:pt x="1734" y="5072"/>
                    <a:pt x="1191" y="4903"/>
                    <a:pt x="767" y="4903"/>
                  </a:cubicBezTo>
                  <a:cubicBezTo>
                    <a:pt x="316" y="4903"/>
                    <a:pt x="1" y="5094"/>
                    <a:pt x="1" y="5094"/>
                  </a:cubicBezTo>
                  <a:cubicBezTo>
                    <a:pt x="1" y="5094"/>
                    <a:pt x="588" y="5915"/>
                    <a:pt x="1043" y="6876"/>
                  </a:cubicBezTo>
                  <a:cubicBezTo>
                    <a:pt x="1477" y="7795"/>
                    <a:pt x="466" y="9936"/>
                    <a:pt x="466" y="9936"/>
                  </a:cubicBezTo>
                  <a:lnTo>
                    <a:pt x="7284" y="15327"/>
                  </a:lnTo>
                  <a:cubicBezTo>
                    <a:pt x="7284" y="15327"/>
                    <a:pt x="8948" y="12017"/>
                    <a:pt x="9339" y="10943"/>
                  </a:cubicBezTo>
                  <a:cubicBezTo>
                    <a:pt x="10274" y="8368"/>
                    <a:pt x="10405" y="7394"/>
                    <a:pt x="10530" y="6860"/>
                  </a:cubicBezTo>
                  <a:cubicBezTo>
                    <a:pt x="10610" y="6521"/>
                    <a:pt x="10636" y="5166"/>
                    <a:pt x="10654" y="4093"/>
                  </a:cubicBezTo>
                  <a:cubicBezTo>
                    <a:pt x="10662" y="3598"/>
                    <a:pt x="10344" y="3213"/>
                    <a:pt x="9992" y="2865"/>
                  </a:cubicBezTo>
                  <a:cubicBezTo>
                    <a:pt x="9947" y="2821"/>
                    <a:pt x="9923" y="2727"/>
                    <a:pt x="9946" y="2553"/>
                  </a:cubicBezTo>
                  <a:cubicBezTo>
                    <a:pt x="10125" y="1143"/>
                    <a:pt x="9210" y="1021"/>
                    <a:pt x="8888" y="1021"/>
                  </a:cubicBezTo>
                  <a:cubicBezTo>
                    <a:pt x="8820" y="1021"/>
                    <a:pt x="8778" y="1026"/>
                    <a:pt x="8778" y="1026"/>
                  </a:cubicBezTo>
                  <a:cubicBezTo>
                    <a:pt x="8715" y="574"/>
                    <a:pt x="8476" y="425"/>
                    <a:pt x="8188" y="425"/>
                  </a:cubicBezTo>
                  <a:cubicBezTo>
                    <a:pt x="7632" y="425"/>
                    <a:pt x="6897" y="977"/>
                    <a:pt x="6897" y="977"/>
                  </a:cubicBezTo>
                  <a:cubicBezTo>
                    <a:pt x="6897" y="977"/>
                    <a:pt x="6980" y="0"/>
                    <a:pt x="6484"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67;p34"/>
            <p:cNvSpPr/>
            <p:nvPr/>
          </p:nvSpPr>
          <p:spPr>
            <a:xfrm>
              <a:off x="12060950" y="4067425"/>
              <a:ext cx="42050" cy="101250"/>
            </a:xfrm>
            <a:custGeom>
              <a:avLst/>
              <a:gdLst/>
              <a:ahLst/>
              <a:cxnLst/>
              <a:rect l="l" t="t" r="r" b="b"/>
              <a:pathLst>
                <a:path w="1682" h="4050" extrusionOk="0">
                  <a:moveTo>
                    <a:pt x="1598" y="1"/>
                  </a:moveTo>
                  <a:cubicBezTo>
                    <a:pt x="1576" y="1"/>
                    <a:pt x="1555" y="11"/>
                    <a:pt x="1542" y="37"/>
                  </a:cubicBezTo>
                  <a:cubicBezTo>
                    <a:pt x="901" y="1236"/>
                    <a:pt x="477" y="2622"/>
                    <a:pt x="31" y="3906"/>
                  </a:cubicBezTo>
                  <a:cubicBezTo>
                    <a:pt x="0" y="3993"/>
                    <a:pt x="72" y="4049"/>
                    <a:pt x="144" y="4049"/>
                  </a:cubicBezTo>
                  <a:cubicBezTo>
                    <a:pt x="192" y="4049"/>
                    <a:pt x="240" y="4025"/>
                    <a:pt x="260" y="3968"/>
                  </a:cubicBezTo>
                  <a:cubicBezTo>
                    <a:pt x="718" y="2695"/>
                    <a:pt x="1372" y="1409"/>
                    <a:pt x="1671" y="90"/>
                  </a:cubicBezTo>
                  <a:cubicBezTo>
                    <a:pt x="1682" y="41"/>
                    <a:pt x="1639" y="1"/>
                    <a:pt x="1598"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68;p34"/>
            <p:cNvSpPr/>
            <p:nvPr/>
          </p:nvSpPr>
          <p:spPr>
            <a:xfrm>
              <a:off x="12144475" y="4114875"/>
              <a:ext cx="33700" cy="79175"/>
            </a:xfrm>
            <a:custGeom>
              <a:avLst/>
              <a:gdLst/>
              <a:ahLst/>
              <a:cxnLst/>
              <a:rect l="l" t="t" r="r" b="b"/>
              <a:pathLst>
                <a:path w="1348" h="3167" extrusionOk="0">
                  <a:moveTo>
                    <a:pt x="1266" y="1"/>
                  </a:moveTo>
                  <a:cubicBezTo>
                    <a:pt x="1245" y="1"/>
                    <a:pt x="1224" y="11"/>
                    <a:pt x="1210" y="35"/>
                  </a:cubicBezTo>
                  <a:cubicBezTo>
                    <a:pt x="683" y="924"/>
                    <a:pt x="367" y="2048"/>
                    <a:pt x="31" y="3022"/>
                  </a:cubicBezTo>
                  <a:cubicBezTo>
                    <a:pt x="0" y="3109"/>
                    <a:pt x="71" y="3166"/>
                    <a:pt x="144" y="3166"/>
                  </a:cubicBezTo>
                  <a:cubicBezTo>
                    <a:pt x="192" y="3166"/>
                    <a:pt x="240" y="3142"/>
                    <a:pt x="260" y="3085"/>
                  </a:cubicBezTo>
                  <a:cubicBezTo>
                    <a:pt x="608" y="2123"/>
                    <a:pt x="1157" y="1096"/>
                    <a:pt x="1338" y="90"/>
                  </a:cubicBezTo>
                  <a:cubicBezTo>
                    <a:pt x="1347" y="40"/>
                    <a:pt x="1306" y="1"/>
                    <a:pt x="1266"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69;p34"/>
            <p:cNvSpPr/>
            <p:nvPr/>
          </p:nvSpPr>
          <p:spPr>
            <a:xfrm>
              <a:off x="12105350" y="4070500"/>
              <a:ext cx="44575" cy="112225"/>
            </a:xfrm>
            <a:custGeom>
              <a:avLst/>
              <a:gdLst/>
              <a:ahLst/>
              <a:cxnLst/>
              <a:rect l="l" t="t" r="r" b="b"/>
              <a:pathLst>
                <a:path w="1783" h="4489" extrusionOk="0">
                  <a:moveTo>
                    <a:pt x="1715" y="1"/>
                  </a:moveTo>
                  <a:cubicBezTo>
                    <a:pt x="1645" y="1"/>
                    <a:pt x="1286" y="998"/>
                    <a:pt x="829" y="2221"/>
                  </a:cubicBezTo>
                  <a:cubicBezTo>
                    <a:pt x="370" y="3456"/>
                    <a:pt x="0" y="4460"/>
                    <a:pt x="65" y="4488"/>
                  </a:cubicBezTo>
                  <a:cubicBezTo>
                    <a:pt x="66" y="4488"/>
                    <a:pt x="66" y="4488"/>
                    <a:pt x="67" y="4488"/>
                  </a:cubicBezTo>
                  <a:cubicBezTo>
                    <a:pt x="138" y="4488"/>
                    <a:pt x="604" y="3532"/>
                    <a:pt x="1059" y="2307"/>
                  </a:cubicBezTo>
                  <a:cubicBezTo>
                    <a:pt x="1523" y="1065"/>
                    <a:pt x="1783" y="20"/>
                    <a:pt x="1717" y="1"/>
                  </a:cubicBezTo>
                  <a:cubicBezTo>
                    <a:pt x="1717" y="1"/>
                    <a:pt x="1716" y="1"/>
                    <a:pt x="1715"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70;p34"/>
            <p:cNvSpPr/>
            <p:nvPr/>
          </p:nvSpPr>
          <p:spPr>
            <a:xfrm>
              <a:off x="12065425" y="6261250"/>
              <a:ext cx="374025" cy="145975"/>
            </a:xfrm>
            <a:custGeom>
              <a:avLst/>
              <a:gdLst/>
              <a:ahLst/>
              <a:cxnLst/>
              <a:rect l="l" t="t" r="r" b="b"/>
              <a:pathLst>
                <a:path w="14961" h="5839" extrusionOk="0">
                  <a:moveTo>
                    <a:pt x="588" y="0"/>
                  </a:moveTo>
                  <a:lnTo>
                    <a:pt x="0" y="5839"/>
                  </a:lnTo>
                  <a:lnTo>
                    <a:pt x="14961" y="5839"/>
                  </a:lnTo>
                  <a:cubicBezTo>
                    <a:pt x="14723" y="3973"/>
                    <a:pt x="13093" y="2917"/>
                    <a:pt x="9647" y="2917"/>
                  </a:cubicBezTo>
                  <a:cubicBezTo>
                    <a:pt x="9559" y="2917"/>
                    <a:pt x="9469" y="2918"/>
                    <a:pt x="9379" y="2919"/>
                  </a:cubicBezTo>
                  <a:lnTo>
                    <a:pt x="9658" y="0"/>
                  </a:lnTo>
                  <a:close/>
                </a:path>
              </a:pathLst>
            </a:custGeom>
            <a:solidFill>
              <a:srgbClr val="8C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71;p34"/>
            <p:cNvSpPr/>
            <p:nvPr/>
          </p:nvSpPr>
          <p:spPr>
            <a:xfrm>
              <a:off x="12317625" y="6338850"/>
              <a:ext cx="24575" cy="36075"/>
            </a:xfrm>
            <a:custGeom>
              <a:avLst/>
              <a:gdLst/>
              <a:ahLst/>
              <a:cxnLst/>
              <a:rect l="l" t="t" r="r" b="b"/>
              <a:pathLst>
                <a:path w="983" h="1443" extrusionOk="0">
                  <a:moveTo>
                    <a:pt x="917" y="1"/>
                  </a:moveTo>
                  <a:cubicBezTo>
                    <a:pt x="830" y="1"/>
                    <a:pt x="520" y="212"/>
                    <a:pt x="288" y="596"/>
                  </a:cubicBezTo>
                  <a:cubicBezTo>
                    <a:pt x="29" y="1020"/>
                    <a:pt x="1" y="1432"/>
                    <a:pt x="65" y="1442"/>
                  </a:cubicBezTo>
                  <a:cubicBezTo>
                    <a:pt x="67" y="1442"/>
                    <a:pt x="68" y="1442"/>
                    <a:pt x="70" y="1442"/>
                  </a:cubicBezTo>
                  <a:cubicBezTo>
                    <a:pt x="139" y="1442"/>
                    <a:pt x="267" y="1097"/>
                    <a:pt x="498" y="723"/>
                  </a:cubicBezTo>
                  <a:cubicBezTo>
                    <a:pt x="729" y="338"/>
                    <a:pt x="982" y="63"/>
                    <a:pt x="937" y="8"/>
                  </a:cubicBezTo>
                  <a:cubicBezTo>
                    <a:pt x="933" y="3"/>
                    <a:pt x="926" y="1"/>
                    <a:pt x="917"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72;p34"/>
            <p:cNvSpPr/>
            <p:nvPr/>
          </p:nvSpPr>
          <p:spPr>
            <a:xfrm>
              <a:off x="12278375" y="6333950"/>
              <a:ext cx="27300" cy="33900"/>
            </a:xfrm>
            <a:custGeom>
              <a:avLst/>
              <a:gdLst/>
              <a:ahLst/>
              <a:cxnLst/>
              <a:rect l="l" t="t" r="r" b="b"/>
              <a:pathLst>
                <a:path w="1092" h="1356" extrusionOk="0">
                  <a:moveTo>
                    <a:pt x="1027" y="0"/>
                  </a:moveTo>
                  <a:cubicBezTo>
                    <a:pt x="928" y="0"/>
                    <a:pt x="601" y="169"/>
                    <a:pt x="342" y="523"/>
                  </a:cubicBezTo>
                  <a:cubicBezTo>
                    <a:pt x="43" y="926"/>
                    <a:pt x="0" y="1344"/>
                    <a:pt x="64" y="1355"/>
                  </a:cubicBezTo>
                  <a:cubicBezTo>
                    <a:pt x="65" y="1355"/>
                    <a:pt x="67" y="1355"/>
                    <a:pt x="69" y="1355"/>
                  </a:cubicBezTo>
                  <a:cubicBezTo>
                    <a:pt x="139" y="1355"/>
                    <a:pt x="279" y="1017"/>
                    <a:pt x="540" y="668"/>
                  </a:cubicBezTo>
                  <a:cubicBezTo>
                    <a:pt x="802" y="306"/>
                    <a:pt x="1092" y="71"/>
                    <a:pt x="1054" y="11"/>
                  </a:cubicBezTo>
                  <a:cubicBezTo>
                    <a:pt x="1051" y="4"/>
                    <a:pt x="1041" y="0"/>
                    <a:pt x="1027"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73;p34"/>
            <p:cNvSpPr/>
            <p:nvPr/>
          </p:nvSpPr>
          <p:spPr>
            <a:xfrm>
              <a:off x="12251300" y="6314350"/>
              <a:ext cx="51400" cy="13225"/>
            </a:xfrm>
            <a:custGeom>
              <a:avLst/>
              <a:gdLst/>
              <a:ahLst/>
              <a:cxnLst/>
              <a:rect l="l" t="t" r="r" b="b"/>
              <a:pathLst>
                <a:path w="2056" h="529" extrusionOk="0">
                  <a:moveTo>
                    <a:pt x="1277" y="0"/>
                  </a:moveTo>
                  <a:cubicBezTo>
                    <a:pt x="1185" y="0"/>
                    <a:pt x="1087" y="7"/>
                    <a:pt x="986" y="23"/>
                  </a:cubicBezTo>
                  <a:cubicBezTo>
                    <a:pt x="376" y="113"/>
                    <a:pt x="1" y="474"/>
                    <a:pt x="45" y="520"/>
                  </a:cubicBezTo>
                  <a:cubicBezTo>
                    <a:pt x="50" y="526"/>
                    <a:pt x="58" y="529"/>
                    <a:pt x="71" y="529"/>
                  </a:cubicBezTo>
                  <a:cubicBezTo>
                    <a:pt x="175" y="529"/>
                    <a:pt x="540" y="334"/>
                    <a:pt x="1022" y="265"/>
                  </a:cubicBezTo>
                  <a:cubicBezTo>
                    <a:pt x="1195" y="237"/>
                    <a:pt x="1359" y="230"/>
                    <a:pt x="1502" y="230"/>
                  </a:cubicBezTo>
                  <a:cubicBezTo>
                    <a:pt x="1685" y="230"/>
                    <a:pt x="1834" y="242"/>
                    <a:pt x="1927" y="242"/>
                  </a:cubicBezTo>
                  <a:cubicBezTo>
                    <a:pt x="1989" y="242"/>
                    <a:pt x="2026" y="237"/>
                    <a:pt x="2032" y="219"/>
                  </a:cubicBezTo>
                  <a:cubicBezTo>
                    <a:pt x="2056" y="170"/>
                    <a:pt x="1737" y="0"/>
                    <a:pt x="1277"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74;p34"/>
            <p:cNvSpPr/>
            <p:nvPr/>
          </p:nvSpPr>
          <p:spPr>
            <a:xfrm>
              <a:off x="12075950" y="6388600"/>
              <a:ext cx="360200" cy="6150"/>
            </a:xfrm>
            <a:custGeom>
              <a:avLst/>
              <a:gdLst/>
              <a:ahLst/>
              <a:cxnLst/>
              <a:rect l="l" t="t" r="r" b="b"/>
              <a:pathLst>
                <a:path w="14408" h="246" extrusionOk="0">
                  <a:moveTo>
                    <a:pt x="7203" y="1"/>
                  </a:moveTo>
                  <a:cubicBezTo>
                    <a:pt x="3225" y="1"/>
                    <a:pt x="0" y="55"/>
                    <a:pt x="0" y="123"/>
                  </a:cubicBezTo>
                  <a:cubicBezTo>
                    <a:pt x="0" y="190"/>
                    <a:pt x="3224" y="246"/>
                    <a:pt x="7203" y="246"/>
                  </a:cubicBezTo>
                  <a:cubicBezTo>
                    <a:pt x="11182" y="246"/>
                    <a:pt x="14407" y="190"/>
                    <a:pt x="14407" y="123"/>
                  </a:cubicBezTo>
                  <a:cubicBezTo>
                    <a:pt x="14407" y="56"/>
                    <a:pt x="11181" y="1"/>
                    <a:pt x="7203"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475;p34"/>
            <p:cNvSpPr/>
            <p:nvPr/>
          </p:nvSpPr>
          <p:spPr>
            <a:xfrm>
              <a:off x="12074300" y="6315100"/>
              <a:ext cx="123475" cy="77475"/>
            </a:xfrm>
            <a:custGeom>
              <a:avLst/>
              <a:gdLst/>
              <a:ahLst/>
              <a:cxnLst/>
              <a:rect l="l" t="t" r="r" b="b"/>
              <a:pathLst>
                <a:path w="4939" h="3099" extrusionOk="0">
                  <a:moveTo>
                    <a:pt x="529" y="1"/>
                  </a:moveTo>
                  <a:cubicBezTo>
                    <a:pt x="194" y="1"/>
                    <a:pt x="1" y="46"/>
                    <a:pt x="3" y="65"/>
                  </a:cubicBezTo>
                  <a:cubicBezTo>
                    <a:pt x="5" y="106"/>
                    <a:pt x="350" y="98"/>
                    <a:pt x="886" y="190"/>
                  </a:cubicBezTo>
                  <a:cubicBezTo>
                    <a:pt x="1422" y="279"/>
                    <a:pt x="2150" y="503"/>
                    <a:pt x="2856" y="936"/>
                  </a:cubicBezTo>
                  <a:cubicBezTo>
                    <a:pt x="3560" y="1374"/>
                    <a:pt x="4086" y="1924"/>
                    <a:pt x="4406" y="2364"/>
                  </a:cubicBezTo>
                  <a:cubicBezTo>
                    <a:pt x="4720" y="2792"/>
                    <a:pt x="4867" y="3099"/>
                    <a:pt x="4910" y="3099"/>
                  </a:cubicBezTo>
                  <a:cubicBezTo>
                    <a:pt x="4911" y="3099"/>
                    <a:pt x="4912" y="3099"/>
                    <a:pt x="4913" y="3098"/>
                  </a:cubicBezTo>
                  <a:cubicBezTo>
                    <a:pt x="4938" y="3089"/>
                    <a:pt x="4846" y="2748"/>
                    <a:pt x="4550" y="2266"/>
                  </a:cubicBezTo>
                  <a:cubicBezTo>
                    <a:pt x="4255" y="1786"/>
                    <a:pt x="3723" y="1186"/>
                    <a:pt x="2985" y="728"/>
                  </a:cubicBezTo>
                  <a:cubicBezTo>
                    <a:pt x="2245" y="273"/>
                    <a:pt x="1470" y="65"/>
                    <a:pt x="909" y="19"/>
                  </a:cubicBezTo>
                  <a:cubicBezTo>
                    <a:pt x="768" y="6"/>
                    <a:pt x="640" y="1"/>
                    <a:pt x="529"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76;p34"/>
            <p:cNvSpPr/>
            <p:nvPr/>
          </p:nvSpPr>
          <p:spPr>
            <a:xfrm>
              <a:off x="12103375" y="6265875"/>
              <a:ext cx="14850" cy="53500"/>
            </a:xfrm>
            <a:custGeom>
              <a:avLst/>
              <a:gdLst/>
              <a:ahLst/>
              <a:cxnLst/>
              <a:rect l="l" t="t" r="r" b="b"/>
              <a:pathLst>
                <a:path w="594" h="2140" extrusionOk="0">
                  <a:moveTo>
                    <a:pt x="516" y="1"/>
                  </a:moveTo>
                  <a:cubicBezTo>
                    <a:pt x="447" y="1"/>
                    <a:pt x="348" y="475"/>
                    <a:pt x="227" y="1056"/>
                  </a:cubicBezTo>
                  <a:cubicBezTo>
                    <a:pt x="105" y="1640"/>
                    <a:pt x="1" y="2117"/>
                    <a:pt x="66" y="2139"/>
                  </a:cubicBezTo>
                  <a:cubicBezTo>
                    <a:pt x="67" y="2139"/>
                    <a:pt x="69" y="2139"/>
                    <a:pt x="71" y="2139"/>
                  </a:cubicBezTo>
                  <a:cubicBezTo>
                    <a:pt x="139" y="2139"/>
                    <a:pt x="342" y="1692"/>
                    <a:pt x="467" y="1106"/>
                  </a:cubicBezTo>
                  <a:cubicBezTo>
                    <a:pt x="594" y="506"/>
                    <a:pt x="582" y="5"/>
                    <a:pt x="517" y="1"/>
                  </a:cubicBezTo>
                  <a:cubicBezTo>
                    <a:pt x="516" y="1"/>
                    <a:pt x="516" y="1"/>
                    <a:pt x="516"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77;p34"/>
            <p:cNvSpPr/>
            <p:nvPr/>
          </p:nvSpPr>
          <p:spPr>
            <a:xfrm>
              <a:off x="12351725" y="6347000"/>
              <a:ext cx="35325" cy="44575"/>
            </a:xfrm>
            <a:custGeom>
              <a:avLst/>
              <a:gdLst/>
              <a:ahLst/>
              <a:cxnLst/>
              <a:rect l="l" t="t" r="r" b="b"/>
              <a:pathLst>
                <a:path w="1413" h="1783" extrusionOk="0">
                  <a:moveTo>
                    <a:pt x="1302" y="0"/>
                  </a:moveTo>
                  <a:cubicBezTo>
                    <a:pt x="1237" y="0"/>
                    <a:pt x="1141" y="14"/>
                    <a:pt x="1024" y="51"/>
                  </a:cubicBezTo>
                  <a:cubicBezTo>
                    <a:pt x="808" y="121"/>
                    <a:pt x="518" y="290"/>
                    <a:pt x="302" y="578"/>
                  </a:cubicBezTo>
                  <a:cubicBezTo>
                    <a:pt x="88" y="867"/>
                    <a:pt x="8" y="1194"/>
                    <a:pt x="6" y="1421"/>
                  </a:cubicBezTo>
                  <a:cubicBezTo>
                    <a:pt x="0" y="1649"/>
                    <a:pt x="54" y="1782"/>
                    <a:pt x="85" y="1782"/>
                  </a:cubicBezTo>
                  <a:cubicBezTo>
                    <a:pt x="86" y="1782"/>
                    <a:pt x="86" y="1782"/>
                    <a:pt x="87" y="1782"/>
                  </a:cubicBezTo>
                  <a:cubicBezTo>
                    <a:pt x="157" y="1782"/>
                    <a:pt x="124" y="1226"/>
                    <a:pt x="499" y="725"/>
                  </a:cubicBezTo>
                  <a:cubicBezTo>
                    <a:pt x="871" y="220"/>
                    <a:pt x="1413" y="92"/>
                    <a:pt x="1394" y="25"/>
                  </a:cubicBezTo>
                  <a:cubicBezTo>
                    <a:pt x="1392" y="11"/>
                    <a:pt x="1359" y="0"/>
                    <a:pt x="1302"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78;p34"/>
            <p:cNvSpPr/>
            <p:nvPr/>
          </p:nvSpPr>
          <p:spPr>
            <a:xfrm>
              <a:off x="11187500" y="5022875"/>
              <a:ext cx="1162425" cy="1267875"/>
            </a:xfrm>
            <a:custGeom>
              <a:avLst/>
              <a:gdLst/>
              <a:ahLst/>
              <a:cxnLst/>
              <a:rect l="l" t="t" r="r" b="b"/>
              <a:pathLst>
                <a:path w="46497" h="50715" extrusionOk="0">
                  <a:moveTo>
                    <a:pt x="22" y="0"/>
                  </a:moveTo>
                  <a:lnTo>
                    <a:pt x="20" y="1052"/>
                  </a:lnTo>
                  <a:cubicBezTo>
                    <a:pt x="1" y="9158"/>
                    <a:pt x="6327" y="15081"/>
                    <a:pt x="14433" y="15108"/>
                  </a:cubicBezTo>
                  <a:cubicBezTo>
                    <a:pt x="15289" y="15111"/>
                    <a:pt x="16157" y="15112"/>
                    <a:pt x="17023" y="15112"/>
                  </a:cubicBezTo>
                  <a:cubicBezTo>
                    <a:pt x="19023" y="15112"/>
                    <a:pt x="21021" y="15107"/>
                    <a:pt x="22875" y="15107"/>
                  </a:cubicBezTo>
                  <a:cubicBezTo>
                    <a:pt x="25564" y="15107"/>
                    <a:pt x="27950" y="15119"/>
                    <a:pt x="29599" y="15176"/>
                  </a:cubicBezTo>
                  <a:cubicBezTo>
                    <a:pt x="31053" y="15227"/>
                    <a:pt x="32224" y="16383"/>
                    <a:pt x="32296" y="17836"/>
                  </a:cubicBezTo>
                  <a:lnTo>
                    <a:pt x="31943" y="50715"/>
                  </a:lnTo>
                  <a:lnTo>
                    <a:pt x="45529" y="50715"/>
                  </a:lnTo>
                  <a:lnTo>
                    <a:pt x="46496" y="16127"/>
                  </a:lnTo>
                  <a:cubicBezTo>
                    <a:pt x="46496" y="7177"/>
                    <a:pt x="41993" y="163"/>
                    <a:pt x="33043" y="128"/>
                  </a:cubicBezTo>
                  <a:lnTo>
                    <a:pt x="22" y="0"/>
                  </a:lnTo>
                  <a:close/>
                </a:path>
              </a:pathLst>
            </a:custGeom>
            <a:solidFill>
              <a:srgbClr val="B88C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79;p34"/>
            <p:cNvSpPr/>
            <p:nvPr/>
          </p:nvSpPr>
          <p:spPr>
            <a:xfrm>
              <a:off x="11761400" y="6263525"/>
              <a:ext cx="374075" cy="145975"/>
            </a:xfrm>
            <a:custGeom>
              <a:avLst/>
              <a:gdLst/>
              <a:ahLst/>
              <a:cxnLst/>
              <a:rect l="l" t="t" r="r" b="b"/>
              <a:pathLst>
                <a:path w="14963" h="5839" extrusionOk="0">
                  <a:moveTo>
                    <a:pt x="590" y="1"/>
                  </a:moveTo>
                  <a:lnTo>
                    <a:pt x="1" y="5839"/>
                  </a:lnTo>
                  <a:lnTo>
                    <a:pt x="14962" y="5839"/>
                  </a:lnTo>
                  <a:cubicBezTo>
                    <a:pt x="14725" y="3975"/>
                    <a:pt x="13097" y="2918"/>
                    <a:pt x="9653" y="2918"/>
                  </a:cubicBezTo>
                  <a:cubicBezTo>
                    <a:pt x="9564" y="2918"/>
                    <a:pt x="9473" y="2919"/>
                    <a:pt x="9381" y="2920"/>
                  </a:cubicBezTo>
                  <a:lnTo>
                    <a:pt x="9660" y="1"/>
                  </a:lnTo>
                  <a:close/>
                </a:path>
              </a:pathLst>
            </a:custGeom>
            <a:solidFill>
              <a:srgbClr val="61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80;p34"/>
            <p:cNvSpPr/>
            <p:nvPr/>
          </p:nvSpPr>
          <p:spPr>
            <a:xfrm>
              <a:off x="12009675" y="6338850"/>
              <a:ext cx="24575" cy="36075"/>
            </a:xfrm>
            <a:custGeom>
              <a:avLst/>
              <a:gdLst/>
              <a:ahLst/>
              <a:cxnLst/>
              <a:rect l="l" t="t" r="r" b="b"/>
              <a:pathLst>
                <a:path w="983" h="1443" extrusionOk="0">
                  <a:moveTo>
                    <a:pt x="917" y="1"/>
                  </a:moveTo>
                  <a:cubicBezTo>
                    <a:pt x="830" y="1"/>
                    <a:pt x="520" y="212"/>
                    <a:pt x="288" y="596"/>
                  </a:cubicBezTo>
                  <a:cubicBezTo>
                    <a:pt x="29" y="1020"/>
                    <a:pt x="0" y="1432"/>
                    <a:pt x="65" y="1442"/>
                  </a:cubicBezTo>
                  <a:cubicBezTo>
                    <a:pt x="66" y="1442"/>
                    <a:pt x="68" y="1442"/>
                    <a:pt x="69" y="1442"/>
                  </a:cubicBezTo>
                  <a:cubicBezTo>
                    <a:pt x="139" y="1442"/>
                    <a:pt x="266" y="1097"/>
                    <a:pt x="498" y="723"/>
                  </a:cubicBezTo>
                  <a:cubicBezTo>
                    <a:pt x="729" y="338"/>
                    <a:pt x="982" y="63"/>
                    <a:pt x="937" y="8"/>
                  </a:cubicBezTo>
                  <a:cubicBezTo>
                    <a:pt x="933" y="3"/>
                    <a:pt x="926" y="1"/>
                    <a:pt x="917"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81;p34"/>
            <p:cNvSpPr/>
            <p:nvPr/>
          </p:nvSpPr>
          <p:spPr>
            <a:xfrm>
              <a:off x="11970425" y="6333950"/>
              <a:ext cx="27300" cy="33900"/>
            </a:xfrm>
            <a:custGeom>
              <a:avLst/>
              <a:gdLst/>
              <a:ahLst/>
              <a:cxnLst/>
              <a:rect l="l" t="t" r="r" b="b"/>
              <a:pathLst>
                <a:path w="1092" h="1356" extrusionOk="0">
                  <a:moveTo>
                    <a:pt x="1027" y="0"/>
                  </a:moveTo>
                  <a:cubicBezTo>
                    <a:pt x="928" y="0"/>
                    <a:pt x="601" y="169"/>
                    <a:pt x="342" y="523"/>
                  </a:cubicBezTo>
                  <a:cubicBezTo>
                    <a:pt x="43" y="926"/>
                    <a:pt x="0" y="1344"/>
                    <a:pt x="63" y="1355"/>
                  </a:cubicBezTo>
                  <a:cubicBezTo>
                    <a:pt x="65" y="1355"/>
                    <a:pt x="67" y="1355"/>
                    <a:pt x="69" y="1355"/>
                  </a:cubicBezTo>
                  <a:cubicBezTo>
                    <a:pt x="139" y="1355"/>
                    <a:pt x="279" y="1017"/>
                    <a:pt x="540" y="668"/>
                  </a:cubicBezTo>
                  <a:cubicBezTo>
                    <a:pt x="802" y="306"/>
                    <a:pt x="1092" y="71"/>
                    <a:pt x="1055" y="11"/>
                  </a:cubicBezTo>
                  <a:cubicBezTo>
                    <a:pt x="1051" y="4"/>
                    <a:pt x="1042" y="0"/>
                    <a:pt x="1027"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82;p34"/>
            <p:cNvSpPr/>
            <p:nvPr/>
          </p:nvSpPr>
          <p:spPr>
            <a:xfrm>
              <a:off x="11943350" y="6314350"/>
              <a:ext cx="51400" cy="13225"/>
            </a:xfrm>
            <a:custGeom>
              <a:avLst/>
              <a:gdLst/>
              <a:ahLst/>
              <a:cxnLst/>
              <a:rect l="l" t="t" r="r" b="b"/>
              <a:pathLst>
                <a:path w="2056" h="529" extrusionOk="0">
                  <a:moveTo>
                    <a:pt x="1276" y="0"/>
                  </a:moveTo>
                  <a:cubicBezTo>
                    <a:pt x="1184" y="0"/>
                    <a:pt x="1087" y="7"/>
                    <a:pt x="985" y="23"/>
                  </a:cubicBezTo>
                  <a:cubicBezTo>
                    <a:pt x="376" y="113"/>
                    <a:pt x="0" y="474"/>
                    <a:pt x="45" y="520"/>
                  </a:cubicBezTo>
                  <a:cubicBezTo>
                    <a:pt x="49" y="526"/>
                    <a:pt x="58" y="529"/>
                    <a:pt x="71" y="529"/>
                  </a:cubicBezTo>
                  <a:cubicBezTo>
                    <a:pt x="174" y="529"/>
                    <a:pt x="540" y="334"/>
                    <a:pt x="1022" y="265"/>
                  </a:cubicBezTo>
                  <a:cubicBezTo>
                    <a:pt x="1195" y="237"/>
                    <a:pt x="1359" y="230"/>
                    <a:pt x="1502" y="230"/>
                  </a:cubicBezTo>
                  <a:cubicBezTo>
                    <a:pt x="1685" y="230"/>
                    <a:pt x="1834" y="242"/>
                    <a:pt x="1927" y="242"/>
                  </a:cubicBezTo>
                  <a:cubicBezTo>
                    <a:pt x="1988" y="242"/>
                    <a:pt x="2025" y="237"/>
                    <a:pt x="2030" y="219"/>
                  </a:cubicBezTo>
                  <a:cubicBezTo>
                    <a:pt x="2055" y="170"/>
                    <a:pt x="1736" y="0"/>
                    <a:pt x="1276"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83;p34"/>
            <p:cNvSpPr/>
            <p:nvPr/>
          </p:nvSpPr>
          <p:spPr>
            <a:xfrm>
              <a:off x="11768000" y="6388600"/>
              <a:ext cx="360200" cy="6150"/>
            </a:xfrm>
            <a:custGeom>
              <a:avLst/>
              <a:gdLst/>
              <a:ahLst/>
              <a:cxnLst/>
              <a:rect l="l" t="t" r="r" b="b"/>
              <a:pathLst>
                <a:path w="14408" h="246" extrusionOk="0">
                  <a:moveTo>
                    <a:pt x="7203" y="1"/>
                  </a:moveTo>
                  <a:cubicBezTo>
                    <a:pt x="3225" y="1"/>
                    <a:pt x="0" y="55"/>
                    <a:pt x="0" y="123"/>
                  </a:cubicBezTo>
                  <a:cubicBezTo>
                    <a:pt x="0" y="190"/>
                    <a:pt x="3223" y="246"/>
                    <a:pt x="7203" y="246"/>
                  </a:cubicBezTo>
                  <a:cubicBezTo>
                    <a:pt x="11183" y="246"/>
                    <a:pt x="14407" y="190"/>
                    <a:pt x="14407" y="123"/>
                  </a:cubicBezTo>
                  <a:cubicBezTo>
                    <a:pt x="14407" y="56"/>
                    <a:pt x="11181" y="1"/>
                    <a:pt x="7203"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84;p34"/>
            <p:cNvSpPr/>
            <p:nvPr/>
          </p:nvSpPr>
          <p:spPr>
            <a:xfrm>
              <a:off x="11766350" y="6315100"/>
              <a:ext cx="123475" cy="77475"/>
            </a:xfrm>
            <a:custGeom>
              <a:avLst/>
              <a:gdLst/>
              <a:ahLst/>
              <a:cxnLst/>
              <a:rect l="l" t="t" r="r" b="b"/>
              <a:pathLst>
                <a:path w="4939" h="3099" extrusionOk="0">
                  <a:moveTo>
                    <a:pt x="528" y="1"/>
                  </a:moveTo>
                  <a:cubicBezTo>
                    <a:pt x="194" y="1"/>
                    <a:pt x="0" y="46"/>
                    <a:pt x="3" y="65"/>
                  </a:cubicBezTo>
                  <a:cubicBezTo>
                    <a:pt x="4" y="106"/>
                    <a:pt x="348" y="98"/>
                    <a:pt x="886" y="190"/>
                  </a:cubicBezTo>
                  <a:cubicBezTo>
                    <a:pt x="1422" y="279"/>
                    <a:pt x="2150" y="503"/>
                    <a:pt x="2856" y="936"/>
                  </a:cubicBezTo>
                  <a:cubicBezTo>
                    <a:pt x="3560" y="1374"/>
                    <a:pt x="4086" y="1924"/>
                    <a:pt x="4406" y="2364"/>
                  </a:cubicBezTo>
                  <a:cubicBezTo>
                    <a:pt x="4720" y="2792"/>
                    <a:pt x="4867" y="3099"/>
                    <a:pt x="4909" y="3099"/>
                  </a:cubicBezTo>
                  <a:cubicBezTo>
                    <a:pt x="4911" y="3099"/>
                    <a:pt x="4912" y="3099"/>
                    <a:pt x="4913" y="3098"/>
                  </a:cubicBezTo>
                  <a:cubicBezTo>
                    <a:pt x="4938" y="3089"/>
                    <a:pt x="4846" y="2748"/>
                    <a:pt x="4549" y="2266"/>
                  </a:cubicBezTo>
                  <a:cubicBezTo>
                    <a:pt x="4255" y="1786"/>
                    <a:pt x="3723" y="1186"/>
                    <a:pt x="2985" y="728"/>
                  </a:cubicBezTo>
                  <a:cubicBezTo>
                    <a:pt x="2244" y="273"/>
                    <a:pt x="1470" y="65"/>
                    <a:pt x="909" y="19"/>
                  </a:cubicBezTo>
                  <a:cubicBezTo>
                    <a:pt x="768" y="6"/>
                    <a:pt x="640" y="1"/>
                    <a:pt x="528"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85;p34"/>
            <p:cNvSpPr/>
            <p:nvPr/>
          </p:nvSpPr>
          <p:spPr>
            <a:xfrm>
              <a:off x="11795425" y="6265875"/>
              <a:ext cx="14850" cy="53500"/>
            </a:xfrm>
            <a:custGeom>
              <a:avLst/>
              <a:gdLst/>
              <a:ahLst/>
              <a:cxnLst/>
              <a:rect l="l" t="t" r="r" b="b"/>
              <a:pathLst>
                <a:path w="594" h="2140" extrusionOk="0">
                  <a:moveTo>
                    <a:pt x="515" y="1"/>
                  </a:moveTo>
                  <a:cubicBezTo>
                    <a:pt x="447" y="1"/>
                    <a:pt x="348" y="475"/>
                    <a:pt x="227" y="1056"/>
                  </a:cubicBezTo>
                  <a:cubicBezTo>
                    <a:pt x="105" y="1640"/>
                    <a:pt x="0" y="2117"/>
                    <a:pt x="66" y="2139"/>
                  </a:cubicBezTo>
                  <a:cubicBezTo>
                    <a:pt x="67" y="2139"/>
                    <a:pt x="69" y="2139"/>
                    <a:pt x="70" y="2139"/>
                  </a:cubicBezTo>
                  <a:cubicBezTo>
                    <a:pt x="139" y="2139"/>
                    <a:pt x="342" y="1692"/>
                    <a:pt x="467" y="1106"/>
                  </a:cubicBezTo>
                  <a:cubicBezTo>
                    <a:pt x="593" y="506"/>
                    <a:pt x="582" y="5"/>
                    <a:pt x="517" y="1"/>
                  </a:cubicBezTo>
                  <a:cubicBezTo>
                    <a:pt x="516" y="1"/>
                    <a:pt x="516" y="1"/>
                    <a:pt x="515"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86;p34"/>
            <p:cNvSpPr/>
            <p:nvPr/>
          </p:nvSpPr>
          <p:spPr>
            <a:xfrm>
              <a:off x="12043775" y="6347000"/>
              <a:ext cx="35325" cy="44575"/>
            </a:xfrm>
            <a:custGeom>
              <a:avLst/>
              <a:gdLst/>
              <a:ahLst/>
              <a:cxnLst/>
              <a:rect l="l" t="t" r="r" b="b"/>
              <a:pathLst>
                <a:path w="1413" h="1783" extrusionOk="0">
                  <a:moveTo>
                    <a:pt x="1301" y="0"/>
                  </a:moveTo>
                  <a:cubicBezTo>
                    <a:pt x="1236" y="0"/>
                    <a:pt x="1141" y="14"/>
                    <a:pt x="1024" y="51"/>
                  </a:cubicBezTo>
                  <a:cubicBezTo>
                    <a:pt x="808" y="121"/>
                    <a:pt x="518" y="290"/>
                    <a:pt x="302" y="578"/>
                  </a:cubicBezTo>
                  <a:cubicBezTo>
                    <a:pt x="88" y="867"/>
                    <a:pt x="8" y="1194"/>
                    <a:pt x="6" y="1421"/>
                  </a:cubicBezTo>
                  <a:cubicBezTo>
                    <a:pt x="0" y="1649"/>
                    <a:pt x="54" y="1782"/>
                    <a:pt x="85" y="1782"/>
                  </a:cubicBezTo>
                  <a:cubicBezTo>
                    <a:pt x="86" y="1782"/>
                    <a:pt x="86" y="1782"/>
                    <a:pt x="87" y="1782"/>
                  </a:cubicBezTo>
                  <a:cubicBezTo>
                    <a:pt x="157" y="1782"/>
                    <a:pt x="122" y="1226"/>
                    <a:pt x="499" y="725"/>
                  </a:cubicBezTo>
                  <a:cubicBezTo>
                    <a:pt x="871" y="220"/>
                    <a:pt x="1413" y="92"/>
                    <a:pt x="1394" y="25"/>
                  </a:cubicBezTo>
                  <a:cubicBezTo>
                    <a:pt x="1391" y="11"/>
                    <a:pt x="1358" y="0"/>
                    <a:pt x="1301"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87;p34"/>
            <p:cNvSpPr/>
            <p:nvPr/>
          </p:nvSpPr>
          <p:spPr>
            <a:xfrm>
              <a:off x="11010775" y="5026075"/>
              <a:ext cx="1077200" cy="1264675"/>
            </a:xfrm>
            <a:custGeom>
              <a:avLst/>
              <a:gdLst/>
              <a:ahLst/>
              <a:cxnLst/>
              <a:rect l="l" t="t" r="r" b="b"/>
              <a:pathLst>
                <a:path w="43088" h="50587" extrusionOk="0">
                  <a:moveTo>
                    <a:pt x="29635" y="0"/>
                  </a:moveTo>
                  <a:lnTo>
                    <a:pt x="21" y="62"/>
                  </a:lnTo>
                  <a:lnTo>
                    <a:pt x="19" y="1113"/>
                  </a:lnTo>
                  <a:cubicBezTo>
                    <a:pt x="0" y="9219"/>
                    <a:pt x="2918" y="14953"/>
                    <a:pt x="11024" y="14980"/>
                  </a:cubicBezTo>
                  <a:cubicBezTo>
                    <a:pt x="11880" y="14983"/>
                    <a:pt x="12748" y="14984"/>
                    <a:pt x="13614" y="14984"/>
                  </a:cubicBezTo>
                  <a:cubicBezTo>
                    <a:pt x="15614" y="14984"/>
                    <a:pt x="17612" y="14979"/>
                    <a:pt x="19466" y="14979"/>
                  </a:cubicBezTo>
                  <a:cubicBezTo>
                    <a:pt x="22155" y="14979"/>
                    <a:pt x="24541" y="14991"/>
                    <a:pt x="26190" y="15048"/>
                  </a:cubicBezTo>
                  <a:cubicBezTo>
                    <a:pt x="27644" y="15099"/>
                    <a:pt x="28815" y="16255"/>
                    <a:pt x="28887" y="17708"/>
                  </a:cubicBezTo>
                  <a:lnTo>
                    <a:pt x="28534" y="50587"/>
                  </a:lnTo>
                  <a:lnTo>
                    <a:pt x="42120" y="50587"/>
                  </a:lnTo>
                  <a:lnTo>
                    <a:pt x="43087" y="15999"/>
                  </a:lnTo>
                  <a:cubicBezTo>
                    <a:pt x="43087" y="7049"/>
                    <a:pt x="38584" y="35"/>
                    <a:pt x="29635" y="0"/>
                  </a:cubicBezTo>
                  <a:close/>
                </a:path>
              </a:pathLst>
            </a:custGeom>
            <a:solidFill>
              <a:srgbClr val="A57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88;p34"/>
            <p:cNvSpPr/>
            <p:nvPr/>
          </p:nvSpPr>
          <p:spPr>
            <a:xfrm>
              <a:off x="11386900" y="3613850"/>
              <a:ext cx="351425" cy="616575"/>
            </a:xfrm>
            <a:custGeom>
              <a:avLst/>
              <a:gdLst/>
              <a:ahLst/>
              <a:cxnLst/>
              <a:rect l="l" t="t" r="r" b="b"/>
              <a:pathLst>
                <a:path w="14057" h="24663" extrusionOk="0">
                  <a:moveTo>
                    <a:pt x="4034" y="1"/>
                  </a:moveTo>
                  <a:lnTo>
                    <a:pt x="1" y="20362"/>
                  </a:lnTo>
                  <a:cubicBezTo>
                    <a:pt x="1129" y="21493"/>
                    <a:pt x="2301" y="22602"/>
                    <a:pt x="3669" y="23426"/>
                  </a:cubicBezTo>
                  <a:cubicBezTo>
                    <a:pt x="4898" y="24164"/>
                    <a:pt x="6307" y="24663"/>
                    <a:pt x="7733" y="24663"/>
                  </a:cubicBezTo>
                  <a:cubicBezTo>
                    <a:pt x="7896" y="24663"/>
                    <a:pt x="8060" y="24656"/>
                    <a:pt x="8223" y="24643"/>
                  </a:cubicBezTo>
                  <a:cubicBezTo>
                    <a:pt x="10606" y="24446"/>
                    <a:pt x="12775" y="22654"/>
                    <a:pt x="13416" y="20351"/>
                  </a:cubicBezTo>
                  <a:cubicBezTo>
                    <a:pt x="14057" y="18047"/>
                    <a:pt x="13127" y="15391"/>
                    <a:pt x="11188" y="13992"/>
                  </a:cubicBezTo>
                  <a:cubicBezTo>
                    <a:pt x="10007" y="13139"/>
                    <a:pt x="8520" y="12730"/>
                    <a:pt x="7465" y="11725"/>
                  </a:cubicBezTo>
                  <a:cubicBezTo>
                    <a:pt x="5958" y="10290"/>
                    <a:pt x="5687" y="8017"/>
                    <a:pt x="5572" y="5939"/>
                  </a:cubicBezTo>
                  <a:cubicBezTo>
                    <a:pt x="5457" y="3860"/>
                    <a:pt x="5349" y="1615"/>
                    <a:pt x="4034" y="1"/>
                  </a:cubicBezTo>
                  <a:close/>
                </a:path>
              </a:pathLst>
            </a:custGeom>
            <a:solidFill>
              <a:srgbClr val="2D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89;p34"/>
            <p:cNvSpPr/>
            <p:nvPr/>
          </p:nvSpPr>
          <p:spPr>
            <a:xfrm>
              <a:off x="10873500" y="3538850"/>
              <a:ext cx="485000" cy="646675"/>
            </a:xfrm>
            <a:custGeom>
              <a:avLst/>
              <a:gdLst/>
              <a:ahLst/>
              <a:cxnLst/>
              <a:rect l="l" t="t" r="r" b="b"/>
              <a:pathLst>
                <a:path w="19400" h="25867" extrusionOk="0">
                  <a:moveTo>
                    <a:pt x="15562" y="0"/>
                  </a:moveTo>
                  <a:cubicBezTo>
                    <a:pt x="12320" y="1109"/>
                    <a:pt x="9861" y="4224"/>
                    <a:pt x="9536" y="7635"/>
                  </a:cubicBezTo>
                  <a:cubicBezTo>
                    <a:pt x="9338" y="9698"/>
                    <a:pt x="9731" y="12134"/>
                    <a:pt x="8199" y="13529"/>
                  </a:cubicBezTo>
                  <a:cubicBezTo>
                    <a:pt x="7037" y="14585"/>
                    <a:pt x="5272" y="14520"/>
                    <a:pt x="3798" y="15059"/>
                  </a:cubicBezTo>
                  <a:cubicBezTo>
                    <a:pt x="2004" y="15717"/>
                    <a:pt x="621" y="17386"/>
                    <a:pt x="312" y="19270"/>
                  </a:cubicBezTo>
                  <a:cubicBezTo>
                    <a:pt x="1" y="21155"/>
                    <a:pt x="773" y="23181"/>
                    <a:pt x="2261" y="24378"/>
                  </a:cubicBezTo>
                  <a:cubicBezTo>
                    <a:pt x="3680" y="25522"/>
                    <a:pt x="5562" y="25867"/>
                    <a:pt x="7406" y="25867"/>
                  </a:cubicBezTo>
                  <a:cubicBezTo>
                    <a:pt x="7689" y="25867"/>
                    <a:pt x="7971" y="25858"/>
                    <a:pt x="8251" y="25844"/>
                  </a:cubicBezTo>
                  <a:cubicBezTo>
                    <a:pt x="11378" y="25678"/>
                    <a:pt x="14635" y="24703"/>
                    <a:pt x="16702" y="22350"/>
                  </a:cubicBezTo>
                  <a:cubicBezTo>
                    <a:pt x="19045" y="19681"/>
                    <a:pt x="19400" y="15818"/>
                    <a:pt x="19179" y="12273"/>
                  </a:cubicBezTo>
                  <a:cubicBezTo>
                    <a:pt x="18956" y="8728"/>
                    <a:pt x="18278" y="5139"/>
                    <a:pt x="18984" y="1658"/>
                  </a:cubicBezTo>
                  <a:lnTo>
                    <a:pt x="15562" y="0"/>
                  </a:lnTo>
                  <a:close/>
                </a:path>
              </a:pathLst>
            </a:custGeom>
            <a:solidFill>
              <a:srgbClr val="2D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90;p34"/>
            <p:cNvSpPr/>
            <p:nvPr/>
          </p:nvSpPr>
          <p:spPr>
            <a:xfrm>
              <a:off x="10854225" y="4048925"/>
              <a:ext cx="955100" cy="978725"/>
            </a:xfrm>
            <a:custGeom>
              <a:avLst/>
              <a:gdLst/>
              <a:ahLst/>
              <a:cxnLst/>
              <a:rect l="l" t="t" r="r" b="b"/>
              <a:pathLst>
                <a:path w="38204" h="39149" extrusionOk="0">
                  <a:moveTo>
                    <a:pt x="13997" y="0"/>
                  </a:moveTo>
                  <a:cubicBezTo>
                    <a:pt x="13997" y="0"/>
                    <a:pt x="13883" y="51"/>
                    <a:pt x="13662" y="72"/>
                  </a:cubicBezTo>
                  <a:lnTo>
                    <a:pt x="13575" y="81"/>
                  </a:lnTo>
                  <a:cubicBezTo>
                    <a:pt x="6190" y="788"/>
                    <a:pt x="1" y="8360"/>
                    <a:pt x="779" y="15739"/>
                  </a:cubicBezTo>
                  <a:lnTo>
                    <a:pt x="7826" y="15863"/>
                  </a:lnTo>
                  <a:lnTo>
                    <a:pt x="9442" y="27165"/>
                  </a:lnTo>
                  <a:lnTo>
                    <a:pt x="6283" y="39148"/>
                  </a:lnTo>
                  <a:lnTo>
                    <a:pt x="6283" y="39148"/>
                  </a:lnTo>
                  <a:lnTo>
                    <a:pt x="31504" y="39068"/>
                  </a:lnTo>
                  <a:cubicBezTo>
                    <a:pt x="31504" y="39068"/>
                    <a:pt x="31039" y="32050"/>
                    <a:pt x="31102" y="22829"/>
                  </a:cubicBezTo>
                  <a:lnTo>
                    <a:pt x="36775" y="20033"/>
                  </a:lnTo>
                  <a:cubicBezTo>
                    <a:pt x="37705" y="19576"/>
                    <a:pt x="38204" y="18535"/>
                    <a:pt x="37962" y="17529"/>
                  </a:cubicBezTo>
                  <a:cubicBezTo>
                    <a:pt x="34201" y="1884"/>
                    <a:pt x="25270" y="17"/>
                    <a:pt x="21222" y="17"/>
                  </a:cubicBezTo>
                  <a:cubicBezTo>
                    <a:pt x="19953" y="17"/>
                    <a:pt x="19163" y="200"/>
                    <a:pt x="19163" y="200"/>
                  </a:cubicBezTo>
                  <a:cubicBezTo>
                    <a:pt x="18429" y="99"/>
                    <a:pt x="17690" y="49"/>
                    <a:pt x="16950" y="49"/>
                  </a:cubicBezTo>
                  <a:cubicBezTo>
                    <a:pt x="16574" y="49"/>
                    <a:pt x="16198" y="62"/>
                    <a:pt x="15822" y="88"/>
                  </a:cubicBezTo>
                  <a:cubicBezTo>
                    <a:pt x="15149" y="137"/>
                    <a:pt x="14502" y="200"/>
                    <a:pt x="13892" y="272"/>
                  </a:cubicBezTo>
                  <a:lnTo>
                    <a:pt x="13997" y="0"/>
                  </a:ln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91;p34"/>
            <p:cNvSpPr/>
            <p:nvPr/>
          </p:nvSpPr>
          <p:spPr>
            <a:xfrm>
              <a:off x="10992925" y="4135900"/>
              <a:ext cx="509625" cy="12275"/>
            </a:xfrm>
            <a:custGeom>
              <a:avLst/>
              <a:gdLst/>
              <a:ahLst/>
              <a:cxnLst/>
              <a:rect l="l" t="t" r="r" b="b"/>
              <a:pathLst>
                <a:path w="20385" h="491" extrusionOk="0">
                  <a:moveTo>
                    <a:pt x="10193" y="1"/>
                  </a:moveTo>
                  <a:cubicBezTo>
                    <a:pt x="4562" y="1"/>
                    <a:pt x="0" y="111"/>
                    <a:pt x="0" y="246"/>
                  </a:cubicBezTo>
                  <a:cubicBezTo>
                    <a:pt x="0" y="382"/>
                    <a:pt x="4564" y="490"/>
                    <a:pt x="10193" y="490"/>
                  </a:cubicBezTo>
                  <a:cubicBezTo>
                    <a:pt x="15821" y="490"/>
                    <a:pt x="20384" y="382"/>
                    <a:pt x="20384" y="246"/>
                  </a:cubicBezTo>
                  <a:cubicBezTo>
                    <a:pt x="20384" y="111"/>
                    <a:pt x="15822" y="1"/>
                    <a:pt x="10193" y="1"/>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92;p34"/>
            <p:cNvSpPr/>
            <p:nvPr/>
          </p:nvSpPr>
          <p:spPr>
            <a:xfrm>
              <a:off x="10907575" y="4244300"/>
              <a:ext cx="774825" cy="12250"/>
            </a:xfrm>
            <a:custGeom>
              <a:avLst/>
              <a:gdLst/>
              <a:ahLst/>
              <a:cxnLst/>
              <a:rect l="l" t="t" r="r" b="b"/>
              <a:pathLst>
                <a:path w="30993" h="490" extrusionOk="0">
                  <a:moveTo>
                    <a:pt x="15498" y="0"/>
                  </a:moveTo>
                  <a:cubicBezTo>
                    <a:pt x="6938" y="0"/>
                    <a:pt x="0" y="110"/>
                    <a:pt x="0" y="246"/>
                  </a:cubicBezTo>
                  <a:cubicBezTo>
                    <a:pt x="0" y="380"/>
                    <a:pt x="6938" y="490"/>
                    <a:pt x="15498" y="490"/>
                  </a:cubicBezTo>
                  <a:cubicBezTo>
                    <a:pt x="24055" y="490"/>
                    <a:pt x="30992" y="380"/>
                    <a:pt x="30992" y="246"/>
                  </a:cubicBezTo>
                  <a:cubicBezTo>
                    <a:pt x="30992" y="110"/>
                    <a:pt x="24055" y="0"/>
                    <a:pt x="15498" y="0"/>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93;p34"/>
            <p:cNvSpPr/>
            <p:nvPr/>
          </p:nvSpPr>
          <p:spPr>
            <a:xfrm>
              <a:off x="10870950" y="4379550"/>
              <a:ext cx="774825" cy="12275"/>
            </a:xfrm>
            <a:custGeom>
              <a:avLst/>
              <a:gdLst/>
              <a:ahLst/>
              <a:cxnLst/>
              <a:rect l="l" t="t" r="r" b="b"/>
              <a:pathLst>
                <a:path w="30993" h="491" extrusionOk="0">
                  <a:moveTo>
                    <a:pt x="15497" y="1"/>
                  </a:moveTo>
                  <a:cubicBezTo>
                    <a:pt x="6938" y="1"/>
                    <a:pt x="0" y="111"/>
                    <a:pt x="0" y="246"/>
                  </a:cubicBezTo>
                  <a:cubicBezTo>
                    <a:pt x="0" y="381"/>
                    <a:pt x="6938" y="491"/>
                    <a:pt x="15497" y="491"/>
                  </a:cubicBezTo>
                  <a:cubicBezTo>
                    <a:pt x="24054" y="491"/>
                    <a:pt x="30992" y="381"/>
                    <a:pt x="30992" y="246"/>
                  </a:cubicBezTo>
                  <a:cubicBezTo>
                    <a:pt x="30992" y="111"/>
                    <a:pt x="24054" y="1"/>
                    <a:pt x="15497" y="1"/>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94;p34"/>
            <p:cNvSpPr/>
            <p:nvPr/>
          </p:nvSpPr>
          <p:spPr>
            <a:xfrm>
              <a:off x="10941725" y="4512500"/>
              <a:ext cx="774825" cy="12250"/>
            </a:xfrm>
            <a:custGeom>
              <a:avLst/>
              <a:gdLst/>
              <a:ahLst/>
              <a:cxnLst/>
              <a:rect l="l" t="t" r="r" b="b"/>
              <a:pathLst>
                <a:path w="30993" h="490" extrusionOk="0">
                  <a:moveTo>
                    <a:pt x="15497" y="0"/>
                  </a:moveTo>
                  <a:cubicBezTo>
                    <a:pt x="6937" y="0"/>
                    <a:pt x="0" y="110"/>
                    <a:pt x="0" y="246"/>
                  </a:cubicBezTo>
                  <a:cubicBezTo>
                    <a:pt x="0" y="380"/>
                    <a:pt x="6937" y="490"/>
                    <a:pt x="15497" y="490"/>
                  </a:cubicBezTo>
                  <a:cubicBezTo>
                    <a:pt x="24053" y="490"/>
                    <a:pt x="30992" y="380"/>
                    <a:pt x="30992" y="246"/>
                  </a:cubicBezTo>
                  <a:cubicBezTo>
                    <a:pt x="30992" y="110"/>
                    <a:pt x="24053" y="0"/>
                    <a:pt x="15497" y="0"/>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95;p34"/>
            <p:cNvSpPr/>
            <p:nvPr/>
          </p:nvSpPr>
          <p:spPr>
            <a:xfrm>
              <a:off x="11038450" y="4688400"/>
              <a:ext cx="558325" cy="12275"/>
            </a:xfrm>
            <a:custGeom>
              <a:avLst/>
              <a:gdLst/>
              <a:ahLst/>
              <a:cxnLst/>
              <a:rect l="l" t="t" r="r" b="b"/>
              <a:pathLst>
                <a:path w="22333" h="491" extrusionOk="0">
                  <a:moveTo>
                    <a:pt x="11167" y="1"/>
                  </a:moveTo>
                  <a:cubicBezTo>
                    <a:pt x="4999" y="1"/>
                    <a:pt x="0" y="111"/>
                    <a:pt x="0" y="246"/>
                  </a:cubicBezTo>
                  <a:cubicBezTo>
                    <a:pt x="0" y="382"/>
                    <a:pt x="5000" y="490"/>
                    <a:pt x="11167" y="490"/>
                  </a:cubicBezTo>
                  <a:cubicBezTo>
                    <a:pt x="17333" y="490"/>
                    <a:pt x="22332" y="382"/>
                    <a:pt x="22332" y="246"/>
                  </a:cubicBezTo>
                  <a:cubicBezTo>
                    <a:pt x="22332" y="111"/>
                    <a:pt x="17335" y="1"/>
                    <a:pt x="11167" y="1"/>
                  </a:cubicBezTo>
                  <a:close/>
                </a:path>
              </a:pathLst>
            </a:custGeom>
            <a:solidFill>
              <a:srgbClr val="CC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96;p34"/>
            <p:cNvSpPr/>
            <p:nvPr/>
          </p:nvSpPr>
          <p:spPr>
            <a:xfrm>
              <a:off x="11070350" y="4826100"/>
              <a:ext cx="558350" cy="12275"/>
            </a:xfrm>
            <a:custGeom>
              <a:avLst/>
              <a:gdLst/>
              <a:ahLst/>
              <a:cxnLst/>
              <a:rect l="l" t="t" r="r" b="b"/>
              <a:pathLst>
                <a:path w="22334" h="491" extrusionOk="0">
                  <a:moveTo>
                    <a:pt x="11259" y="1"/>
                  </a:moveTo>
                  <a:cubicBezTo>
                    <a:pt x="11229" y="1"/>
                    <a:pt x="11198" y="1"/>
                    <a:pt x="11167" y="1"/>
                  </a:cubicBezTo>
                  <a:cubicBezTo>
                    <a:pt x="4999" y="1"/>
                    <a:pt x="0" y="110"/>
                    <a:pt x="0" y="245"/>
                  </a:cubicBezTo>
                  <a:cubicBezTo>
                    <a:pt x="0" y="381"/>
                    <a:pt x="4999" y="491"/>
                    <a:pt x="11167" y="491"/>
                  </a:cubicBezTo>
                  <a:cubicBezTo>
                    <a:pt x="17334" y="491"/>
                    <a:pt x="22333" y="381"/>
                    <a:pt x="22333" y="245"/>
                  </a:cubicBezTo>
                  <a:cubicBezTo>
                    <a:pt x="22333" y="110"/>
                    <a:pt x="17384" y="1"/>
                    <a:pt x="11259" y="1"/>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97;p34"/>
            <p:cNvSpPr/>
            <p:nvPr/>
          </p:nvSpPr>
          <p:spPr>
            <a:xfrm>
              <a:off x="11052750" y="4963775"/>
              <a:ext cx="558350" cy="12250"/>
            </a:xfrm>
            <a:custGeom>
              <a:avLst/>
              <a:gdLst/>
              <a:ahLst/>
              <a:cxnLst/>
              <a:rect l="l" t="t" r="r" b="b"/>
              <a:pathLst>
                <a:path w="22334" h="490" extrusionOk="0">
                  <a:moveTo>
                    <a:pt x="11167" y="0"/>
                  </a:moveTo>
                  <a:cubicBezTo>
                    <a:pt x="4999" y="0"/>
                    <a:pt x="0" y="109"/>
                    <a:pt x="0" y="244"/>
                  </a:cubicBezTo>
                  <a:cubicBezTo>
                    <a:pt x="0" y="380"/>
                    <a:pt x="4999" y="490"/>
                    <a:pt x="11167" y="490"/>
                  </a:cubicBezTo>
                  <a:cubicBezTo>
                    <a:pt x="17334" y="490"/>
                    <a:pt x="22333" y="380"/>
                    <a:pt x="22333" y="244"/>
                  </a:cubicBezTo>
                  <a:cubicBezTo>
                    <a:pt x="22333" y="109"/>
                    <a:pt x="17334" y="0"/>
                    <a:pt x="11167" y="0"/>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98;p34"/>
            <p:cNvSpPr/>
            <p:nvPr/>
          </p:nvSpPr>
          <p:spPr>
            <a:xfrm>
              <a:off x="11136700" y="4260100"/>
              <a:ext cx="53875" cy="267900"/>
            </a:xfrm>
            <a:custGeom>
              <a:avLst/>
              <a:gdLst/>
              <a:ahLst/>
              <a:cxnLst/>
              <a:rect l="l" t="t" r="r" b="b"/>
              <a:pathLst>
                <a:path w="2155" h="10716" extrusionOk="0">
                  <a:moveTo>
                    <a:pt x="23" y="0"/>
                  </a:moveTo>
                  <a:cubicBezTo>
                    <a:pt x="23" y="0"/>
                    <a:pt x="23" y="0"/>
                    <a:pt x="23" y="0"/>
                  </a:cubicBezTo>
                  <a:cubicBezTo>
                    <a:pt x="6" y="1"/>
                    <a:pt x="1" y="156"/>
                    <a:pt x="4" y="433"/>
                  </a:cubicBezTo>
                  <a:cubicBezTo>
                    <a:pt x="6" y="711"/>
                    <a:pt x="26" y="1112"/>
                    <a:pt x="63" y="1607"/>
                  </a:cubicBezTo>
                  <a:cubicBezTo>
                    <a:pt x="136" y="2598"/>
                    <a:pt x="297" y="3964"/>
                    <a:pt x="589" y="5453"/>
                  </a:cubicBezTo>
                  <a:cubicBezTo>
                    <a:pt x="881" y="6941"/>
                    <a:pt x="1245" y="8267"/>
                    <a:pt x="1551" y="9212"/>
                  </a:cubicBezTo>
                  <a:cubicBezTo>
                    <a:pt x="1703" y="9685"/>
                    <a:pt x="1838" y="10064"/>
                    <a:pt x="1940" y="10323"/>
                  </a:cubicBezTo>
                  <a:cubicBezTo>
                    <a:pt x="2039" y="10577"/>
                    <a:pt x="2101" y="10716"/>
                    <a:pt x="2119" y="10716"/>
                  </a:cubicBezTo>
                  <a:cubicBezTo>
                    <a:pt x="2119" y="10716"/>
                    <a:pt x="2119" y="10716"/>
                    <a:pt x="2119" y="10716"/>
                  </a:cubicBezTo>
                  <a:cubicBezTo>
                    <a:pt x="2155" y="10705"/>
                    <a:pt x="1980" y="10116"/>
                    <a:pt x="1716" y="9162"/>
                  </a:cubicBezTo>
                  <a:cubicBezTo>
                    <a:pt x="1454" y="8209"/>
                    <a:pt x="1119" y="6886"/>
                    <a:pt x="829" y="5405"/>
                  </a:cubicBezTo>
                  <a:cubicBezTo>
                    <a:pt x="540" y="3925"/>
                    <a:pt x="353" y="2572"/>
                    <a:pt x="235" y="1590"/>
                  </a:cubicBezTo>
                  <a:cubicBezTo>
                    <a:pt x="117" y="610"/>
                    <a:pt x="60" y="0"/>
                    <a:pt x="23"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99;p34"/>
            <p:cNvSpPr/>
            <p:nvPr/>
          </p:nvSpPr>
          <p:spPr>
            <a:xfrm>
              <a:off x="11158650" y="4058600"/>
              <a:ext cx="321100" cy="166850"/>
            </a:xfrm>
            <a:custGeom>
              <a:avLst/>
              <a:gdLst/>
              <a:ahLst/>
              <a:cxnLst/>
              <a:rect l="l" t="t" r="r" b="b"/>
              <a:pathLst>
                <a:path w="12844" h="6674" extrusionOk="0">
                  <a:moveTo>
                    <a:pt x="147" y="1"/>
                  </a:moveTo>
                  <a:cubicBezTo>
                    <a:pt x="138" y="1"/>
                    <a:pt x="117" y="67"/>
                    <a:pt x="83" y="195"/>
                  </a:cubicBezTo>
                  <a:cubicBezTo>
                    <a:pt x="41" y="386"/>
                    <a:pt x="18" y="582"/>
                    <a:pt x="15" y="778"/>
                  </a:cubicBezTo>
                  <a:cubicBezTo>
                    <a:pt x="1" y="1286"/>
                    <a:pt x="119" y="2049"/>
                    <a:pt x="571" y="2855"/>
                  </a:cubicBezTo>
                  <a:cubicBezTo>
                    <a:pt x="1015" y="3665"/>
                    <a:pt x="1808" y="4460"/>
                    <a:pt x="2816" y="5120"/>
                  </a:cubicBezTo>
                  <a:cubicBezTo>
                    <a:pt x="3341" y="5469"/>
                    <a:pt x="3890" y="5782"/>
                    <a:pt x="4456" y="6058"/>
                  </a:cubicBezTo>
                  <a:cubicBezTo>
                    <a:pt x="5050" y="6339"/>
                    <a:pt x="5706" y="6575"/>
                    <a:pt x="6412" y="6651"/>
                  </a:cubicBezTo>
                  <a:cubicBezTo>
                    <a:pt x="6559" y="6666"/>
                    <a:pt x="6705" y="6673"/>
                    <a:pt x="6850" y="6673"/>
                  </a:cubicBezTo>
                  <a:cubicBezTo>
                    <a:pt x="8113" y="6673"/>
                    <a:pt x="9257" y="6115"/>
                    <a:pt x="10104" y="5455"/>
                  </a:cubicBezTo>
                  <a:cubicBezTo>
                    <a:pt x="11064" y="4704"/>
                    <a:pt x="11716" y="3800"/>
                    <a:pt x="12133" y="2989"/>
                  </a:cubicBezTo>
                  <a:cubicBezTo>
                    <a:pt x="12549" y="2173"/>
                    <a:pt x="12721" y="1443"/>
                    <a:pt x="12792" y="941"/>
                  </a:cubicBezTo>
                  <a:cubicBezTo>
                    <a:pt x="12828" y="689"/>
                    <a:pt x="12840" y="492"/>
                    <a:pt x="12842" y="358"/>
                  </a:cubicBezTo>
                  <a:cubicBezTo>
                    <a:pt x="12843" y="224"/>
                    <a:pt x="12840" y="154"/>
                    <a:pt x="12831" y="154"/>
                  </a:cubicBezTo>
                  <a:cubicBezTo>
                    <a:pt x="12831" y="154"/>
                    <a:pt x="12831" y="154"/>
                    <a:pt x="12831" y="154"/>
                  </a:cubicBezTo>
                  <a:cubicBezTo>
                    <a:pt x="12809" y="154"/>
                    <a:pt x="12795" y="435"/>
                    <a:pt x="12699" y="926"/>
                  </a:cubicBezTo>
                  <a:cubicBezTo>
                    <a:pt x="12560" y="1619"/>
                    <a:pt x="12317" y="2287"/>
                    <a:pt x="11980" y="2909"/>
                  </a:cubicBezTo>
                  <a:cubicBezTo>
                    <a:pt x="11554" y="3690"/>
                    <a:pt x="10902" y="4561"/>
                    <a:pt x="9967" y="5277"/>
                  </a:cubicBezTo>
                  <a:cubicBezTo>
                    <a:pt x="9140" y="5908"/>
                    <a:pt x="8044" y="6429"/>
                    <a:pt x="6855" y="6429"/>
                  </a:cubicBezTo>
                  <a:cubicBezTo>
                    <a:pt x="6718" y="6429"/>
                    <a:pt x="6579" y="6422"/>
                    <a:pt x="6439" y="6408"/>
                  </a:cubicBezTo>
                  <a:cubicBezTo>
                    <a:pt x="5096" y="6252"/>
                    <a:pt x="3938" y="5550"/>
                    <a:pt x="2941" y="4933"/>
                  </a:cubicBezTo>
                  <a:cubicBezTo>
                    <a:pt x="1946" y="4295"/>
                    <a:pt x="1168" y="3538"/>
                    <a:pt x="722" y="2769"/>
                  </a:cubicBezTo>
                  <a:cubicBezTo>
                    <a:pt x="266" y="2002"/>
                    <a:pt x="125" y="1272"/>
                    <a:pt x="111" y="778"/>
                  </a:cubicBezTo>
                  <a:cubicBezTo>
                    <a:pt x="92" y="278"/>
                    <a:pt x="173" y="5"/>
                    <a:pt x="148" y="1"/>
                  </a:cubicBezTo>
                  <a:cubicBezTo>
                    <a:pt x="147" y="1"/>
                    <a:pt x="147" y="1"/>
                    <a:pt x="147"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00;p34"/>
            <p:cNvSpPr/>
            <p:nvPr/>
          </p:nvSpPr>
          <p:spPr>
            <a:xfrm>
              <a:off x="11921925" y="3834900"/>
              <a:ext cx="100125" cy="230625"/>
            </a:xfrm>
            <a:custGeom>
              <a:avLst/>
              <a:gdLst/>
              <a:ahLst/>
              <a:cxnLst/>
              <a:rect l="l" t="t" r="r" b="b"/>
              <a:pathLst>
                <a:path w="4005" h="9225" extrusionOk="0">
                  <a:moveTo>
                    <a:pt x="1114" y="0"/>
                  </a:moveTo>
                  <a:lnTo>
                    <a:pt x="0" y="7920"/>
                  </a:lnTo>
                  <a:lnTo>
                    <a:pt x="4005" y="9224"/>
                  </a:lnTo>
                  <a:lnTo>
                    <a:pt x="1114" y="0"/>
                  </a:lnTo>
                  <a:close/>
                </a:path>
              </a:pathLst>
            </a:custGeom>
            <a:solidFill>
              <a:srgbClr val="AFA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01;p34"/>
            <p:cNvSpPr/>
            <p:nvPr/>
          </p:nvSpPr>
          <p:spPr>
            <a:xfrm>
              <a:off x="11402625" y="3913075"/>
              <a:ext cx="619425" cy="861750"/>
            </a:xfrm>
            <a:custGeom>
              <a:avLst/>
              <a:gdLst/>
              <a:ahLst/>
              <a:cxnLst/>
              <a:rect l="l" t="t" r="r" b="b"/>
              <a:pathLst>
                <a:path w="24777" h="34470" extrusionOk="0">
                  <a:moveTo>
                    <a:pt x="6051" y="0"/>
                  </a:moveTo>
                  <a:lnTo>
                    <a:pt x="0" y="27864"/>
                  </a:lnTo>
                  <a:lnTo>
                    <a:pt x="18759" y="34470"/>
                  </a:lnTo>
                  <a:lnTo>
                    <a:pt x="24777" y="6097"/>
                  </a:lnTo>
                  <a:lnTo>
                    <a:pt x="6051" y="0"/>
                  </a:lnTo>
                  <a:close/>
                </a:path>
              </a:pathLst>
            </a:custGeom>
            <a:solidFill>
              <a:srgbClr val="EAE8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02;p34"/>
            <p:cNvSpPr/>
            <p:nvPr/>
          </p:nvSpPr>
          <p:spPr>
            <a:xfrm>
              <a:off x="11871575" y="3860125"/>
              <a:ext cx="229450" cy="914700"/>
            </a:xfrm>
            <a:custGeom>
              <a:avLst/>
              <a:gdLst/>
              <a:ahLst/>
              <a:cxnLst/>
              <a:rect l="l" t="t" r="r" b="b"/>
              <a:pathLst>
                <a:path w="9178" h="36588" extrusionOk="0">
                  <a:moveTo>
                    <a:pt x="9177" y="0"/>
                  </a:moveTo>
                  <a:lnTo>
                    <a:pt x="6019" y="8215"/>
                  </a:lnTo>
                  <a:lnTo>
                    <a:pt x="1" y="36588"/>
                  </a:lnTo>
                  <a:lnTo>
                    <a:pt x="3015" y="27737"/>
                  </a:lnTo>
                  <a:lnTo>
                    <a:pt x="9177" y="0"/>
                  </a:ln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03;p34"/>
            <p:cNvSpPr/>
            <p:nvPr/>
          </p:nvSpPr>
          <p:spPr>
            <a:xfrm>
              <a:off x="11612150" y="3981575"/>
              <a:ext cx="360125" cy="127325"/>
            </a:xfrm>
            <a:custGeom>
              <a:avLst/>
              <a:gdLst/>
              <a:ahLst/>
              <a:cxnLst/>
              <a:rect l="l" t="t" r="r" b="b"/>
              <a:pathLst>
                <a:path w="14405" h="5093" extrusionOk="0">
                  <a:moveTo>
                    <a:pt x="33" y="1"/>
                  </a:moveTo>
                  <a:cubicBezTo>
                    <a:pt x="28" y="1"/>
                    <a:pt x="25" y="2"/>
                    <a:pt x="24" y="3"/>
                  </a:cubicBezTo>
                  <a:cubicBezTo>
                    <a:pt x="1" y="67"/>
                    <a:pt x="3198" y="1257"/>
                    <a:pt x="7163" y="2662"/>
                  </a:cubicBezTo>
                  <a:cubicBezTo>
                    <a:pt x="11016" y="4027"/>
                    <a:pt x="14179" y="5092"/>
                    <a:pt x="14373" y="5092"/>
                  </a:cubicBezTo>
                  <a:cubicBezTo>
                    <a:pt x="14378" y="5092"/>
                    <a:pt x="14382" y="5091"/>
                    <a:pt x="14382" y="5090"/>
                  </a:cubicBezTo>
                  <a:cubicBezTo>
                    <a:pt x="14404" y="5025"/>
                    <a:pt x="11209" y="3836"/>
                    <a:pt x="7244" y="2431"/>
                  </a:cubicBezTo>
                  <a:cubicBezTo>
                    <a:pt x="3390" y="1066"/>
                    <a:pt x="229" y="1"/>
                    <a:pt x="33"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04;p34"/>
            <p:cNvSpPr/>
            <p:nvPr/>
          </p:nvSpPr>
          <p:spPr>
            <a:xfrm>
              <a:off x="11570325" y="4022175"/>
              <a:ext cx="328875" cy="237025"/>
            </a:xfrm>
            <a:custGeom>
              <a:avLst/>
              <a:gdLst/>
              <a:ahLst/>
              <a:cxnLst/>
              <a:rect l="l" t="t" r="r" b="b"/>
              <a:pathLst>
                <a:path w="13155" h="9481" extrusionOk="0">
                  <a:moveTo>
                    <a:pt x="1021" y="1"/>
                  </a:moveTo>
                  <a:lnTo>
                    <a:pt x="0" y="5436"/>
                  </a:lnTo>
                  <a:lnTo>
                    <a:pt x="12059" y="9480"/>
                  </a:lnTo>
                  <a:lnTo>
                    <a:pt x="13154" y="4070"/>
                  </a:lnTo>
                  <a:lnTo>
                    <a:pt x="1021" y="1"/>
                  </a:ln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05;p34"/>
            <p:cNvSpPr/>
            <p:nvPr/>
          </p:nvSpPr>
          <p:spPr>
            <a:xfrm>
              <a:off x="11918675" y="4149100"/>
              <a:ext cx="49125" cy="21750"/>
            </a:xfrm>
            <a:custGeom>
              <a:avLst/>
              <a:gdLst/>
              <a:ahLst/>
              <a:cxnLst/>
              <a:rect l="l" t="t" r="r" b="b"/>
              <a:pathLst>
                <a:path w="1965" h="870" extrusionOk="0">
                  <a:moveTo>
                    <a:pt x="72" y="1"/>
                  </a:moveTo>
                  <a:cubicBezTo>
                    <a:pt x="47" y="1"/>
                    <a:pt x="31" y="6"/>
                    <a:pt x="27" y="16"/>
                  </a:cubicBezTo>
                  <a:cubicBezTo>
                    <a:pt x="0" y="77"/>
                    <a:pt x="405" y="316"/>
                    <a:pt x="933" y="547"/>
                  </a:cubicBezTo>
                  <a:cubicBezTo>
                    <a:pt x="1375" y="741"/>
                    <a:pt x="1761" y="869"/>
                    <a:pt x="1891" y="869"/>
                  </a:cubicBezTo>
                  <a:cubicBezTo>
                    <a:pt x="1917" y="869"/>
                    <a:pt x="1932" y="864"/>
                    <a:pt x="1937" y="854"/>
                  </a:cubicBezTo>
                  <a:cubicBezTo>
                    <a:pt x="1965" y="793"/>
                    <a:pt x="1558" y="554"/>
                    <a:pt x="1031" y="323"/>
                  </a:cubicBezTo>
                  <a:cubicBezTo>
                    <a:pt x="589" y="129"/>
                    <a:pt x="202" y="1"/>
                    <a:pt x="72"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06;p34"/>
            <p:cNvSpPr/>
            <p:nvPr/>
          </p:nvSpPr>
          <p:spPr>
            <a:xfrm>
              <a:off x="11916275" y="4175450"/>
              <a:ext cx="49150" cy="21725"/>
            </a:xfrm>
            <a:custGeom>
              <a:avLst/>
              <a:gdLst/>
              <a:ahLst/>
              <a:cxnLst/>
              <a:rect l="l" t="t" r="r" b="b"/>
              <a:pathLst>
                <a:path w="1966" h="869" extrusionOk="0">
                  <a:moveTo>
                    <a:pt x="73" y="1"/>
                  </a:moveTo>
                  <a:cubicBezTo>
                    <a:pt x="47" y="1"/>
                    <a:pt x="32" y="5"/>
                    <a:pt x="27" y="16"/>
                  </a:cubicBezTo>
                  <a:cubicBezTo>
                    <a:pt x="1" y="77"/>
                    <a:pt x="406" y="315"/>
                    <a:pt x="933" y="546"/>
                  </a:cubicBezTo>
                  <a:cubicBezTo>
                    <a:pt x="1375" y="741"/>
                    <a:pt x="1762" y="869"/>
                    <a:pt x="1892" y="869"/>
                  </a:cubicBezTo>
                  <a:cubicBezTo>
                    <a:pt x="1917" y="869"/>
                    <a:pt x="1933" y="864"/>
                    <a:pt x="1937" y="854"/>
                  </a:cubicBezTo>
                  <a:cubicBezTo>
                    <a:pt x="1965" y="793"/>
                    <a:pt x="1560" y="554"/>
                    <a:pt x="1032" y="323"/>
                  </a:cubicBezTo>
                  <a:cubicBezTo>
                    <a:pt x="590" y="129"/>
                    <a:pt x="203" y="1"/>
                    <a:pt x="73"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07;p34"/>
            <p:cNvSpPr/>
            <p:nvPr/>
          </p:nvSpPr>
          <p:spPr>
            <a:xfrm>
              <a:off x="11911775" y="4200325"/>
              <a:ext cx="49150" cy="21750"/>
            </a:xfrm>
            <a:custGeom>
              <a:avLst/>
              <a:gdLst/>
              <a:ahLst/>
              <a:cxnLst/>
              <a:rect l="l" t="t" r="r" b="b"/>
              <a:pathLst>
                <a:path w="1966" h="870" extrusionOk="0">
                  <a:moveTo>
                    <a:pt x="73" y="1"/>
                  </a:moveTo>
                  <a:cubicBezTo>
                    <a:pt x="47" y="1"/>
                    <a:pt x="32" y="6"/>
                    <a:pt x="27" y="16"/>
                  </a:cubicBezTo>
                  <a:cubicBezTo>
                    <a:pt x="1" y="78"/>
                    <a:pt x="406" y="315"/>
                    <a:pt x="934" y="548"/>
                  </a:cubicBezTo>
                  <a:cubicBezTo>
                    <a:pt x="1376" y="742"/>
                    <a:pt x="1764" y="870"/>
                    <a:pt x="1894" y="870"/>
                  </a:cubicBezTo>
                  <a:cubicBezTo>
                    <a:pt x="1919" y="870"/>
                    <a:pt x="1934" y="865"/>
                    <a:pt x="1939" y="855"/>
                  </a:cubicBezTo>
                  <a:cubicBezTo>
                    <a:pt x="1965" y="793"/>
                    <a:pt x="1560" y="555"/>
                    <a:pt x="1032" y="323"/>
                  </a:cubicBezTo>
                  <a:cubicBezTo>
                    <a:pt x="591" y="129"/>
                    <a:pt x="203" y="1"/>
                    <a:pt x="73"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08;p34"/>
            <p:cNvSpPr/>
            <p:nvPr/>
          </p:nvSpPr>
          <p:spPr>
            <a:xfrm>
              <a:off x="11906025" y="4225325"/>
              <a:ext cx="49125" cy="21725"/>
            </a:xfrm>
            <a:custGeom>
              <a:avLst/>
              <a:gdLst/>
              <a:ahLst/>
              <a:cxnLst/>
              <a:rect l="l" t="t" r="r" b="b"/>
              <a:pathLst>
                <a:path w="1965" h="869" extrusionOk="0">
                  <a:moveTo>
                    <a:pt x="73" y="0"/>
                  </a:moveTo>
                  <a:cubicBezTo>
                    <a:pt x="47" y="0"/>
                    <a:pt x="32" y="5"/>
                    <a:pt x="27" y="15"/>
                  </a:cubicBezTo>
                  <a:cubicBezTo>
                    <a:pt x="1" y="76"/>
                    <a:pt x="406" y="315"/>
                    <a:pt x="934" y="546"/>
                  </a:cubicBezTo>
                  <a:cubicBezTo>
                    <a:pt x="1375" y="740"/>
                    <a:pt x="1762" y="869"/>
                    <a:pt x="1892" y="869"/>
                  </a:cubicBezTo>
                  <a:cubicBezTo>
                    <a:pt x="1917" y="869"/>
                    <a:pt x="1933" y="864"/>
                    <a:pt x="1938" y="854"/>
                  </a:cubicBezTo>
                  <a:cubicBezTo>
                    <a:pt x="1964" y="791"/>
                    <a:pt x="1560" y="554"/>
                    <a:pt x="1031" y="322"/>
                  </a:cubicBezTo>
                  <a:cubicBezTo>
                    <a:pt x="590" y="128"/>
                    <a:pt x="202" y="0"/>
                    <a:pt x="73" y="0"/>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09;p34"/>
            <p:cNvSpPr/>
            <p:nvPr/>
          </p:nvSpPr>
          <p:spPr>
            <a:xfrm>
              <a:off x="11898475" y="4252875"/>
              <a:ext cx="49150" cy="21750"/>
            </a:xfrm>
            <a:custGeom>
              <a:avLst/>
              <a:gdLst/>
              <a:ahLst/>
              <a:cxnLst/>
              <a:rect l="l" t="t" r="r" b="b"/>
              <a:pathLst>
                <a:path w="1966" h="870" extrusionOk="0">
                  <a:moveTo>
                    <a:pt x="73" y="0"/>
                  </a:moveTo>
                  <a:cubicBezTo>
                    <a:pt x="48" y="0"/>
                    <a:pt x="33" y="5"/>
                    <a:pt x="28" y="15"/>
                  </a:cubicBezTo>
                  <a:cubicBezTo>
                    <a:pt x="1" y="77"/>
                    <a:pt x="406" y="316"/>
                    <a:pt x="934" y="547"/>
                  </a:cubicBezTo>
                  <a:cubicBezTo>
                    <a:pt x="1375" y="741"/>
                    <a:pt x="1763" y="869"/>
                    <a:pt x="1893" y="869"/>
                  </a:cubicBezTo>
                  <a:cubicBezTo>
                    <a:pt x="1918" y="869"/>
                    <a:pt x="1934" y="864"/>
                    <a:pt x="1939" y="854"/>
                  </a:cubicBezTo>
                  <a:cubicBezTo>
                    <a:pt x="1965" y="792"/>
                    <a:pt x="1560" y="555"/>
                    <a:pt x="1032" y="322"/>
                  </a:cubicBezTo>
                  <a:cubicBezTo>
                    <a:pt x="590" y="128"/>
                    <a:pt x="201" y="0"/>
                    <a:pt x="73" y="0"/>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10;p34"/>
            <p:cNvSpPr/>
            <p:nvPr/>
          </p:nvSpPr>
          <p:spPr>
            <a:xfrm>
              <a:off x="11808600" y="4295150"/>
              <a:ext cx="115875" cy="145075"/>
            </a:xfrm>
            <a:custGeom>
              <a:avLst/>
              <a:gdLst/>
              <a:ahLst/>
              <a:cxnLst/>
              <a:rect l="l" t="t" r="r" b="b"/>
              <a:pathLst>
                <a:path w="4635" h="5803" extrusionOk="0">
                  <a:moveTo>
                    <a:pt x="1097" y="1"/>
                  </a:moveTo>
                  <a:lnTo>
                    <a:pt x="1" y="4585"/>
                  </a:lnTo>
                  <a:lnTo>
                    <a:pt x="3606" y="5802"/>
                  </a:lnTo>
                  <a:lnTo>
                    <a:pt x="4634" y="1195"/>
                  </a:lnTo>
                  <a:lnTo>
                    <a:pt x="1097" y="1"/>
                  </a:ln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511;p34"/>
            <p:cNvSpPr/>
            <p:nvPr/>
          </p:nvSpPr>
          <p:spPr>
            <a:xfrm>
              <a:off x="11499325" y="4524875"/>
              <a:ext cx="309300" cy="181100"/>
            </a:xfrm>
            <a:custGeom>
              <a:avLst/>
              <a:gdLst/>
              <a:ahLst/>
              <a:cxnLst/>
              <a:rect l="l" t="t" r="r" b="b"/>
              <a:pathLst>
                <a:path w="12372" h="7244" extrusionOk="0">
                  <a:moveTo>
                    <a:pt x="789" y="0"/>
                  </a:moveTo>
                  <a:lnTo>
                    <a:pt x="0" y="3476"/>
                  </a:lnTo>
                  <a:lnTo>
                    <a:pt x="11754" y="7243"/>
                  </a:lnTo>
                  <a:lnTo>
                    <a:pt x="12372" y="3713"/>
                  </a:lnTo>
                  <a:lnTo>
                    <a:pt x="789" y="0"/>
                  </a:ln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12;p34"/>
            <p:cNvSpPr/>
            <p:nvPr/>
          </p:nvSpPr>
          <p:spPr>
            <a:xfrm>
              <a:off x="11684125" y="4253225"/>
              <a:ext cx="115850" cy="145075"/>
            </a:xfrm>
            <a:custGeom>
              <a:avLst/>
              <a:gdLst/>
              <a:ahLst/>
              <a:cxnLst/>
              <a:rect l="l" t="t" r="r" b="b"/>
              <a:pathLst>
                <a:path w="4634" h="5803" extrusionOk="0">
                  <a:moveTo>
                    <a:pt x="1096" y="1"/>
                  </a:moveTo>
                  <a:lnTo>
                    <a:pt x="0" y="4585"/>
                  </a:lnTo>
                  <a:lnTo>
                    <a:pt x="3605" y="5802"/>
                  </a:lnTo>
                  <a:lnTo>
                    <a:pt x="4633" y="1195"/>
                  </a:lnTo>
                  <a:lnTo>
                    <a:pt x="1096" y="1"/>
                  </a:ln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13;p34"/>
            <p:cNvSpPr/>
            <p:nvPr/>
          </p:nvSpPr>
          <p:spPr>
            <a:xfrm>
              <a:off x="11529925" y="4201875"/>
              <a:ext cx="115775" cy="144675"/>
            </a:xfrm>
            <a:custGeom>
              <a:avLst/>
              <a:gdLst/>
              <a:ahLst/>
              <a:cxnLst/>
              <a:rect l="l" t="t" r="r" b="b"/>
              <a:pathLst>
                <a:path w="4631" h="5787" extrusionOk="0">
                  <a:moveTo>
                    <a:pt x="1115" y="1"/>
                  </a:moveTo>
                  <a:cubicBezTo>
                    <a:pt x="1102" y="1"/>
                    <a:pt x="1090" y="10"/>
                    <a:pt x="1087" y="24"/>
                  </a:cubicBezTo>
                  <a:lnTo>
                    <a:pt x="4" y="4552"/>
                  </a:lnTo>
                  <a:cubicBezTo>
                    <a:pt x="0" y="4567"/>
                    <a:pt x="8" y="4581"/>
                    <a:pt x="22" y="4586"/>
                  </a:cubicBezTo>
                  <a:lnTo>
                    <a:pt x="3574" y="5785"/>
                  </a:lnTo>
                  <a:cubicBezTo>
                    <a:pt x="3577" y="5786"/>
                    <a:pt x="3580" y="5787"/>
                    <a:pt x="3583" y="5787"/>
                  </a:cubicBezTo>
                  <a:cubicBezTo>
                    <a:pt x="3596" y="5787"/>
                    <a:pt x="3608" y="5778"/>
                    <a:pt x="3611" y="5764"/>
                  </a:cubicBezTo>
                  <a:lnTo>
                    <a:pt x="4627" y="1212"/>
                  </a:lnTo>
                  <a:cubicBezTo>
                    <a:pt x="4630" y="1197"/>
                    <a:pt x="4622" y="1184"/>
                    <a:pt x="4608" y="1179"/>
                  </a:cubicBezTo>
                  <a:lnTo>
                    <a:pt x="1124" y="3"/>
                  </a:lnTo>
                  <a:cubicBezTo>
                    <a:pt x="1121" y="1"/>
                    <a:pt x="1118" y="1"/>
                    <a:pt x="1115"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514;p34"/>
            <p:cNvSpPr/>
            <p:nvPr/>
          </p:nvSpPr>
          <p:spPr>
            <a:xfrm>
              <a:off x="11515175" y="4363700"/>
              <a:ext cx="372775" cy="118100"/>
            </a:xfrm>
            <a:custGeom>
              <a:avLst/>
              <a:gdLst/>
              <a:ahLst/>
              <a:cxnLst/>
              <a:rect l="l" t="t" r="r" b="b"/>
              <a:pathLst>
                <a:path w="14911" h="4724" extrusionOk="0">
                  <a:moveTo>
                    <a:pt x="17" y="1"/>
                  </a:moveTo>
                  <a:cubicBezTo>
                    <a:pt x="10" y="1"/>
                    <a:pt x="6" y="2"/>
                    <a:pt x="5" y="4"/>
                  </a:cubicBezTo>
                  <a:cubicBezTo>
                    <a:pt x="1" y="21"/>
                    <a:pt x="205" y="102"/>
                    <a:pt x="577" y="235"/>
                  </a:cubicBezTo>
                  <a:lnTo>
                    <a:pt x="2163" y="777"/>
                  </a:lnTo>
                  <a:cubicBezTo>
                    <a:pt x="3504" y="1226"/>
                    <a:pt x="5362" y="1829"/>
                    <a:pt x="7419" y="2479"/>
                  </a:cubicBezTo>
                  <a:cubicBezTo>
                    <a:pt x="9476" y="3130"/>
                    <a:pt x="11341" y="3707"/>
                    <a:pt x="12696" y="4112"/>
                  </a:cubicBezTo>
                  <a:lnTo>
                    <a:pt x="14304" y="4581"/>
                  </a:lnTo>
                  <a:cubicBezTo>
                    <a:pt x="14641" y="4673"/>
                    <a:pt x="14846" y="4723"/>
                    <a:pt x="14894" y="4723"/>
                  </a:cubicBezTo>
                  <a:cubicBezTo>
                    <a:pt x="14901" y="4723"/>
                    <a:pt x="14904" y="4722"/>
                    <a:pt x="14905" y="4721"/>
                  </a:cubicBezTo>
                  <a:cubicBezTo>
                    <a:pt x="14911" y="4705"/>
                    <a:pt x="14707" y="4624"/>
                    <a:pt x="14335" y="4490"/>
                  </a:cubicBezTo>
                  <a:lnTo>
                    <a:pt x="12751" y="3948"/>
                  </a:lnTo>
                  <a:cubicBezTo>
                    <a:pt x="11409" y="3500"/>
                    <a:pt x="9551" y="2897"/>
                    <a:pt x="7492" y="2245"/>
                  </a:cubicBezTo>
                  <a:cubicBezTo>
                    <a:pt x="5434" y="1594"/>
                    <a:pt x="3568" y="1018"/>
                    <a:pt x="2213" y="611"/>
                  </a:cubicBezTo>
                  <a:lnTo>
                    <a:pt x="605" y="144"/>
                  </a:lnTo>
                  <a:cubicBezTo>
                    <a:pt x="271" y="52"/>
                    <a:pt x="66" y="1"/>
                    <a:pt x="17"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515;p34"/>
            <p:cNvSpPr/>
            <p:nvPr/>
          </p:nvSpPr>
          <p:spPr>
            <a:xfrm>
              <a:off x="11502475" y="4395675"/>
              <a:ext cx="371550" cy="117725"/>
            </a:xfrm>
            <a:custGeom>
              <a:avLst/>
              <a:gdLst/>
              <a:ahLst/>
              <a:cxnLst/>
              <a:rect l="l" t="t" r="r" b="b"/>
              <a:pathLst>
                <a:path w="14862" h="4709" extrusionOk="0">
                  <a:moveTo>
                    <a:pt x="18" y="0"/>
                  </a:moveTo>
                  <a:cubicBezTo>
                    <a:pt x="11" y="0"/>
                    <a:pt x="7" y="1"/>
                    <a:pt x="7" y="3"/>
                  </a:cubicBezTo>
                  <a:cubicBezTo>
                    <a:pt x="1" y="20"/>
                    <a:pt x="204" y="101"/>
                    <a:pt x="576" y="234"/>
                  </a:cubicBezTo>
                  <a:lnTo>
                    <a:pt x="2155" y="775"/>
                  </a:lnTo>
                  <a:cubicBezTo>
                    <a:pt x="3493" y="1222"/>
                    <a:pt x="5345" y="1822"/>
                    <a:pt x="7395" y="2471"/>
                  </a:cubicBezTo>
                  <a:cubicBezTo>
                    <a:pt x="9444" y="3119"/>
                    <a:pt x="11304" y="3694"/>
                    <a:pt x="12655" y="4099"/>
                  </a:cubicBezTo>
                  <a:lnTo>
                    <a:pt x="14257" y="4565"/>
                  </a:lnTo>
                  <a:cubicBezTo>
                    <a:pt x="14593" y="4657"/>
                    <a:pt x="14799" y="4708"/>
                    <a:pt x="14845" y="4708"/>
                  </a:cubicBezTo>
                  <a:cubicBezTo>
                    <a:pt x="14852" y="4708"/>
                    <a:pt x="14855" y="4707"/>
                    <a:pt x="14856" y="4705"/>
                  </a:cubicBezTo>
                  <a:cubicBezTo>
                    <a:pt x="14861" y="4689"/>
                    <a:pt x="14659" y="4608"/>
                    <a:pt x="14288" y="4474"/>
                  </a:cubicBezTo>
                  <a:lnTo>
                    <a:pt x="12709" y="3934"/>
                  </a:lnTo>
                  <a:cubicBezTo>
                    <a:pt x="11372" y="3486"/>
                    <a:pt x="9521" y="2886"/>
                    <a:pt x="7469" y="2237"/>
                  </a:cubicBezTo>
                  <a:cubicBezTo>
                    <a:pt x="5417" y="1588"/>
                    <a:pt x="3557" y="1013"/>
                    <a:pt x="2207" y="609"/>
                  </a:cubicBezTo>
                  <a:lnTo>
                    <a:pt x="604" y="142"/>
                  </a:lnTo>
                  <a:cubicBezTo>
                    <a:pt x="272" y="51"/>
                    <a:pt x="68" y="0"/>
                    <a:pt x="18" y="0"/>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516;p34"/>
            <p:cNvSpPr/>
            <p:nvPr/>
          </p:nvSpPr>
          <p:spPr>
            <a:xfrm>
              <a:off x="11497200" y="4438475"/>
              <a:ext cx="360525" cy="114175"/>
            </a:xfrm>
            <a:custGeom>
              <a:avLst/>
              <a:gdLst/>
              <a:ahLst/>
              <a:cxnLst/>
              <a:rect l="l" t="t" r="r" b="b"/>
              <a:pathLst>
                <a:path w="14421" h="4567" extrusionOk="0">
                  <a:moveTo>
                    <a:pt x="18" y="0"/>
                  </a:moveTo>
                  <a:cubicBezTo>
                    <a:pt x="11" y="0"/>
                    <a:pt x="7" y="2"/>
                    <a:pt x="7" y="4"/>
                  </a:cubicBezTo>
                  <a:cubicBezTo>
                    <a:pt x="1" y="19"/>
                    <a:pt x="198" y="98"/>
                    <a:pt x="558" y="228"/>
                  </a:cubicBezTo>
                  <a:lnTo>
                    <a:pt x="2091" y="753"/>
                  </a:lnTo>
                  <a:cubicBezTo>
                    <a:pt x="3388" y="1188"/>
                    <a:pt x="5185" y="1771"/>
                    <a:pt x="7174" y="2400"/>
                  </a:cubicBezTo>
                  <a:cubicBezTo>
                    <a:pt x="9162" y="3030"/>
                    <a:pt x="10967" y="3586"/>
                    <a:pt x="12277" y="3978"/>
                  </a:cubicBezTo>
                  <a:lnTo>
                    <a:pt x="13833" y="4430"/>
                  </a:lnTo>
                  <a:cubicBezTo>
                    <a:pt x="14155" y="4518"/>
                    <a:pt x="14353" y="4567"/>
                    <a:pt x="14403" y="4567"/>
                  </a:cubicBezTo>
                  <a:cubicBezTo>
                    <a:pt x="14410" y="4567"/>
                    <a:pt x="14414" y="4566"/>
                    <a:pt x="14415" y="4564"/>
                  </a:cubicBezTo>
                  <a:cubicBezTo>
                    <a:pt x="14420" y="4548"/>
                    <a:pt x="14224" y="4469"/>
                    <a:pt x="13863" y="4339"/>
                  </a:cubicBezTo>
                  <a:lnTo>
                    <a:pt x="12331" y="3814"/>
                  </a:lnTo>
                  <a:cubicBezTo>
                    <a:pt x="11034" y="3380"/>
                    <a:pt x="9237" y="2797"/>
                    <a:pt x="7247" y="2167"/>
                  </a:cubicBezTo>
                  <a:cubicBezTo>
                    <a:pt x="5257" y="1537"/>
                    <a:pt x="3451" y="980"/>
                    <a:pt x="2141" y="588"/>
                  </a:cubicBezTo>
                  <a:lnTo>
                    <a:pt x="586" y="137"/>
                  </a:lnTo>
                  <a:cubicBezTo>
                    <a:pt x="265" y="48"/>
                    <a:pt x="67" y="0"/>
                    <a:pt x="18" y="0"/>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517;p34"/>
            <p:cNvSpPr/>
            <p:nvPr/>
          </p:nvSpPr>
          <p:spPr>
            <a:xfrm>
              <a:off x="11488225" y="4467800"/>
              <a:ext cx="360475" cy="114200"/>
            </a:xfrm>
            <a:custGeom>
              <a:avLst/>
              <a:gdLst/>
              <a:ahLst/>
              <a:cxnLst/>
              <a:rect l="l" t="t" r="r" b="b"/>
              <a:pathLst>
                <a:path w="14419" h="4568" extrusionOk="0">
                  <a:moveTo>
                    <a:pt x="17" y="0"/>
                  </a:moveTo>
                  <a:cubicBezTo>
                    <a:pt x="9" y="0"/>
                    <a:pt x="5" y="1"/>
                    <a:pt x="5" y="3"/>
                  </a:cubicBezTo>
                  <a:cubicBezTo>
                    <a:pt x="0" y="20"/>
                    <a:pt x="196" y="99"/>
                    <a:pt x="557" y="228"/>
                  </a:cubicBezTo>
                  <a:lnTo>
                    <a:pt x="2089" y="754"/>
                  </a:lnTo>
                  <a:cubicBezTo>
                    <a:pt x="3386" y="1187"/>
                    <a:pt x="5184" y="1771"/>
                    <a:pt x="7172" y="2400"/>
                  </a:cubicBezTo>
                  <a:cubicBezTo>
                    <a:pt x="9161" y="3030"/>
                    <a:pt x="10966" y="3587"/>
                    <a:pt x="12276" y="3978"/>
                  </a:cubicBezTo>
                  <a:lnTo>
                    <a:pt x="13832" y="4430"/>
                  </a:lnTo>
                  <a:cubicBezTo>
                    <a:pt x="14156" y="4519"/>
                    <a:pt x="14354" y="4567"/>
                    <a:pt x="14402" y="4567"/>
                  </a:cubicBezTo>
                  <a:cubicBezTo>
                    <a:pt x="14408" y="4567"/>
                    <a:pt x="14412" y="4566"/>
                    <a:pt x="14413" y="4565"/>
                  </a:cubicBezTo>
                  <a:cubicBezTo>
                    <a:pt x="14418" y="4548"/>
                    <a:pt x="14222" y="4469"/>
                    <a:pt x="13862" y="4340"/>
                  </a:cubicBezTo>
                  <a:lnTo>
                    <a:pt x="12329" y="3814"/>
                  </a:lnTo>
                  <a:cubicBezTo>
                    <a:pt x="11032" y="3381"/>
                    <a:pt x="9237" y="2798"/>
                    <a:pt x="7245" y="2167"/>
                  </a:cubicBezTo>
                  <a:cubicBezTo>
                    <a:pt x="5255" y="1537"/>
                    <a:pt x="3450" y="980"/>
                    <a:pt x="2139" y="588"/>
                  </a:cubicBezTo>
                  <a:lnTo>
                    <a:pt x="584" y="137"/>
                  </a:lnTo>
                  <a:cubicBezTo>
                    <a:pt x="264" y="48"/>
                    <a:pt x="66" y="0"/>
                    <a:pt x="17" y="0"/>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518;p34"/>
            <p:cNvSpPr/>
            <p:nvPr/>
          </p:nvSpPr>
          <p:spPr>
            <a:xfrm>
              <a:off x="10893875" y="4415400"/>
              <a:ext cx="761250" cy="488625"/>
            </a:xfrm>
            <a:custGeom>
              <a:avLst/>
              <a:gdLst/>
              <a:ahLst/>
              <a:cxnLst/>
              <a:rect l="l" t="t" r="r" b="b"/>
              <a:pathLst>
                <a:path w="30450" h="19545" extrusionOk="0">
                  <a:moveTo>
                    <a:pt x="24237" y="1"/>
                  </a:moveTo>
                  <a:cubicBezTo>
                    <a:pt x="24237" y="1"/>
                    <a:pt x="14845" y="8848"/>
                    <a:pt x="14084" y="8848"/>
                  </a:cubicBezTo>
                  <a:cubicBezTo>
                    <a:pt x="14062" y="8848"/>
                    <a:pt x="14047" y="8841"/>
                    <a:pt x="14040" y="8825"/>
                  </a:cubicBezTo>
                  <a:cubicBezTo>
                    <a:pt x="13421" y="7437"/>
                    <a:pt x="10559" y="1383"/>
                    <a:pt x="10559" y="1383"/>
                  </a:cubicBezTo>
                  <a:lnTo>
                    <a:pt x="1" y="1038"/>
                  </a:lnTo>
                  <a:lnTo>
                    <a:pt x="1" y="1038"/>
                  </a:lnTo>
                  <a:cubicBezTo>
                    <a:pt x="1" y="1038"/>
                    <a:pt x="1617" y="14478"/>
                    <a:pt x="9793" y="18600"/>
                  </a:cubicBezTo>
                  <a:cubicBezTo>
                    <a:pt x="11096" y="19257"/>
                    <a:pt x="12391" y="19545"/>
                    <a:pt x="13660" y="19545"/>
                  </a:cubicBezTo>
                  <a:cubicBezTo>
                    <a:pt x="22706" y="19545"/>
                    <a:pt x="30450" y="4915"/>
                    <a:pt x="30450" y="4915"/>
                  </a:cubicBezTo>
                  <a:lnTo>
                    <a:pt x="24237" y="1"/>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519;p34"/>
            <p:cNvSpPr/>
            <p:nvPr/>
          </p:nvSpPr>
          <p:spPr>
            <a:xfrm>
              <a:off x="11489750" y="4228550"/>
              <a:ext cx="296675" cy="373675"/>
            </a:xfrm>
            <a:custGeom>
              <a:avLst/>
              <a:gdLst/>
              <a:ahLst/>
              <a:cxnLst/>
              <a:rect l="l" t="t" r="r" b="b"/>
              <a:pathLst>
                <a:path w="11867" h="14947" extrusionOk="0">
                  <a:moveTo>
                    <a:pt x="8443" y="1"/>
                  </a:moveTo>
                  <a:cubicBezTo>
                    <a:pt x="8303" y="1"/>
                    <a:pt x="8116" y="47"/>
                    <a:pt x="7868" y="159"/>
                  </a:cubicBezTo>
                  <a:cubicBezTo>
                    <a:pt x="6429" y="809"/>
                    <a:pt x="2898" y="4314"/>
                    <a:pt x="2898" y="4314"/>
                  </a:cubicBezTo>
                  <a:cubicBezTo>
                    <a:pt x="2458" y="3210"/>
                    <a:pt x="1678" y="3040"/>
                    <a:pt x="1241" y="3040"/>
                  </a:cubicBezTo>
                  <a:cubicBezTo>
                    <a:pt x="1047" y="3040"/>
                    <a:pt x="921" y="3073"/>
                    <a:pt x="921" y="3073"/>
                  </a:cubicBezTo>
                  <a:cubicBezTo>
                    <a:pt x="921" y="3073"/>
                    <a:pt x="1253" y="4026"/>
                    <a:pt x="1417" y="5078"/>
                  </a:cubicBezTo>
                  <a:cubicBezTo>
                    <a:pt x="1574" y="6081"/>
                    <a:pt x="0" y="7850"/>
                    <a:pt x="0" y="7850"/>
                  </a:cubicBezTo>
                  <a:lnTo>
                    <a:pt x="5015" y="14946"/>
                  </a:lnTo>
                  <a:cubicBezTo>
                    <a:pt x="5015" y="14946"/>
                    <a:pt x="7548" y="12242"/>
                    <a:pt x="8226" y="11321"/>
                  </a:cubicBezTo>
                  <a:cubicBezTo>
                    <a:pt x="9851" y="9115"/>
                    <a:pt x="10251" y="8219"/>
                    <a:pt x="10522" y="7741"/>
                  </a:cubicBezTo>
                  <a:cubicBezTo>
                    <a:pt x="10694" y="7439"/>
                    <a:pt x="11102" y="6146"/>
                    <a:pt x="11421" y="5123"/>
                  </a:cubicBezTo>
                  <a:cubicBezTo>
                    <a:pt x="11569" y="4650"/>
                    <a:pt x="11373" y="4191"/>
                    <a:pt x="11133" y="3758"/>
                  </a:cubicBezTo>
                  <a:cubicBezTo>
                    <a:pt x="11103" y="3702"/>
                    <a:pt x="11107" y="3605"/>
                    <a:pt x="11178" y="3444"/>
                  </a:cubicBezTo>
                  <a:cubicBezTo>
                    <a:pt x="11866" y="1870"/>
                    <a:pt x="10489" y="1651"/>
                    <a:pt x="10489" y="1651"/>
                  </a:cubicBezTo>
                  <a:cubicBezTo>
                    <a:pt x="10582" y="1028"/>
                    <a:pt x="10191" y="864"/>
                    <a:pt x="9751" y="864"/>
                  </a:cubicBezTo>
                  <a:cubicBezTo>
                    <a:pt x="9256" y="864"/>
                    <a:pt x="8699" y="1072"/>
                    <a:pt x="8699" y="1072"/>
                  </a:cubicBezTo>
                  <a:cubicBezTo>
                    <a:pt x="8699" y="1072"/>
                    <a:pt x="9115" y="1"/>
                    <a:pt x="8443"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520;p34"/>
            <p:cNvSpPr/>
            <p:nvPr/>
          </p:nvSpPr>
          <p:spPr>
            <a:xfrm>
              <a:off x="11640850" y="4253575"/>
              <a:ext cx="68625" cy="86975"/>
            </a:xfrm>
            <a:custGeom>
              <a:avLst/>
              <a:gdLst/>
              <a:ahLst/>
              <a:cxnLst/>
              <a:rect l="l" t="t" r="r" b="b"/>
              <a:pathLst>
                <a:path w="2745" h="3479" extrusionOk="0">
                  <a:moveTo>
                    <a:pt x="2652" y="1"/>
                  </a:moveTo>
                  <a:cubicBezTo>
                    <a:pt x="2636" y="1"/>
                    <a:pt x="2620" y="7"/>
                    <a:pt x="2605" y="21"/>
                  </a:cubicBezTo>
                  <a:cubicBezTo>
                    <a:pt x="1645" y="972"/>
                    <a:pt x="847" y="2210"/>
                    <a:pt x="63" y="3307"/>
                  </a:cubicBezTo>
                  <a:cubicBezTo>
                    <a:pt x="0" y="3395"/>
                    <a:pt x="82" y="3479"/>
                    <a:pt x="168" y="3479"/>
                  </a:cubicBezTo>
                  <a:cubicBezTo>
                    <a:pt x="205" y="3479"/>
                    <a:pt x="242" y="3464"/>
                    <a:pt x="269" y="3427"/>
                  </a:cubicBezTo>
                  <a:cubicBezTo>
                    <a:pt x="1063" y="2340"/>
                    <a:pt x="2075" y="1293"/>
                    <a:pt x="2716" y="107"/>
                  </a:cubicBezTo>
                  <a:cubicBezTo>
                    <a:pt x="2744" y="55"/>
                    <a:pt x="2701" y="1"/>
                    <a:pt x="2652"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521;p34"/>
            <p:cNvSpPr/>
            <p:nvPr/>
          </p:nvSpPr>
          <p:spPr>
            <a:xfrm>
              <a:off x="11713800" y="4320350"/>
              <a:ext cx="54350" cy="68150"/>
            </a:xfrm>
            <a:custGeom>
              <a:avLst/>
              <a:gdLst/>
              <a:ahLst/>
              <a:cxnLst/>
              <a:rect l="l" t="t" r="r" b="b"/>
              <a:pathLst>
                <a:path w="2174" h="2726" extrusionOk="0">
                  <a:moveTo>
                    <a:pt x="2085" y="0"/>
                  </a:moveTo>
                  <a:cubicBezTo>
                    <a:pt x="2069" y="0"/>
                    <a:pt x="2052" y="6"/>
                    <a:pt x="2037" y="20"/>
                  </a:cubicBezTo>
                  <a:cubicBezTo>
                    <a:pt x="1642" y="375"/>
                    <a:pt x="1334" y="857"/>
                    <a:pt x="1007" y="1277"/>
                  </a:cubicBezTo>
                  <a:cubicBezTo>
                    <a:pt x="679" y="1696"/>
                    <a:pt x="370" y="2122"/>
                    <a:pt x="63" y="2554"/>
                  </a:cubicBezTo>
                  <a:cubicBezTo>
                    <a:pt x="0" y="2642"/>
                    <a:pt x="83" y="2726"/>
                    <a:pt x="168" y="2726"/>
                  </a:cubicBezTo>
                  <a:cubicBezTo>
                    <a:pt x="205" y="2726"/>
                    <a:pt x="242" y="2711"/>
                    <a:pt x="268" y="2674"/>
                  </a:cubicBezTo>
                  <a:cubicBezTo>
                    <a:pt x="590" y="2234"/>
                    <a:pt x="912" y="1795"/>
                    <a:pt x="1250" y="1366"/>
                  </a:cubicBezTo>
                  <a:cubicBezTo>
                    <a:pt x="1564" y="965"/>
                    <a:pt x="1928" y="566"/>
                    <a:pt x="2148" y="106"/>
                  </a:cubicBezTo>
                  <a:cubicBezTo>
                    <a:pt x="2173" y="52"/>
                    <a:pt x="2133" y="0"/>
                    <a:pt x="2085" y="0"/>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522;p34"/>
            <p:cNvSpPr/>
            <p:nvPr/>
          </p:nvSpPr>
          <p:spPr>
            <a:xfrm>
              <a:off x="11679525" y="4269925"/>
              <a:ext cx="74125" cy="96000"/>
            </a:xfrm>
            <a:custGeom>
              <a:avLst/>
              <a:gdLst/>
              <a:ahLst/>
              <a:cxnLst/>
              <a:rect l="l" t="t" r="r" b="b"/>
              <a:pathLst>
                <a:path w="2965" h="3840" extrusionOk="0">
                  <a:moveTo>
                    <a:pt x="2903" y="0"/>
                  </a:moveTo>
                  <a:cubicBezTo>
                    <a:pt x="2825" y="0"/>
                    <a:pt x="2204" y="848"/>
                    <a:pt x="1428" y="1880"/>
                  </a:cubicBezTo>
                  <a:cubicBezTo>
                    <a:pt x="640" y="2935"/>
                    <a:pt x="1" y="3795"/>
                    <a:pt x="54" y="3838"/>
                  </a:cubicBezTo>
                  <a:cubicBezTo>
                    <a:pt x="56" y="3839"/>
                    <a:pt x="57" y="3840"/>
                    <a:pt x="59" y="3840"/>
                  </a:cubicBezTo>
                  <a:cubicBezTo>
                    <a:pt x="142" y="3840"/>
                    <a:pt x="852" y="3061"/>
                    <a:pt x="1625" y="2027"/>
                  </a:cubicBezTo>
                  <a:cubicBezTo>
                    <a:pt x="2420" y="968"/>
                    <a:pt x="2965" y="39"/>
                    <a:pt x="2907" y="1"/>
                  </a:cubicBezTo>
                  <a:cubicBezTo>
                    <a:pt x="2906" y="1"/>
                    <a:pt x="2905" y="0"/>
                    <a:pt x="2903" y="0"/>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523;p34"/>
            <p:cNvSpPr/>
            <p:nvPr/>
          </p:nvSpPr>
          <p:spPr>
            <a:xfrm>
              <a:off x="11204500" y="3812850"/>
              <a:ext cx="238525" cy="358000"/>
            </a:xfrm>
            <a:custGeom>
              <a:avLst/>
              <a:gdLst/>
              <a:ahLst/>
              <a:cxnLst/>
              <a:rect l="l" t="t" r="r" b="b"/>
              <a:pathLst>
                <a:path w="9541" h="14320" extrusionOk="0">
                  <a:moveTo>
                    <a:pt x="0" y="0"/>
                  </a:moveTo>
                  <a:lnTo>
                    <a:pt x="85" y="9549"/>
                  </a:lnTo>
                  <a:cubicBezTo>
                    <a:pt x="108" y="12176"/>
                    <a:pt x="2232" y="14320"/>
                    <a:pt x="4792" y="14320"/>
                  </a:cubicBezTo>
                  <a:cubicBezTo>
                    <a:pt x="4962" y="14320"/>
                    <a:pt x="5134" y="14310"/>
                    <a:pt x="5308" y="14291"/>
                  </a:cubicBezTo>
                  <a:lnTo>
                    <a:pt x="5397" y="14281"/>
                  </a:lnTo>
                  <a:cubicBezTo>
                    <a:pt x="7784" y="13990"/>
                    <a:pt x="9540" y="11889"/>
                    <a:pt x="9519" y="9483"/>
                  </a:cubicBezTo>
                  <a:lnTo>
                    <a:pt x="9489" y="6176"/>
                  </a:lnTo>
                  <a:lnTo>
                    <a:pt x="0" y="0"/>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524;p34"/>
            <p:cNvSpPr/>
            <p:nvPr/>
          </p:nvSpPr>
          <p:spPr>
            <a:xfrm>
              <a:off x="11236400" y="3862150"/>
              <a:ext cx="205325" cy="210175"/>
            </a:xfrm>
            <a:custGeom>
              <a:avLst/>
              <a:gdLst/>
              <a:ahLst/>
              <a:cxnLst/>
              <a:rect l="l" t="t" r="r" b="b"/>
              <a:pathLst>
                <a:path w="8213" h="8407" extrusionOk="0">
                  <a:moveTo>
                    <a:pt x="1" y="1"/>
                  </a:moveTo>
                  <a:lnTo>
                    <a:pt x="1" y="1"/>
                  </a:lnTo>
                  <a:cubicBezTo>
                    <a:pt x="292" y="7312"/>
                    <a:pt x="4194" y="8407"/>
                    <a:pt x="6506" y="8407"/>
                  </a:cubicBezTo>
                  <a:cubicBezTo>
                    <a:pt x="7496" y="8407"/>
                    <a:pt x="8194" y="8206"/>
                    <a:pt x="8194" y="8206"/>
                  </a:cubicBezTo>
                  <a:lnTo>
                    <a:pt x="8213" y="4204"/>
                  </a:lnTo>
                  <a:lnTo>
                    <a:pt x="1" y="1"/>
                  </a:ln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525;p34"/>
            <p:cNvSpPr/>
            <p:nvPr/>
          </p:nvSpPr>
          <p:spPr>
            <a:xfrm>
              <a:off x="11144125" y="3723100"/>
              <a:ext cx="81425" cy="101100"/>
            </a:xfrm>
            <a:custGeom>
              <a:avLst/>
              <a:gdLst/>
              <a:ahLst/>
              <a:cxnLst/>
              <a:rect l="l" t="t" r="r" b="b"/>
              <a:pathLst>
                <a:path w="3257" h="4044" extrusionOk="0">
                  <a:moveTo>
                    <a:pt x="1594" y="1"/>
                  </a:moveTo>
                  <a:cubicBezTo>
                    <a:pt x="1299" y="1"/>
                    <a:pt x="1003" y="71"/>
                    <a:pt x="767" y="244"/>
                  </a:cubicBezTo>
                  <a:cubicBezTo>
                    <a:pt x="489" y="448"/>
                    <a:pt x="320" y="773"/>
                    <a:pt x="228" y="1105"/>
                  </a:cubicBezTo>
                  <a:cubicBezTo>
                    <a:pt x="0" y="1934"/>
                    <a:pt x="235" y="2889"/>
                    <a:pt x="864" y="3476"/>
                  </a:cubicBezTo>
                  <a:cubicBezTo>
                    <a:pt x="1256" y="3843"/>
                    <a:pt x="1796" y="4044"/>
                    <a:pt x="2330" y="4044"/>
                  </a:cubicBezTo>
                  <a:cubicBezTo>
                    <a:pt x="2652" y="4044"/>
                    <a:pt x="2972" y="3971"/>
                    <a:pt x="3256" y="3818"/>
                  </a:cubicBezTo>
                  <a:lnTo>
                    <a:pt x="2899" y="334"/>
                  </a:lnTo>
                  <a:cubicBezTo>
                    <a:pt x="2553" y="199"/>
                    <a:pt x="2202" y="61"/>
                    <a:pt x="1832" y="15"/>
                  </a:cubicBezTo>
                  <a:cubicBezTo>
                    <a:pt x="1754" y="6"/>
                    <a:pt x="1674" y="1"/>
                    <a:pt x="1594"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526;p34"/>
            <p:cNvSpPr/>
            <p:nvPr/>
          </p:nvSpPr>
          <p:spPr>
            <a:xfrm>
              <a:off x="11161375" y="3737125"/>
              <a:ext cx="41725" cy="65275"/>
            </a:xfrm>
            <a:custGeom>
              <a:avLst/>
              <a:gdLst/>
              <a:ahLst/>
              <a:cxnLst/>
              <a:rect l="l" t="t" r="r" b="b"/>
              <a:pathLst>
                <a:path w="1669" h="2611" extrusionOk="0">
                  <a:moveTo>
                    <a:pt x="705" y="1"/>
                  </a:moveTo>
                  <a:cubicBezTo>
                    <a:pt x="649" y="1"/>
                    <a:pt x="601" y="72"/>
                    <a:pt x="650" y="123"/>
                  </a:cubicBezTo>
                  <a:cubicBezTo>
                    <a:pt x="850" y="322"/>
                    <a:pt x="1039" y="533"/>
                    <a:pt x="1208" y="759"/>
                  </a:cubicBezTo>
                  <a:lnTo>
                    <a:pt x="1208" y="759"/>
                  </a:lnTo>
                  <a:cubicBezTo>
                    <a:pt x="1144" y="740"/>
                    <a:pt x="1077" y="732"/>
                    <a:pt x="1010" y="732"/>
                  </a:cubicBezTo>
                  <a:cubicBezTo>
                    <a:pt x="687" y="732"/>
                    <a:pt x="355" y="936"/>
                    <a:pt x="230" y="1281"/>
                  </a:cubicBezTo>
                  <a:cubicBezTo>
                    <a:pt x="1" y="1909"/>
                    <a:pt x="535" y="2610"/>
                    <a:pt x="1170" y="2610"/>
                  </a:cubicBezTo>
                  <a:cubicBezTo>
                    <a:pt x="1237" y="2610"/>
                    <a:pt x="1305" y="2603"/>
                    <a:pt x="1373" y="2586"/>
                  </a:cubicBezTo>
                  <a:cubicBezTo>
                    <a:pt x="1477" y="2561"/>
                    <a:pt x="1459" y="2427"/>
                    <a:pt x="1373" y="2394"/>
                  </a:cubicBezTo>
                  <a:cubicBezTo>
                    <a:pt x="1019" y="2260"/>
                    <a:pt x="646" y="2165"/>
                    <a:pt x="547" y="1742"/>
                  </a:cubicBezTo>
                  <a:cubicBezTo>
                    <a:pt x="452" y="1332"/>
                    <a:pt x="731" y="994"/>
                    <a:pt x="1066" y="994"/>
                  </a:cubicBezTo>
                  <a:cubicBezTo>
                    <a:pt x="1211" y="994"/>
                    <a:pt x="1366" y="1056"/>
                    <a:pt x="1507" y="1203"/>
                  </a:cubicBezTo>
                  <a:cubicBezTo>
                    <a:pt x="1522" y="1220"/>
                    <a:pt x="1540" y="1226"/>
                    <a:pt x="1559" y="1226"/>
                  </a:cubicBezTo>
                  <a:cubicBezTo>
                    <a:pt x="1614" y="1226"/>
                    <a:pt x="1669" y="1165"/>
                    <a:pt x="1631" y="1108"/>
                  </a:cubicBezTo>
                  <a:cubicBezTo>
                    <a:pt x="1606" y="1062"/>
                    <a:pt x="1579" y="1021"/>
                    <a:pt x="1548" y="983"/>
                  </a:cubicBezTo>
                  <a:lnTo>
                    <a:pt x="1548" y="983"/>
                  </a:lnTo>
                  <a:cubicBezTo>
                    <a:pt x="1311" y="634"/>
                    <a:pt x="1063" y="318"/>
                    <a:pt x="753" y="21"/>
                  </a:cubicBezTo>
                  <a:cubicBezTo>
                    <a:pt x="738" y="7"/>
                    <a:pt x="721" y="1"/>
                    <a:pt x="705"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27;p34"/>
            <p:cNvSpPr/>
            <p:nvPr/>
          </p:nvSpPr>
          <p:spPr>
            <a:xfrm>
              <a:off x="11167625" y="3534950"/>
              <a:ext cx="396100" cy="455925"/>
            </a:xfrm>
            <a:custGeom>
              <a:avLst/>
              <a:gdLst/>
              <a:ahLst/>
              <a:cxnLst/>
              <a:rect l="l" t="t" r="r" b="b"/>
              <a:pathLst>
                <a:path w="15844" h="18237" extrusionOk="0">
                  <a:moveTo>
                    <a:pt x="7082" y="0"/>
                  </a:moveTo>
                  <a:cubicBezTo>
                    <a:pt x="6703" y="0"/>
                    <a:pt x="6476" y="36"/>
                    <a:pt x="6476" y="36"/>
                  </a:cubicBezTo>
                  <a:cubicBezTo>
                    <a:pt x="1" y="494"/>
                    <a:pt x="828" y="5404"/>
                    <a:pt x="2100" y="11948"/>
                  </a:cubicBezTo>
                  <a:cubicBezTo>
                    <a:pt x="2937" y="16259"/>
                    <a:pt x="5547" y="18236"/>
                    <a:pt x="9551" y="18236"/>
                  </a:cubicBezTo>
                  <a:cubicBezTo>
                    <a:pt x="9611" y="18236"/>
                    <a:pt x="9671" y="18236"/>
                    <a:pt x="9731" y="18235"/>
                  </a:cubicBezTo>
                  <a:cubicBezTo>
                    <a:pt x="13193" y="18185"/>
                    <a:pt x="15844" y="15934"/>
                    <a:pt x="14219" y="7326"/>
                  </a:cubicBezTo>
                  <a:cubicBezTo>
                    <a:pt x="12958" y="641"/>
                    <a:pt x="8677" y="0"/>
                    <a:pt x="7082"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28;p34"/>
            <p:cNvSpPr/>
            <p:nvPr/>
          </p:nvSpPr>
          <p:spPr>
            <a:xfrm>
              <a:off x="11381325" y="3670750"/>
              <a:ext cx="35375" cy="158500"/>
            </a:xfrm>
            <a:custGeom>
              <a:avLst/>
              <a:gdLst/>
              <a:ahLst/>
              <a:cxnLst/>
              <a:rect l="l" t="t" r="r" b="b"/>
              <a:pathLst>
                <a:path w="1415" h="6340" extrusionOk="0">
                  <a:moveTo>
                    <a:pt x="891" y="1"/>
                  </a:moveTo>
                  <a:cubicBezTo>
                    <a:pt x="857" y="1"/>
                    <a:pt x="825" y="23"/>
                    <a:pt x="825" y="70"/>
                  </a:cubicBezTo>
                  <a:cubicBezTo>
                    <a:pt x="821" y="1055"/>
                    <a:pt x="868" y="2039"/>
                    <a:pt x="898" y="3024"/>
                  </a:cubicBezTo>
                  <a:cubicBezTo>
                    <a:pt x="914" y="3536"/>
                    <a:pt x="1269" y="6036"/>
                    <a:pt x="356" y="6036"/>
                  </a:cubicBezTo>
                  <a:cubicBezTo>
                    <a:pt x="322" y="6036"/>
                    <a:pt x="286" y="6032"/>
                    <a:pt x="248" y="6025"/>
                  </a:cubicBezTo>
                  <a:cubicBezTo>
                    <a:pt x="237" y="6023"/>
                    <a:pt x="227" y="6022"/>
                    <a:pt x="217" y="6022"/>
                  </a:cubicBezTo>
                  <a:cubicBezTo>
                    <a:pt x="60" y="6022"/>
                    <a:pt x="0" y="6261"/>
                    <a:pt x="172" y="6304"/>
                  </a:cubicBezTo>
                  <a:cubicBezTo>
                    <a:pt x="267" y="6328"/>
                    <a:pt x="355" y="6339"/>
                    <a:pt x="435" y="6339"/>
                  </a:cubicBezTo>
                  <a:cubicBezTo>
                    <a:pt x="937" y="6339"/>
                    <a:pt x="1150" y="5898"/>
                    <a:pt x="1214" y="5362"/>
                  </a:cubicBezTo>
                  <a:cubicBezTo>
                    <a:pt x="1414" y="3699"/>
                    <a:pt x="1158" y="1730"/>
                    <a:pt x="968" y="70"/>
                  </a:cubicBezTo>
                  <a:cubicBezTo>
                    <a:pt x="963" y="25"/>
                    <a:pt x="926" y="1"/>
                    <a:pt x="891"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29;p34"/>
            <p:cNvSpPr/>
            <p:nvPr/>
          </p:nvSpPr>
          <p:spPr>
            <a:xfrm>
              <a:off x="11342550" y="3740875"/>
              <a:ext cx="24500" cy="23525"/>
            </a:xfrm>
            <a:custGeom>
              <a:avLst/>
              <a:gdLst/>
              <a:ahLst/>
              <a:cxnLst/>
              <a:rect l="l" t="t" r="r" b="b"/>
              <a:pathLst>
                <a:path w="980" h="941" extrusionOk="0">
                  <a:moveTo>
                    <a:pt x="474" y="1"/>
                  </a:moveTo>
                  <a:cubicBezTo>
                    <a:pt x="472" y="1"/>
                    <a:pt x="471" y="1"/>
                    <a:pt x="469" y="1"/>
                  </a:cubicBezTo>
                  <a:cubicBezTo>
                    <a:pt x="209" y="3"/>
                    <a:pt x="0" y="215"/>
                    <a:pt x="3" y="475"/>
                  </a:cubicBezTo>
                  <a:cubicBezTo>
                    <a:pt x="5" y="665"/>
                    <a:pt x="121" y="836"/>
                    <a:pt x="297" y="907"/>
                  </a:cubicBezTo>
                  <a:cubicBezTo>
                    <a:pt x="354" y="930"/>
                    <a:pt x="413" y="941"/>
                    <a:pt x="473" y="941"/>
                  </a:cubicBezTo>
                  <a:cubicBezTo>
                    <a:pt x="597" y="941"/>
                    <a:pt x="718" y="892"/>
                    <a:pt x="809" y="800"/>
                  </a:cubicBezTo>
                  <a:cubicBezTo>
                    <a:pt x="942" y="665"/>
                    <a:pt x="980" y="462"/>
                    <a:pt x="906" y="287"/>
                  </a:cubicBezTo>
                  <a:cubicBezTo>
                    <a:pt x="833" y="113"/>
                    <a:pt x="662" y="1"/>
                    <a:pt x="474"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530;p34"/>
            <p:cNvSpPr/>
            <p:nvPr/>
          </p:nvSpPr>
          <p:spPr>
            <a:xfrm>
              <a:off x="11451025" y="3737675"/>
              <a:ext cx="24500" cy="23550"/>
            </a:xfrm>
            <a:custGeom>
              <a:avLst/>
              <a:gdLst/>
              <a:ahLst/>
              <a:cxnLst/>
              <a:rect l="l" t="t" r="r" b="b"/>
              <a:pathLst>
                <a:path w="980" h="942" extrusionOk="0">
                  <a:moveTo>
                    <a:pt x="473" y="1"/>
                  </a:moveTo>
                  <a:cubicBezTo>
                    <a:pt x="471" y="1"/>
                    <a:pt x="469" y="1"/>
                    <a:pt x="468" y="1"/>
                  </a:cubicBezTo>
                  <a:cubicBezTo>
                    <a:pt x="209" y="3"/>
                    <a:pt x="0" y="215"/>
                    <a:pt x="2" y="475"/>
                  </a:cubicBezTo>
                  <a:cubicBezTo>
                    <a:pt x="3" y="665"/>
                    <a:pt x="120" y="835"/>
                    <a:pt x="297" y="907"/>
                  </a:cubicBezTo>
                  <a:cubicBezTo>
                    <a:pt x="353" y="930"/>
                    <a:pt x="413" y="941"/>
                    <a:pt x="472" y="941"/>
                  </a:cubicBezTo>
                  <a:cubicBezTo>
                    <a:pt x="595" y="941"/>
                    <a:pt x="717" y="892"/>
                    <a:pt x="807" y="801"/>
                  </a:cubicBezTo>
                  <a:cubicBezTo>
                    <a:pt x="941" y="665"/>
                    <a:pt x="980" y="462"/>
                    <a:pt x="905" y="287"/>
                  </a:cubicBezTo>
                  <a:cubicBezTo>
                    <a:pt x="831" y="114"/>
                    <a:pt x="662" y="1"/>
                    <a:pt x="473"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531;p34"/>
            <p:cNvSpPr/>
            <p:nvPr/>
          </p:nvSpPr>
          <p:spPr>
            <a:xfrm>
              <a:off x="11424475" y="3681875"/>
              <a:ext cx="60025" cy="17400"/>
            </a:xfrm>
            <a:custGeom>
              <a:avLst/>
              <a:gdLst/>
              <a:ahLst/>
              <a:cxnLst/>
              <a:rect l="l" t="t" r="r" b="b"/>
              <a:pathLst>
                <a:path w="2401" h="696" extrusionOk="0">
                  <a:moveTo>
                    <a:pt x="1109" y="1"/>
                  </a:moveTo>
                  <a:cubicBezTo>
                    <a:pt x="731" y="1"/>
                    <a:pt x="358" y="99"/>
                    <a:pt x="105" y="285"/>
                  </a:cubicBezTo>
                  <a:cubicBezTo>
                    <a:pt x="0" y="362"/>
                    <a:pt x="39" y="553"/>
                    <a:pt x="163" y="553"/>
                  </a:cubicBezTo>
                  <a:cubicBezTo>
                    <a:pt x="178" y="553"/>
                    <a:pt x="195" y="549"/>
                    <a:pt x="214" y="543"/>
                  </a:cubicBezTo>
                  <a:cubicBezTo>
                    <a:pt x="522" y="430"/>
                    <a:pt x="797" y="330"/>
                    <a:pt x="1115" y="330"/>
                  </a:cubicBezTo>
                  <a:cubicBezTo>
                    <a:pt x="1172" y="330"/>
                    <a:pt x="1231" y="334"/>
                    <a:pt x="1292" y="341"/>
                  </a:cubicBezTo>
                  <a:cubicBezTo>
                    <a:pt x="1650" y="382"/>
                    <a:pt x="1920" y="568"/>
                    <a:pt x="2247" y="690"/>
                  </a:cubicBezTo>
                  <a:cubicBezTo>
                    <a:pt x="2257" y="694"/>
                    <a:pt x="2266" y="696"/>
                    <a:pt x="2276" y="696"/>
                  </a:cubicBezTo>
                  <a:cubicBezTo>
                    <a:pt x="2345" y="696"/>
                    <a:pt x="2400" y="605"/>
                    <a:pt x="2359" y="544"/>
                  </a:cubicBezTo>
                  <a:cubicBezTo>
                    <a:pt x="2114" y="173"/>
                    <a:pt x="1608" y="1"/>
                    <a:pt x="1109"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532;p34"/>
            <p:cNvSpPr/>
            <p:nvPr/>
          </p:nvSpPr>
          <p:spPr>
            <a:xfrm>
              <a:off x="11305925" y="3678625"/>
              <a:ext cx="60025" cy="17375"/>
            </a:xfrm>
            <a:custGeom>
              <a:avLst/>
              <a:gdLst/>
              <a:ahLst/>
              <a:cxnLst/>
              <a:rect l="l" t="t" r="r" b="b"/>
              <a:pathLst>
                <a:path w="2401" h="695" extrusionOk="0">
                  <a:moveTo>
                    <a:pt x="1109" y="1"/>
                  </a:moveTo>
                  <a:cubicBezTo>
                    <a:pt x="731" y="1"/>
                    <a:pt x="358" y="99"/>
                    <a:pt x="105" y="285"/>
                  </a:cubicBezTo>
                  <a:cubicBezTo>
                    <a:pt x="0" y="362"/>
                    <a:pt x="39" y="553"/>
                    <a:pt x="163" y="553"/>
                  </a:cubicBezTo>
                  <a:cubicBezTo>
                    <a:pt x="178" y="553"/>
                    <a:pt x="195" y="550"/>
                    <a:pt x="214" y="543"/>
                  </a:cubicBezTo>
                  <a:cubicBezTo>
                    <a:pt x="522" y="429"/>
                    <a:pt x="796" y="330"/>
                    <a:pt x="1114" y="330"/>
                  </a:cubicBezTo>
                  <a:cubicBezTo>
                    <a:pt x="1172" y="330"/>
                    <a:pt x="1231" y="334"/>
                    <a:pt x="1292" y="341"/>
                  </a:cubicBezTo>
                  <a:cubicBezTo>
                    <a:pt x="1649" y="381"/>
                    <a:pt x="1920" y="568"/>
                    <a:pt x="2247" y="689"/>
                  </a:cubicBezTo>
                  <a:cubicBezTo>
                    <a:pt x="2257" y="693"/>
                    <a:pt x="2267" y="695"/>
                    <a:pt x="2276" y="695"/>
                  </a:cubicBezTo>
                  <a:cubicBezTo>
                    <a:pt x="2345" y="695"/>
                    <a:pt x="2400" y="605"/>
                    <a:pt x="2359" y="544"/>
                  </a:cubicBezTo>
                  <a:cubicBezTo>
                    <a:pt x="2114" y="173"/>
                    <a:pt x="1608" y="1"/>
                    <a:pt x="1109"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533;p34"/>
            <p:cNvSpPr/>
            <p:nvPr/>
          </p:nvSpPr>
          <p:spPr>
            <a:xfrm>
              <a:off x="11185175" y="3525925"/>
              <a:ext cx="313850" cy="203800"/>
            </a:xfrm>
            <a:custGeom>
              <a:avLst/>
              <a:gdLst/>
              <a:ahLst/>
              <a:cxnLst/>
              <a:rect l="l" t="t" r="r" b="b"/>
              <a:pathLst>
                <a:path w="12554" h="8152" extrusionOk="0">
                  <a:moveTo>
                    <a:pt x="6178" y="1"/>
                  </a:moveTo>
                  <a:cubicBezTo>
                    <a:pt x="5934" y="1"/>
                    <a:pt x="5691" y="8"/>
                    <a:pt x="5449" y="21"/>
                  </a:cubicBezTo>
                  <a:cubicBezTo>
                    <a:pt x="4498" y="72"/>
                    <a:pt x="3525" y="214"/>
                    <a:pt x="2695" y="678"/>
                  </a:cubicBezTo>
                  <a:cubicBezTo>
                    <a:pt x="1582" y="1299"/>
                    <a:pt x="831" y="2455"/>
                    <a:pt x="509" y="3689"/>
                  </a:cubicBezTo>
                  <a:cubicBezTo>
                    <a:pt x="187" y="4922"/>
                    <a:pt x="1" y="6595"/>
                    <a:pt x="237" y="7848"/>
                  </a:cubicBezTo>
                  <a:lnTo>
                    <a:pt x="1098" y="8151"/>
                  </a:lnTo>
                  <a:cubicBezTo>
                    <a:pt x="1318" y="8092"/>
                    <a:pt x="1404" y="7834"/>
                    <a:pt x="1454" y="7611"/>
                  </a:cubicBezTo>
                  <a:cubicBezTo>
                    <a:pt x="1721" y="6421"/>
                    <a:pt x="1903" y="5214"/>
                    <a:pt x="2000" y="3999"/>
                  </a:cubicBezTo>
                  <a:cubicBezTo>
                    <a:pt x="2637" y="4565"/>
                    <a:pt x="3446" y="5003"/>
                    <a:pt x="4292" y="5003"/>
                  </a:cubicBezTo>
                  <a:cubicBezTo>
                    <a:pt x="4349" y="5003"/>
                    <a:pt x="4406" y="5001"/>
                    <a:pt x="4463" y="4997"/>
                  </a:cubicBezTo>
                  <a:cubicBezTo>
                    <a:pt x="5371" y="4933"/>
                    <a:pt x="6262" y="4210"/>
                    <a:pt x="6282" y="3299"/>
                  </a:cubicBezTo>
                  <a:cubicBezTo>
                    <a:pt x="7178" y="4057"/>
                    <a:pt x="8160" y="4768"/>
                    <a:pt x="9298" y="5049"/>
                  </a:cubicBezTo>
                  <a:cubicBezTo>
                    <a:pt x="9599" y="5124"/>
                    <a:pt x="9913" y="5162"/>
                    <a:pt x="10227" y="5162"/>
                  </a:cubicBezTo>
                  <a:cubicBezTo>
                    <a:pt x="11101" y="5162"/>
                    <a:pt x="11970" y="4864"/>
                    <a:pt x="12534" y="4210"/>
                  </a:cubicBezTo>
                  <a:lnTo>
                    <a:pt x="12553" y="4263"/>
                  </a:lnTo>
                  <a:cubicBezTo>
                    <a:pt x="12063" y="2591"/>
                    <a:pt x="10780" y="1170"/>
                    <a:pt x="9166" y="513"/>
                  </a:cubicBezTo>
                  <a:cubicBezTo>
                    <a:pt x="8223" y="129"/>
                    <a:pt x="7199" y="1"/>
                    <a:pt x="6178" y="1"/>
                  </a:cubicBezTo>
                  <a:close/>
                </a:path>
              </a:pathLst>
            </a:custGeom>
            <a:solidFill>
              <a:srgbClr val="2D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534;p34"/>
            <p:cNvSpPr/>
            <p:nvPr/>
          </p:nvSpPr>
          <p:spPr>
            <a:xfrm>
              <a:off x="11363225" y="3834525"/>
              <a:ext cx="44950" cy="28125"/>
            </a:xfrm>
            <a:custGeom>
              <a:avLst/>
              <a:gdLst/>
              <a:ahLst/>
              <a:cxnLst/>
              <a:rect l="l" t="t" r="r" b="b"/>
              <a:pathLst>
                <a:path w="1798" h="1125" extrusionOk="0">
                  <a:moveTo>
                    <a:pt x="124" y="1"/>
                  </a:moveTo>
                  <a:cubicBezTo>
                    <a:pt x="65" y="1"/>
                    <a:pt x="3" y="53"/>
                    <a:pt x="3" y="116"/>
                  </a:cubicBezTo>
                  <a:cubicBezTo>
                    <a:pt x="0" y="685"/>
                    <a:pt x="663" y="1124"/>
                    <a:pt x="1240" y="1124"/>
                  </a:cubicBezTo>
                  <a:cubicBezTo>
                    <a:pt x="1422" y="1124"/>
                    <a:pt x="1596" y="1080"/>
                    <a:pt x="1737" y="982"/>
                  </a:cubicBezTo>
                  <a:cubicBezTo>
                    <a:pt x="1797" y="941"/>
                    <a:pt x="1777" y="847"/>
                    <a:pt x="1701" y="845"/>
                  </a:cubicBezTo>
                  <a:lnTo>
                    <a:pt x="1701" y="843"/>
                  </a:lnTo>
                  <a:cubicBezTo>
                    <a:pt x="1359" y="835"/>
                    <a:pt x="1043" y="863"/>
                    <a:pt x="738" y="675"/>
                  </a:cubicBezTo>
                  <a:cubicBezTo>
                    <a:pt x="475" y="511"/>
                    <a:pt x="381" y="263"/>
                    <a:pt x="197" y="36"/>
                  </a:cubicBezTo>
                  <a:cubicBezTo>
                    <a:pt x="177" y="11"/>
                    <a:pt x="151" y="1"/>
                    <a:pt x="124"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535;p34"/>
            <p:cNvSpPr/>
            <p:nvPr/>
          </p:nvSpPr>
          <p:spPr>
            <a:xfrm>
              <a:off x="11186750" y="3815000"/>
              <a:ext cx="23225" cy="18675"/>
            </a:xfrm>
            <a:custGeom>
              <a:avLst/>
              <a:gdLst/>
              <a:ahLst/>
              <a:cxnLst/>
              <a:rect l="l" t="t" r="r" b="b"/>
              <a:pathLst>
                <a:path w="929" h="747" extrusionOk="0">
                  <a:moveTo>
                    <a:pt x="466" y="1"/>
                  </a:moveTo>
                  <a:cubicBezTo>
                    <a:pt x="464" y="1"/>
                    <a:pt x="463" y="1"/>
                    <a:pt x="462" y="1"/>
                  </a:cubicBezTo>
                  <a:lnTo>
                    <a:pt x="461" y="1"/>
                  </a:lnTo>
                  <a:cubicBezTo>
                    <a:pt x="194" y="3"/>
                    <a:pt x="1" y="347"/>
                    <a:pt x="136" y="576"/>
                  </a:cubicBezTo>
                  <a:cubicBezTo>
                    <a:pt x="203" y="690"/>
                    <a:pt x="334" y="747"/>
                    <a:pt x="465" y="747"/>
                  </a:cubicBezTo>
                  <a:cubicBezTo>
                    <a:pt x="598" y="747"/>
                    <a:pt x="731" y="688"/>
                    <a:pt x="797" y="571"/>
                  </a:cubicBezTo>
                  <a:cubicBezTo>
                    <a:pt x="929" y="340"/>
                    <a:pt x="730" y="1"/>
                    <a:pt x="466"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1938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idx="6"/>
          </p:nvPr>
        </p:nvSpPr>
        <p:spPr>
          <a:xfrm>
            <a:off x="719999" y="967864"/>
            <a:ext cx="6015097" cy="896700"/>
          </a:xfrm>
          <a:prstGeom prst="rect">
            <a:avLst/>
          </a:prstGeom>
        </p:spPr>
        <p:txBody>
          <a:bodyPr spcFirstLastPara="1" wrap="square" lIns="91425" tIns="91425" rIns="91425" bIns="91425" anchor="t" anchorCtr="0">
            <a:noAutofit/>
          </a:bodyPr>
          <a:lstStyle/>
          <a:p>
            <a:pPr lvl="0"/>
            <a:r>
              <a:rPr lang="tr-TR" b="1" dirty="0">
                <a:solidFill>
                  <a:srgbClr val="F46440"/>
                </a:solidFill>
              </a:rPr>
              <a:t>AKTS</a:t>
            </a:r>
            <a:r>
              <a:rPr lang="tr-TR" dirty="0">
                <a:solidFill>
                  <a:srgbClr val="F46440"/>
                </a:solidFill>
              </a:rPr>
              <a:t> </a:t>
            </a:r>
            <a:r>
              <a:rPr lang="tr-TR" dirty="0" smtClean="0">
                <a:solidFill>
                  <a:srgbClr val="F46440"/>
                </a:solidFill>
              </a:rPr>
              <a:t>(</a:t>
            </a:r>
            <a:r>
              <a:rPr lang="tr-TR" dirty="0">
                <a:solidFill>
                  <a:srgbClr val="F46440"/>
                </a:solidFill>
              </a:rPr>
              <a:t>Avrupa Kredi Transfer Sistemi): </a:t>
            </a:r>
            <a:endParaRPr dirty="0">
              <a:solidFill>
                <a:srgbClr val="F46440"/>
              </a:solidFill>
            </a:endParaRPr>
          </a:p>
        </p:txBody>
      </p:sp>
      <p:pic>
        <p:nvPicPr>
          <p:cNvPr id="271" name="Google Shape;271;p36"/>
          <p:cNvPicPr preferRelativeResize="0"/>
          <p:nvPr/>
        </p:nvPicPr>
        <p:blipFill rotWithShape="1">
          <a:blip r:embed="rId3">
            <a:alphaModFix/>
          </a:blip>
          <a:srcRect b="61788"/>
          <a:stretch/>
        </p:blipFill>
        <p:spPr>
          <a:xfrm>
            <a:off x="63350" y="-774925"/>
            <a:ext cx="9144002" cy="1965353"/>
          </a:xfrm>
          <a:prstGeom prst="rect">
            <a:avLst/>
          </a:prstGeom>
          <a:noFill/>
          <a:ln>
            <a:noFill/>
          </a:ln>
        </p:spPr>
      </p:pic>
      <p:pic>
        <p:nvPicPr>
          <p:cNvPr id="272" name="Google Shape;272;p36"/>
          <p:cNvPicPr preferRelativeResize="0"/>
          <p:nvPr/>
        </p:nvPicPr>
        <p:blipFill rotWithShape="1">
          <a:blip r:embed="rId4">
            <a:alphaModFix/>
          </a:blip>
          <a:srcRect l="25070" r="-25070"/>
          <a:stretch/>
        </p:blipFill>
        <p:spPr>
          <a:xfrm>
            <a:off x="364425" y="3939920"/>
            <a:ext cx="422451" cy="436848"/>
          </a:xfrm>
          <a:prstGeom prst="rect">
            <a:avLst/>
          </a:prstGeom>
          <a:noFill/>
          <a:ln>
            <a:noFill/>
          </a:ln>
        </p:spPr>
      </p:pic>
      <p:sp>
        <p:nvSpPr>
          <p:cNvPr id="273" name="Google Shape;273;p36"/>
          <p:cNvSpPr txBox="1">
            <a:spLocks noGrp="1"/>
          </p:cNvSpPr>
          <p:nvPr>
            <p:ph type="subTitle" idx="1"/>
          </p:nvPr>
        </p:nvSpPr>
        <p:spPr>
          <a:xfrm flipH="1">
            <a:off x="364425" y="1650306"/>
            <a:ext cx="5948220" cy="577800"/>
          </a:xfrm>
          <a:prstGeom prst="rect">
            <a:avLst/>
          </a:prstGeom>
        </p:spPr>
        <p:txBody>
          <a:bodyPr spcFirstLastPara="1" wrap="square" lIns="91425" tIns="91425" rIns="91425" bIns="91425" anchor="t" anchorCtr="0">
            <a:noAutofit/>
          </a:bodyPr>
          <a:lstStyle/>
          <a:p>
            <a:r>
              <a:rPr lang="tr-TR" sz="1600" dirty="0">
                <a:solidFill>
                  <a:srgbClr val="6B4038"/>
                </a:solidFill>
                <a:latin typeface="Calibri Light" panose="020F0302020204030204" pitchFamily="34" charset="0"/>
                <a:cs typeface="Calibri Light" panose="020F0302020204030204" pitchFamily="34" charset="0"/>
              </a:rPr>
              <a:t>AKTS kredisi, bir akademik yılı herhangi bir yükseköğretim kurumunda tam zamanlı olarak tamamlamak için gereken toplam çalışma zamanına göre ilgili dersin ne kadar çalışma gerektirdiğini belirten değerdir.</a:t>
            </a:r>
          </a:p>
        </p:txBody>
      </p:sp>
      <p:pic>
        <p:nvPicPr>
          <p:cNvPr id="279" name="Google Shape;279;p36"/>
          <p:cNvPicPr preferRelativeResize="0"/>
          <p:nvPr/>
        </p:nvPicPr>
        <p:blipFill>
          <a:blip r:embed="rId5">
            <a:alphaModFix/>
          </a:blip>
          <a:stretch>
            <a:fillRect/>
          </a:stretch>
        </p:blipFill>
        <p:spPr>
          <a:xfrm>
            <a:off x="364437" y="4226400"/>
            <a:ext cx="711124" cy="543948"/>
          </a:xfrm>
          <a:prstGeom prst="rect">
            <a:avLst/>
          </a:prstGeom>
          <a:noFill/>
          <a:ln>
            <a:noFill/>
          </a:ln>
        </p:spPr>
      </p:pic>
      <p:pic>
        <p:nvPicPr>
          <p:cNvPr id="280" name="Google Shape;280;p36"/>
          <p:cNvPicPr preferRelativeResize="0"/>
          <p:nvPr/>
        </p:nvPicPr>
        <p:blipFill>
          <a:blip r:embed="rId6">
            <a:alphaModFix/>
          </a:blip>
          <a:stretch>
            <a:fillRect/>
          </a:stretch>
        </p:blipFill>
        <p:spPr>
          <a:xfrm>
            <a:off x="7073525" y="539999"/>
            <a:ext cx="612376" cy="501750"/>
          </a:xfrm>
          <a:prstGeom prst="rect">
            <a:avLst/>
          </a:prstGeom>
          <a:noFill/>
          <a:ln>
            <a:noFill/>
          </a:ln>
        </p:spPr>
      </p:pic>
      <p:pic>
        <p:nvPicPr>
          <p:cNvPr id="281" name="Google Shape;281;p36"/>
          <p:cNvPicPr preferRelativeResize="0"/>
          <p:nvPr/>
        </p:nvPicPr>
        <p:blipFill rotWithShape="1">
          <a:blip r:embed="rId4">
            <a:alphaModFix/>
          </a:blip>
          <a:srcRect l="25070" r="-25070"/>
          <a:stretch/>
        </p:blipFill>
        <p:spPr>
          <a:xfrm>
            <a:off x="8333600" y="1528495"/>
            <a:ext cx="422451" cy="436848"/>
          </a:xfrm>
          <a:prstGeom prst="rect">
            <a:avLst/>
          </a:prstGeom>
          <a:noFill/>
          <a:ln>
            <a:noFill/>
          </a:ln>
        </p:spPr>
      </p:pic>
      <p:pic>
        <p:nvPicPr>
          <p:cNvPr id="19" name="Google Shape;1285;p60"/>
          <p:cNvPicPr preferRelativeResize="0"/>
          <p:nvPr/>
        </p:nvPicPr>
        <p:blipFill rotWithShape="1">
          <a:blip r:embed="rId7">
            <a:alphaModFix/>
          </a:blip>
          <a:srcRect l="23896" b="10498"/>
          <a:stretch/>
        </p:blipFill>
        <p:spPr>
          <a:xfrm flipH="1">
            <a:off x="3895992" y="1939206"/>
            <a:ext cx="7943526" cy="5255250"/>
          </a:xfrm>
          <a:prstGeom prst="rect">
            <a:avLst/>
          </a:prstGeom>
          <a:noFill/>
          <a:ln>
            <a:noFill/>
          </a:ln>
        </p:spPr>
      </p:pic>
      <p:pic>
        <p:nvPicPr>
          <p:cNvPr id="20" name="Google Shape;1287;p60"/>
          <p:cNvPicPr preferRelativeResize="0"/>
          <p:nvPr/>
        </p:nvPicPr>
        <p:blipFill>
          <a:blip r:embed="rId8">
            <a:alphaModFix/>
          </a:blip>
          <a:stretch>
            <a:fillRect/>
          </a:stretch>
        </p:blipFill>
        <p:spPr>
          <a:xfrm>
            <a:off x="5736840" y="3675117"/>
            <a:ext cx="669372" cy="405375"/>
          </a:xfrm>
          <a:prstGeom prst="rect">
            <a:avLst/>
          </a:prstGeom>
          <a:noFill/>
          <a:ln>
            <a:noFill/>
          </a:ln>
        </p:spPr>
      </p:pic>
      <p:pic>
        <p:nvPicPr>
          <p:cNvPr id="21" name="Google Shape;1289;p60"/>
          <p:cNvPicPr preferRelativeResize="0"/>
          <p:nvPr/>
        </p:nvPicPr>
        <p:blipFill>
          <a:blip r:embed="rId9">
            <a:alphaModFix/>
          </a:blip>
          <a:stretch>
            <a:fillRect/>
          </a:stretch>
        </p:blipFill>
        <p:spPr>
          <a:xfrm>
            <a:off x="7821915" y="4738292"/>
            <a:ext cx="186781" cy="618749"/>
          </a:xfrm>
          <a:prstGeom prst="rect">
            <a:avLst/>
          </a:prstGeom>
          <a:noFill/>
          <a:ln>
            <a:noFill/>
          </a:ln>
        </p:spPr>
      </p:pic>
      <p:pic>
        <p:nvPicPr>
          <p:cNvPr id="22" name="Google Shape;1290;p60"/>
          <p:cNvPicPr preferRelativeResize="0"/>
          <p:nvPr/>
        </p:nvPicPr>
        <p:blipFill>
          <a:blip r:embed="rId9">
            <a:alphaModFix/>
          </a:blip>
          <a:stretch>
            <a:fillRect/>
          </a:stretch>
        </p:blipFill>
        <p:spPr>
          <a:xfrm>
            <a:off x="6906665" y="2933217"/>
            <a:ext cx="186781" cy="618749"/>
          </a:xfrm>
          <a:prstGeom prst="rect">
            <a:avLst/>
          </a:prstGeom>
          <a:noFill/>
          <a:ln>
            <a:noFill/>
          </a:ln>
        </p:spPr>
      </p:pic>
    </p:spTree>
    <p:extLst>
      <p:ext uri="{BB962C8B-B14F-4D97-AF65-F5344CB8AC3E}">
        <p14:creationId xmlns:p14="http://schemas.microsoft.com/office/powerpoint/2010/main" val="347486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1" name="Google Shape;271;p36"/>
          <p:cNvPicPr preferRelativeResize="0"/>
          <p:nvPr/>
        </p:nvPicPr>
        <p:blipFill rotWithShape="1">
          <a:blip r:embed="rId3">
            <a:alphaModFix/>
          </a:blip>
          <a:srcRect b="61788"/>
          <a:stretch/>
        </p:blipFill>
        <p:spPr>
          <a:xfrm flipH="1" flipV="1">
            <a:off x="0" y="4013889"/>
            <a:ext cx="9144002" cy="1965353"/>
          </a:xfrm>
          <a:prstGeom prst="rect">
            <a:avLst/>
          </a:prstGeom>
          <a:noFill/>
          <a:ln>
            <a:noFill/>
          </a:ln>
        </p:spPr>
      </p:pic>
      <p:pic>
        <p:nvPicPr>
          <p:cNvPr id="21" name="Google Shape;1285;p60"/>
          <p:cNvPicPr preferRelativeResize="0"/>
          <p:nvPr/>
        </p:nvPicPr>
        <p:blipFill rotWithShape="1">
          <a:blip r:embed="rId4">
            <a:alphaModFix/>
          </a:blip>
          <a:srcRect l="23896" b="10498"/>
          <a:stretch/>
        </p:blipFill>
        <p:spPr>
          <a:xfrm flipH="1">
            <a:off x="5623192" y="-1639408"/>
            <a:ext cx="7943526" cy="5255250"/>
          </a:xfrm>
          <a:prstGeom prst="rect">
            <a:avLst/>
          </a:prstGeom>
          <a:noFill/>
          <a:ln>
            <a:noFill/>
          </a:ln>
        </p:spPr>
      </p:pic>
      <p:pic>
        <p:nvPicPr>
          <p:cNvPr id="22" name="Google Shape;1287;p60"/>
          <p:cNvPicPr preferRelativeResize="0"/>
          <p:nvPr/>
        </p:nvPicPr>
        <p:blipFill>
          <a:blip r:embed="rId5">
            <a:alphaModFix/>
          </a:blip>
          <a:stretch>
            <a:fillRect/>
          </a:stretch>
        </p:blipFill>
        <p:spPr>
          <a:xfrm>
            <a:off x="6529320" y="988217"/>
            <a:ext cx="669372" cy="405375"/>
          </a:xfrm>
          <a:prstGeom prst="rect">
            <a:avLst/>
          </a:prstGeom>
          <a:noFill/>
          <a:ln>
            <a:noFill/>
          </a:ln>
        </p:spPr>
      </p:pic>
      <p:pic>
        <p:nvPicPr>
          <p:cNvPr id="23" name="Google Shape;1289;p60"/>
          <p:cNvPicPr preferRelativeResize="0"/>
          <p:nvPr/>
        </p:nvPicPr>
        <p:blipFill>
          <a:blip r:embed="rId6">
            <a:alphaModFix/>
          </a:blip>
          <a:stretch>
            <a:fillRect/>
          </a:stretch>
        </p:blipFill>
        <p:spPr>
          <a:xfrm>
            <a:off x="8614395" y="2051392"/>
            <a:ext cx="186781" cy="618749"/>
          </a:xfrm>
          <a:prstGeom prst="rect">
            <a:avLst/>
          </a:prstGeom>
          <a:noFill/>
          <a:ln>
            <a:noFill/>
          </a:ln>
        </p:spPr>
      </p:pic>
      <p:pic>
        <p:nvPicPr>
          <p:cNvPr id="24" name="Google Shape;1290;p60"/>
          <p:cNvPicPr preferRelativeResize="0"/>
          <p:nvPr/>
        </p:nvPicPr>
        <p:blipFill>
          <a:blip r:embed="rId6">
            <a:alphaModFix/>
          </a:blip>
          <a:stretch>
            <a:fillRect/>
          </a:stretch>
        </p:blipFill>
        <p:spPr>
          <a:xfrm>
            <a:off x="7699145" y="246317"/>
            <a:ext cx="186781" cy="618749"/>
          </a:xfrm>
          <a:prstGeom prst="rect">
            <a:avLst/>
          </a:prstGeom>
          <a:noFill/>
          <a:ln>
            <a:noFill/>
          </a:ln>
        </p:spPr>
      </p:pic>
      <p:sp>
        <p:nvSpPr>
          <p:cNvPr id="25" name="Google Shape;270;p36"/>
          <p:cNvSpPr txBox="1">
            <a:spLocks noGrp="1"/>
          </p:cNvSpPr>
          <p:nvPr>
            <p:ph type="title" idx="6"/>
          </p:nvPr>
        </p:nvSpPr>
        <p:spPr>
          <a:xfrm>
            <a:off x="161294" y="416716"/>
            <a:ext cx="6015097" cy="896700"/>
          </a:xfrm>
          <a:prstGeom prst="rect">
            <a:avLst/>
          </a:prstGeom>
        </p:spPr>
        <p:txBody>
          <a:bodyPr spcFirstLastPara="1" wrap="square" lIns="91425" tIns="91425" rIns="91425" bIns="91425" anchor="t" anchorCtr="0">
            <a:noAutofit/>
          </a:bodyPr>
          <a:lstStyle/>
          <a:p>
            <a:pPr lvl="0"/>
            <a:r>
              <a:rPr lang="tr-TR" b="1" dirty="0" smtClean="0"/>
              <a:t>GANO:</a:t>
            </a:r>
            <a:endParaRPr dirty="0">
              <a:solidFill>
                <a:srgbClr val="F46440"/>
              </a:solidFill>
            </a:endParaRPr>
          </a:p>
        </p:txBody>
      </p:sp>
      <p:sp>
        <p:nvSpPr>
          <p:cNvPr id="26" name="Google Shape;273;p36"/>
          <p:cNvSpPr txBox="1">
            <a:spLocks noGrp="1"/>
          </p:cNvSpPr>
          <p:nvPr>
            <p:ph type="subTitle" idx="1"/>
          </p:nvPr>
        </p:nvSpPr>
        <p:spPr>
          <a:xfrm flipH="1">
            <a:off x="-325028" y="882032"/>
            <a:ext cx="5948220" cy="577800"/>
          </a:xfrm>
          <a:prstGeom prst="rect">
            <a:avLst/>
          </a:prstGeom>
        </p:spPr>
        <p:txBody>
          <a:bodyPr spcFirstLastPara="1" wrap="square" lIns="91425" tIns="91425" rIns="91425" bIns="91425" anchor="t" anchorCtr="0">
            <a:noAutofit/>
          </a:bodyPr>
          <a:lstStyle/>
          <a:p>
            <a:r>
              <a:rPr lang="tr-TR" sz="1400" dirty="0">
                <a:solidFill>
                  <a:srgbClr val="6B4038"/>
                </a:solidFill>
                <a:latin typeface="Calibri Light" panose="020F0302020204030204" pitchFamily="34" charset="0"/>
                <a:cs typeface="Calibri Light" panose="020F0302020204030204" pitchFamily="34" charset="0"/>
              </a:rPr>
              <a:t>Genel akademik not ortalamasını ifade eder. Öğrencinin </a:t>
            </a:r>
            <a:r>
              <a:rPr lang="tr-TR" sz="1400" dirty="0" smtClean="0">
                <a:solidFill>
                  <a:srgbClr val="6B4038"/>
                </a:solidFill>
                <a:latin typeface="Calibri Light" panose="020F0302020204030204" pitchFamily="34" charset="0"/>
                <a:cs typeface="Calibri Light" panose="020F0302020204030204" pitchFamily="34" charset="0"/>
              </a:rPr>
              <a:t>üniversiteye </a:t>
            </a:r>
            <a:r>
              <a:rPr lang="tr-TR" sz="1400" dirty="0">
                <a:solidFill>
                  <a:srgbClr val="6B4038"/>
                </a:solidFill>
                <a:latin typeface="Calibri Light" panose="020F0302020204030204" pitchFamily="34" charset="0"/>
                <a:cs typeface="Calibri Light" panose="020F0302020204030204" pitchFamily="34" charset="0"/>
              </a:rPr>
              <a:t>girişinden itibaren, kayıtlı bulunduğu bölümün veya programın ders planındaki derslerinin tümü göz önüne alınarak ikinci yarıyıl/yıl sonundan itibaren hesaplanan ağırlıklı not ortalamasıdır. </a:t>
            </a:r>
            <a:endParaRPr lang="tr-TR" sz="1400" dirty="0" smtClean="0">
              <a:solidFill>
                <a:srgbClr val="6B4038"/>
              </a:solidFill>
              <a:latin typeface="Calibri Light" panose="020F0302020204030204" pitchFamily="34" charset="0"/>
              <a:cs typeface="Calibri Light" panose="020F0302020204030204" pitchFamily="34" charset="0"/>
            </a:endParaRPr>
          </a:p>
          <a:p>
            <a:endParaRPr lang="tr-TR" sz="1400" dirty="0">
              <a:solidFill>
                <a:srgbClr val="6B4038"/>
              </a:solidFill>
              <a:latin typeface="Calibri Light" panose="020F0302020204030204" pitchFamily="34" charset="0"/>
              <a:cs typeface="Calibri Light" panose="020F0302020204030204" pitchFamily="34" charset="0"/>
            </a:endParaRPr>
          </a:p>
          <a:p>
            <a:r>
              <a:rPr lang="tr-TR" sz="1400" dirty="0" smtClean="0">
                <a:solidFill>
                  <a:srgbClr val="6B4038"/>
                </a:solidFill>
                <a:latin typeface="Calibri Light" panose="020F0302020204030204" pitchFamily="34" charset="0"/>
                <a:cs typeface="Calibri Light" panose="020F0302020204030204" pitchFamily="34" charset="0"/>
              </a:rPr>
              <a:t>Çeşitli </a:t>
            </a:r>
            <a:r>
              <a:rPr lang="tr-TR" sz="1400" dirty="0">
                <a:solidFill>
                  <a:srgbClr val="6B4038"/>
                </a:solidFill>
                <a:latin typeface="Calibri Light" panose="020F0302020204030204" pitchFamily="34" charset="0"/>
                <a:cs typeface="Calibri Light" panose="020F0302020204030204" pitchFamily="34" charset="0"/>
              </a:rPr>
              <a:t>sebeplerden dolayı kayıtlı bulunduğu akademik yılın güz veya bahar yarıyılına devam etmeyen öğrencilerin devam edilen yarıyıl sonunda oluşan </a:t>
            </a:r>
            <a:r>
              <a:rPr lang="tr-TR" sz="1400" dirty="0" err="1">
                <a:solidFill>
                  <a:srgbClr val="6B4038"/>
                </a:solidFill>
                <a:latin typeface="Calibri Light" panose="020F0302020204030204" pitchFamily="34" charset="0"/>
                <a:cs typeface="Calibri Light" panose="020F0302020204030204" pitchFamily="34" charset="0"/>
              </a:rPr>
              <a:t>YANO’ları</a:t>
            </a:r>
            <a:r>
              <a:rPr lang="tr-TR" sz="1400" dirty="0">
                <a:solidFill>
                  <a:srgbClr val="6B4038"/>
                </a:solidFill>
                <a:latin typeface="Calibri Light" panose="020F0302020204030204" pitchFamily="34" charset="0"/>
                <a:cs typeface="Calibri Light" panose="020F0302020204030204" pitchFamily="34" charset="0"/>
              </a:rPr>
              <a:t> bahar yarıyılı/yıl sonunda </a:t>
            </a:r>
            <a:r>
              <a:rPr lang="tr-TR" sz="1400" dirty="0" err="1">
                <a:solidFill>
                  <a:srgbClr val="6B4038"/>
                </a:solidFill>
                <a:latin typeface="Calibri Light" panose="020F0302020204030204" pitchFamily="34" charset="0"/>
                <a:cs typeface="Calibri Light" panose="020F0302020204030204" pitchFamily="34" charset="0"/>
              </a:rPr>
              <a:t>GANO’ya</a:t>
            </a:r>
            <a:r>
              <a:rPr lang="tr-TR" sz="1400" dirty="0">
                <a:solidFill>
                  <a:srgbClr val="6B4038"/>
                </a:solidFill>
                <a:latin typeface="Calibri Light" panose="020F0302020204030204" pitchFamily="34" charset="0"/>
                <a:cs typeface="Calibri Light" panose="020F0302020204030204" pitchFamily="34" charset="0"/>
              </a:rPr>
              <a:t> dönüşür. </a:t>
            </a:r>
          </a:p>
          <a:p>
            <a:endParaRPr lang="tr-TR" sz="1800" dirty="0">
              <a:solidFill>
                <a:srgbClr val="6B4038"/>
              </a:solidFill>
              <a:latin typeface="Calibri Light" panose="020F0302020204030204" pitchFamily="34" charset="0"/>
              <a:cs typeface="Calibri Light" panose="020F0302020204030204" pitchFamily="34" charset="0"/>
            </a:endParaRPr>
          </a:p>
        </p:txBody>
      </p:sp>
      <p:pic>
        <p:nvPicPr>
          <p:cNvPr id="27" name="Google Shape;228;p35"/>
          <p:cNvPicPr preferRelativeResize="0"/>
          <p:nvPr/>
        </p:nvPicPr>
        <p:blipFill>
          <a:blip r:embed="rId7">
            <a:alphaModFix/>
          </a:blip>
          <a:stretch>
            <a:fillRect/>
          </a:stretch>
        </p:blipFill>
        <p:spPr>
          <a:xfrm>
            <a:off x="404675" y="3327052"/>
            <a:ext cx="630649" cy="925024"/>
          </a:xfrm>
          <a:prstGeom prst="rect">
            <a:avLst/>
          </a:prstGeom>
          <a:noFill/>
          <a:ln>
            <a:noFill/>
          </a:ln>
        </p:spPr>
      </p:pic>
      <p:pic>
        <p:nvPicPr>
          <p:cNvPr id="28" name="Google Shape;229;p35"/>
          <p:cNvPicPr preferRelativeResize="0"/>
          <p:nvPr/>
        </p:nvPicPr>
        <p:blipFill>
          <a:blip r:embed="rId8">
            <a:alphaModFix/>
          </a:blip>
          <a:stretch>
            <a:fillRect/>
          </a:stretch>
        </p:blipFill>
        <p:spPr>
          <a:xfrm>
            <a:off x="8090052" y="3847082"/>
            <a:ext cx="711124" cy="543948"/>
          </a:xfrm>
          <a:prstGeom prst="rect">
            <a:avLst/>
          </a:prstGeom>
          <a:noFill/>
          <a:ln>
            <a:noFill/>
          </a:ln>
        </p:spPr>
      </p:pic>
      <p:pic>
        <p:nvPicPr>
          <p:cNvPr id="29" name="Google Shape;231;p35"/>
          <p:cNvPicPr preferRelativeResize="0"/>
          <p:nvPr/>
        </p:nvPicPr>
        <p:blipFill>
          <a:blip r:embed="rId8">
            <a:alphaModFix/>
          </a:blip>
          <a:stretch>
            <a:fillRect/>
          </a:stretch>
        </p:blipFill>
        <p:spPr>
          <a:xfrm>
            <a:off x="5814636" y="4599552"/>
            <a:ext cx="711124" cy="543948"/>
          </a:xfrm>
          <a:prstGeom prst="rect">
            <a:avLst/>
          </a:prstGeom>
          <a:noFill/>
          <a:ln>
            <a:noFill/>
          </a:ln>
        </p:spPr>
      </p:pic>
      <p:sp>
        <p:nvSpPr>
          <p:cNvPr id="30" name="Google Shape;270;p36"/>
          <p:cNvSpPr txBox="1">
            <a:spLocks/>
          </p:cNvSpPr>
          <p:nvPr/>
        </p:nvSpPr>
        <p:spPr>
          <a:xfrm>
            <a:off x="2339115" y="2824358"/>
            <a:ext cx="6015097" cy="89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400"/>
              <a:buFont typeface="Chelsea Market"/>
              <a:buNone/>
              <a:defRPr sz="2400" b="0" i="0" u="none" strike="noStrike" cap="none">
                <a:solidFill>
                  <a:schemeClr val="accent2"/>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2"/>
              </a:buClr>
              <a:buSzPts val="2400"/>
              <a:buFont typeface="Fira Sans Extra Condensed"/>
              <a:buNone/>
              <a:defRPr sz="2400" b="0" i="0" u="none" strike="noStrike" cap="none">
                <a:solidFill>
                  <a:schemeClr val="accent2"/>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accent2"/>
              </a:buClr>
              <a:buSzPts val="2400"/>
              <a:buFont typeface="Fira Sans Extra Condensed"/>
              <a:buNone/>
              <a:defRPr sz="2400" b="0" i="0" u="none" strike="noStrike" cap="none">
                <a:solidFill>
                  <a:schemeClr val="accent2"/>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accent2"/>
              </a:buClr>
              <a:buSzPts val="2400"/>
              <a:buFont typeface="Fira Sans Extra Condensed"/>
              <a:buNone/>
              <a:defRPr sz="2400" b="0" i="0" u="none" strike="noStrike" cap="none">
                <a:solidFill>
                  <a:schemeClr val="accent2"/>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accent2"/>
              </a:buClr>
              <a:buSzPts val="2400"/>
              <a:buFont typeface="Fira Sans Extra Condensed"/>
              <a:buNone/>
              <a:defRPr sz="2400" b="0" i="0" u="none" strike="noStrike" cap="none">
                <a:solidFill>
                  <a:schemeClr val="accent2"/>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accent2"/>
              </a:buClr>
              <a:buSzPts val="2400"/>
              <a:buFont typeface="Fira Sans Extra Condensed"/>
              <a:buNone/>
              <a:defRPr sz="2400" b="0" i="0" u="none" strike="noStrike" cap="none">
                <a:solidFill>
                  <a:schemeClr val="accent2"/>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accent2"/>
              </a:buClr>
              <a:buSzPts val="2400"/>
              <a:buFont typeface="Fira Sans Extra Condensed"/>
              <a:buNone/>
              <a:defRPr sz="2400" b="0" i="0" u="none" strike="noStrike" cap="none">
                <a:solidFill>
                  <a:schemeClr val="accent2"/>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accent2"/>
              </a:buClr>
              <a:buSzPts val="2400"/>
              <a:buFont typeface="Fira Sans Extra Condensed"/>
              <a:buNone/>
              <a:defRPr sz="2400" b="0" i="0" u="none" strike="noStrike" cap="none">
                <a:solidFill>
                  <a:schemeClr val="accent2"/>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accent2"/>
              </a:buClr>
              <a:buSzPts val="2400"/>
              <a:buFont typeface="Fira Sans Extra Condensed"/>
              <a:buNone/>
              <a:defRPr sz="2400" b="0" i="0" u="none" strike="noStrike" cap="none">
                <a:solidFill>
                  <a:schemeClr val="accent2"/>
                </a:solidFill>
                <a:latin typeface="Fira Sans Extra Condensed"/>
                <a:ea typeface="Fira Sans Extra Condensed"/>
                <a:cs typeface="Fira Sans Extra Condensed"/>
                <a:sym typeface="Fira Sans Extra Condensed"/>
              </a:defRPr>
            </a:lvl9pPr>
          </a:lstStyle>
          <a:p>
            <a:r>
              <a:rPr lang="tr-TR" b="1" dirty="0" smtClean="0">
                <a:solidFill>
                  <a:srgbClr val="F46440"/>
                </a:solidFill>
              </a:rPr>
              <a:t>YANO:</a:t>
            </a:r>
            <a:endParaRPr lang="tr-TR" dirty="0">
              <a:solidFill>
                <a:srgbClr val="F46440"/>
              </a:solidFill>
            </a:endParaRPr>
          </a:p>
        </p:txBody>
      </p:sp>
      <p:sp>
        <p:nvSpPr>
          <p:cNvPr id="31" name="Google Shape;273;p36"/>
          <p:cNvSpPr txBox="1">
            <a:spLocks noGrp="1"/>
          </p:cNvSpPr>
          <p:nvPr>
            <p:ph type="subTitle" idx="1"/>
          </p:nvPr>
        </p:nvSpPr>
        <p:spPr>
          <a:xfrm flipH="1">
            <a:off x="1439999" y="3310065"/>
            <a:ext cx="5948220" cy="577800"/>
          </a:xfrm>
          <a:prstGeom prst="rect">
            <a:avLst/>
          </a:prstGeom>
        </p:spPr>
        <p:txBody>
          <a:bodyPr spcFirstLastPara="1" wrap="square" lIns="91425" tIns="91425" rIns="91425" bIns="91425" anchor="t" anchorCtr="0">
            <a:noAutofit/>
          </a:bodyPr>
          <a:lstStyle/>
          <a:p>
            <a:r>
              <a:rPr lang="tr-TR" sz="1400" dirty="0">
                <a:solidFill>
                  <a:srgbClr val="6B4038"/>
                </a:solidFill>
                <a:latin typeface="Calibri Light" panose="020F0302020204030204" pitchFamily="34" charset="0"/>
                <a:cs typeface="Calibri Light" panose="020F0302020204030204" pitchFamily="34" charset="0"/>
              </a:rPr>
              <a:t>Yarıyıl akademik not ortalamasını ifade eder</a:t>
            </a:r>
            <a:r>
              <a:rPr lang="tr-TR" sz="1400" dirty="0">
                <a:latin typeface="Calibri Light" panose="020F0302020204030204" pitchFamily="34" charset="0"/>
                <a:cs typeface="Calibri Light" panose="020F0302020204030204" pitchFamily="34" charset="0"/>
              </a:rPr>
              <a:t>. </a:t>
            </a:r>
            <a:endParaRPr lang="tr-TR" sz="2000" dirty="0">
              <a:solidFill>
                <a:srgbClr val="6B4038"/>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25311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7" name="Google Shape;197;p33"/>
          <p:cNvPicPr preferRelativeResize="0"/>
          <p:nvPr/>
        </p:nvPicPr>
        <p:blipFill rotWithShape="1">
          <a:blip r:embed="rId3">
            <a:alphaModFix/>
          </a:blip>
          <a:srcRect/>
          <a:stretch/>
        </p:blipFill>
        <p:spPr>
          <a:xfrm>
            <a:off x="3" y="3"/>
            <a:ext cx="9144002" cy="5143333"/>
          </a:xfrm>
          <a:prstGeom prst="rect">
            <a:avLst/>
          </a:prstGeom>
          <a:noFill/>
          <a:ln>
            <a:noFill/>
          </a:ln>
        </p:spPr>
      </p:pic>
      <p:pic>
        <p:nvPicPr>
          <p:cNvPr id="202" name="Google Shape;202;p33"/>
          <p:cNvPicPr preferRelativeResize="0"/>
          <p:nvPr/>
        </p:nvPicPr>
        <p:blipFill>
          <a:blip r:embed="rId4">
            <a:alphaModFix/>
          </a:blip>
          <a:stretch>
            <a:fillRect/>
          </a:stretch>
        </p:blipFill>
        <p:spPr>
          <a:xfrm>
            <a:off x="1518350" y="4011750"/>
            <a:ext cx="621574" cy="911698"/>
          </a:xfrm>
          <a:prstGeom prst="rect">
            <a:avLst/>
          </a:prstGeom>
          <a:noFill/>
          <a:ln>
            <a:noFill/>
          </a:ln>
        </p:spPr>
      </p:pic>
      <p:pic>
        <p:nvPicPr>
          <p:cNvPr id="203" name="Google Shape;203;p33"/>
          <p:cNvPicPr preferRelativeResize="0"/>
          <p:nvPr/>
        </p:nvPicPr>
        <p:blipFill>
          <a:blip r:embed="rId5">
            <a:alphaModFix/>
          </a:blip>
          <a:stretch>
            <a:fillRect/>
          </a:stretch>
        </p:blipFill>
        <p:spPr>
          <a:xfrm>
            <a:off x="5350189" y="4011750"/>
            <a:ext cx="842850" cy="690600"/>
          </a:xfrm>
          <a:prstGeom prst="rect">
            <a:avLst/>
          </a:prstGeom>
          <a:noFill/>
          <a:ln>
            <a:noFill/>
          </a:ln>
        </p:spPr>
      </p:pic>
      <p:pic>
        <p:nvPicPr>
          <p:cNvPr id="204" name="Google Shape;204;p33"/>
          <p:cNvPicPr preferRelativeResize="0"/>
          <p:nvPr/>
        </p:nvPicPr>
        <p:blipFill>
          <a:blip r:embed="rId6">
            <a:alphaModFix/>
          </a:blip>
          <a:stretch>
            <a:fillRect/>
          </a:stretch>
        </p:blipFill>
        <p:spPr>
          <a:xfrm>
            <a:off x="7982725" y="2846526"/>
            <a:ext cx="1244652" cy="1991051"/>
          </a:xfrm>
          <a:prstGeom prst="rect">
            <a:avLst/>
          </a:prstGeom>
          <a:noFill/>
          <a:ln>
            <a:noFill/>
          </a:ln>
        </p:spPr>
      </p:pic>
      <p:pic>
        <p:nvPicPr>
          <p:cNvPr id="205" name="Google Shape;205;p33"/>
          <p:cNvPicPr preferRelativeResize="0"/>
          <p:nvPr/>
        </p:nvPicPr>
        <p:blipFill>
          <a:blip r:embed="rId7">
            <a:alphaModFix/>
          </a:blip>
          <a:stretch>
            <a:fillRect/>
          </a:stretch>
        </p:blipFill>
        <p:spPr>
          <a:xfrm>
            <a:off x="167227" y="2963271"/>
            <a:ext cx="958175" cy="732928"/>
          </a:xfrm>
          <a:prstGeom prst="rect">
            <a:avLst/>
          </a:prstGeom>
          <a:noFill/>
          <a:ln>
            <a:noFill/>
          </a:ln>
        </p:spPr>
      </p:pic>
      <p:pic>
        <p:nvPicPr>
          <p:cNvPr id="206" name="Google Shape;206;p33"/>
          <p:cNvPicPr preferRelativeResize="0"/>
          <p:nvPr/>
        </p:nvPicPr>
        <p:blipFill rotWithShape="1">
          <a:blip r:embed="rId8">
            <a:alphaModFix/>
          </a:blip>
          <a:srcRect l="25070" r="-25070"/>
          <a:stretch/>
        </p:blipFill>
        <p:spPr>
          <a:xfrm>
            <a:off x="914176" y="356065"/>
            <a:ext cx="422451" cy="436848"/>
          </a:xfrm>
          <a:prstGeom prst="rect">
            <a:avLst/>
          </a:prstGeom>
          <a:noFill/>
          <a:ln>
            <a:noFill/>
          </a:ln>
        </p:spPr>
      </p:pic>
      <p:pic>
        <p:nvPicPr>
          <p:cNvPr id="13" name="Google Shape;1263;p58"/>
          <p:cNvPicPr preferRelativeResize="0"/>
          <p:nvPr/>
        </p:nvPicPr>
        <p:blipFill>
          <a:blip r:embed="rId9">
            <a:alphaModFix/>
          </a:blip>
          <a:stretch>
            <a:fillRect/>
          </a:stretch>
        </p:blipFill>
        <p:spPr>
          <a:xfrm>
            <a:off x="1387814" y="833992"/>
            <a:ext cx="1983625" cy="2012534"/>
          </a:xfrm>
          <a:prstGeom prst="rect">
            <a:avLst/>
          </a:prstGeom>
          <a:noFill/>
          <a:ln>
            <a:noFill/>
          </a:ln>
        </p:spPr>
      </p:pic>
      <p:sp>
        <p:nvSpPr>
          <p:cNvPr id="17" name="Google Shape;273;p36"/>
          <p:cNvSpPr txBox="1">
            <a:spLocks noGrp="1"/>
          </p:cNvSpPr>
          <p:nvPr>
            <p:ph type="subTitle" idx="1"/>
          </p:nvPr>
        </p:nvSpPr>
        <p:spPr>
          <a:xfrm flipH="1">
            <a:off x="3107958" y="1070626"/>
            <a:ext cx="5948220" cy="1358906"/>
          </a:xfrm>
          <a:prstGeom prst="rect">
            <a:avLst/>
          </a:prstGeom>
        </p:spPr>
        <p:txBody>
          <a:bodyPr spcFirstLastPara="1" wrap="square" lIns="91425" tIns="91425" rIns="91425" bIns="91425" anchor="t" anchorCtr="0">
            <a:noAutofit/>
          </a:bodyPr>
          <a:lstStyle/>
          <a:p>
            <a:r>
              <a:rPr lang="tr-TR" sz="1400" dirty="0" smtClean="0">
                <a:latin typeface="Calibri Light" panose="020F0302020204030204" pitchFamily="34" charset="0"/>
                <a:cs typeface="Calibri Light" panose="020F0302020204030204" pitchFamily="34" charset="0"/>
              </a:rPr>
              <a:t>	</a:t>
            </a:r>
            <a:r>
              <a:rPr lang="tr-TR" sz="1600" dirty="0" smtClean="0">
                <a:latin typeface="Calibri Light" panose="020F0302020204030204" pitchFamily="34" charset="0"/>
                <a:cs typeface="Calibri Light" panose="020F0302020204030204" pitchFamily="34" charset="0"/>
              </a:rPr>
              <a:t>YANO </a:t>
            </a:r>
            <a:r>
              <a:rPr lang="tr-TR" sz="1600" dirty="0">
                <a:latin typeface="Calibri Light" panose="020F0302020204030204" pitchFamily="34" charset="0"/>
                <a:cs typeface="Calibri Light" panose="020F0302020204030204" pitchFamily="34" charset="0"/>
              </a:rPr>
              <a:t>ve GANO, ağırlıklı not ortalamaları ile hesaplanır. </a:t>
            </a:r>
            <a:r>
              <a:rPr lang="tr-TR" sz="1600" b="1" i="1" dirty="0">
                <a:latin typeface="Calibri Light" panose="020F0302020204030204" pitchFamily="34" charset="0"/>
                <a:cs typeface="Calibri Light" panose="020F0302020204030204" pitchFamily="34" charset="0"/>
              </a:rPr>
              <a:t>Ağırlıklı not ortalaması, alınan derslerin AKTS kredileriyle, derslerden alınan harf notlarının eşdeğeri ağırlık katsayılarının çarpımından elde edilen toplamın, toplam AKTS kredisine bölünmesiyle bulunur. </a:t>
            </a:r>
            <a:endParaRPr lang="tr-TR" sz="1600" b="1" i="1" dirty="0" smtClean="0">
              <a:latin typeface="Calibri Light" panose="020F0302020204030204" pitchFamily="34" charset="0"/>
              <a:cs typeface="Calibri Light" panose="020F0302020204030204" pitchFamily="34" charset="0"/>
            </a:endParaRPr>
          </a:p>
          <a:p>
            <a:endParaRPr lang="tr-TR" sz="1600" b="1" i="1" dirty="0">
              <a:latin typeface="Calibri Light" panose="020F0302020204030204" pitchFamily="34" charset="0"/>
              <a:cs typeface="Calibri Light" panose="020F0302020204030204" pitchFamily="34" charset="0"/>
            </a:endParaRPr>
          </a:p>
          <a:p>
            <a:r>
              <a:rPr lang="tr-TR" sz="1600" b="1" i="1" dirty="0" smtClean="0">
                <a:latin typeface="Calibri Light" panose="020F0302020204030204" pitchFamily="34" charset="0"/>
                <a:cs typeface="Calibri Light" panose="020F0302020204030204" pitchFamily="34" charset="0"/>
              </a:rPr>
              <a:t>	Ağırlıklı </a:t>
            </a:r>
            <a:r>
              <a:rPr lang="tr-TR" sz="1600" b="1" i="1" dirty="0">
                <a:latin typeface="Calibri Light" panose="020F0302020204030204" pitchFamily="34" charset="0"/>
                <a:cs typeface="Calibri Light" panose="020F0302020204030204" pitchFamily="34" charset="0"/>
              </a:rPr>
              <a:t>not ortalaması virgülden sonra iki haneli olarak hesaplanır.</a:t>
            </a:r>
            <a:endParaRPr lang="tr-TR"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56982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pic>
        <p:nvPicPr>
          <p:cNvPr id="1265" name="Google Shape;1265;p58"/>
          <p:cNvPicPr preferRelativeResize="0"/>
          <p:nvPr/>
        </p:nvPicPr>
        <p:blipFill>
          <a:blip r:embed="rId3">
            <a:alphaModFix/>
          </a:blip>
          <a:stretch>
            <a:fillRect/>
          </a:stretch>
        </p:blipFill>
        <p:spPr>
          <a:xfrm>
            <a:off x="-10756" y="2493974"/>
            <a:ext cx="943274" cy="721525"/>
          </a:xfrm>
          <a:prstGeom prst="rect">
            <a:avLst/>
          </a:prstGeom>
          <a:noFill/>
          <a:ln>
            <a:noFill/>
          </a:ln>
        </p:spPr>
      </p:pic>
      <p:sp>
        <p:nvSpPr>
          <p:cNvPr id="1257" name="Google Shape;1257;p58"/>
          <p:cNvSpPr txBox="1">
            <a:spLocks noGrp="1"/>
          </p:cNvSpPr>
          <p:nvPr>
            <p:ph type="ctrTitle" idx="4"/>
          </p:nvPr>
        </p:nvSpPr>
        <p:spPr>
          <a:xfrm flipH="1">
            <a:off x="1848400" y="370172"/>
            <a:ext cx="5447100" cy="1229700"/>
          </a:xfrm>
          <a:prstGeom prst="rect">
            <a:avLst/>
          </a:prstGeom>
        </p:spPr>
        <p:txBody>
          <a:bodyPr spcFirstLastPara="1" wrap="square" lIns="91425" tIns="91425" rIns="91425" bIns="91425" anchor="t" anchorCtr="0">
            <a:noAutofit/>
          </a:bodyPr>
          <a:lstStyle/>
          <a:p>
            <a:pPr lvl="0"/>
            <a:r>
              <a:rPr lang="tr-TR" b="1" dirty="0"/>
              <a:t>ÜNİVERSİTE KİMLİK KARTI</a:t>
            </a:r>
            <a:r>
              <a:rPr lang="tr-TR" dirty="0"/>
              <a:t>:</a:t>
            </a:r>
            <a:endParaRPr dirty="0"/>
          </a:p>
        </p:txBody>
      </p:sp>
      <p:pic>
        <p:nvPicPr>
          <p:cNvPr id="1258" name="Google Shape;1258;p58"/>
          <p:cNvPicPr preferRelativeResize="0"/>
          <p:nvPr/>
        </p:nvPicPr>
        <p:blipFill rotWithShape="1">
          <a:blip r:embed="rId4">
            <a:alphaModFix/>
          </a:blip>
          <a:srcRect t="26881" b="-7364"/>
          <a:stretch/>
        </p:blipFill>
        <p:spPr>
          <a:xfrm>
            <a:off x="20842" y="1883588"/>
            <a:ext cx="9143997" cy="3388748"/>
          </a:xfrm>
          <a:prstGeom prst="rect">
            <a:avLst/>
          </a:prstGeom>
          <a:noFill/>
          <a:ln>
            <a:noFill/>
          </a:ln>
        </p:spPr>
      </p:pic>
      <p:pic>
        <p:nvPicPr>
          <p:cNvPr id="1263" name="Google Shape;1263;p58"/>
          <p:cNvPicPr preferRelativeResize="0"/>
          <p:nvPr/>
        </p:nvPicPr>
        <p:blipFill>
          <a:blip r:embed="rId5">
            <a:alphaModFix/>
          </a:blip>
          <a:stretch>
            <a:fillRect/>
          </a:stretch>
        </p:blipFill>
        <p:spPr>
          <a:xfrm>
            <a:off x="232085" y="1738972"/>
            <a:ext cx="1983625" cy="2012534"/>
          </a:xfrm>
          <a:prstGeom prst="rect">
            <a:avLst/>
          </a:prstGeom>
          <a:noFill/>
          <a:ln>
            <a:noFill/>
          </a:ln>
        </p:spPr>
      </p:pic>
      <p:pic>
        <p:nvPicPr>
          <p:cNvPr id="1264" name="Google Shape;1264;p58"/>
          <p:cNvPicPr preferRelativeResize="0"/>
          <p:nvPr/>
        </p:nvPicPr>
        <p:blipFill>
          <a:blip r:embed="rId6">
            <a:alphaModFix/>
          </a:blip>
          <a:stretch>
            <a:fillRect/>
          </a:stretch>
        </p:blipFill>
        <p:spPr>
          <a:xfrm>
            <a:off x="7778688" y="1883588"/>
            <a:ext cx="1794323" cy="2907025"/>
          </a:xfrm>
          <a:prstGeom prst="rect">
            <a:avLst/>
          </a:prstGeom>
          <a:noFill/>
          <a:ln>
            <a:noFill/>
          </a:ln>
        </p:spPr>
      </p:pic>
      <p:pic>
        <p:nvPicPr>
          <p:cNvPr id="1266" name="Google Shape;1266;p58"/>
          <p:cNvPicPr preferRelativeResize="0"/>
          <p:nvPr/>
        </p:nvPicPr>
        <p:blipFill>
          <a:blip r:embed="rId7">
            <a:alphaModFix/>
          </a:blip>
          <a:stretch>
            <a:fillRect/>
          </a:stretch>
        </p:blipFill>
        <p:spPr>
          <a:xfrm>
            <a:off x="2571974" y="3776425"/>
            <a:ext cx="695900" cy="570200"/>
          </a:xfrm>
          <a:prstGeom prst="rect">
            <a:avLst/>
          </a:prstGeom>
          <a:noFill/>
          <a:ln>
            <a:noFill/>
          </a:ln>
        </p:spPr>
      </p:pic>
      <p:pic>
        <p:nvPicPr>
          <p:cNvPr id="1267" name="Google Shape;1267;p58"/>
          <p:cNvPicPr preferRelativeResize="0"/>
          <p:nvPr/>
        </p:nvPicPr>
        <p:blipFill>
          <a:blip r:embed="rId7">
            <a:alphaModFix/>
          </a:blip>
          <a:stretch>
            <a:fillRect/>
          </a:stretch>
        </p:blipFill>
        <p:spPr>
          <a:xfrm>
            <a:off x="3896941" y="4273475"/>
            <a:ext cx="695900" cy="570200"/>
          </a:xfrm>
          <a:prstGeom prst="rect">
            <a:avLst/>
          </a:prstGeom>
          <a:noFill/>
          <a:ln>
            <a:noFill/>
          </a:ln>
        </p:spPr>
      </p:pic>
      <p:sp>
        <p:nvSpPr>
          <p:cNvPr id="17" name="Google Shape;273;p36"/>
          <p:cNvSpPr txBox="1">
            <a:spLocks noGrp="1"/>
          </p:cNvSpPr>
          <p:nvPr>
            <p:ph type="subTitle" idx="1"/>
          </p:nvPr>
        </p:nvSpPr>
        <p:spPr>
          <a:xfrm flipH="1">
            <a:off x="1701945" y="841672"/>
            <a:ext cx="5948220" cy="1358906"/>
          </a:xfrm>
          <a:prstGeom prst="rect">
            <a:avLst/>
          </a:prstGeom>
        </p:spPr>
        <p:txBody>
          <a:bodyPr spcFirstLastPara="1" wrap="square" lIns="91425" tIns="91425" rIns="91425" bIns="91425" anchor="t" anchorCtr="0">
            <a:noAutofit/>
          </a:bodyPr>
          <a:lstStyle/>
          <a:p>
            <a:r>
              <a:rPr lang="tr-TR" sz="1400" dirty="0" smtClean="0">
                <a:latin typeface="Calibri Light" panose="020F0302020204030204" pitchFamily="34" charset="0"/>
                <a:cs typeface="Calibri Light" panose="020F0302020204030204" pitchFamily="34" charset="0"/>
              </a:rPr>
              <a:t>	</a:t>
            </a:r>
            <a:r>
              <a:rPr lang="tr-TR" sz="1600" dirty="0">
                <a:solidFill>
                  <a:srgbClr val="6B4038"/>
                </a:solidFill>
                <a:latin typeface="Calibri Light" panose="020F0302020204030204" pitchFamily="34" charset="0"/>
                <a:cs typeface="Calibri Light" panose="020F0302020204030204" pitchFamily="34" charset="0"/>
              </a:rPr>
              <a:t>Üniversiteye ilk kaydını yaptıran öğrenciye Üniversite öğrencisi olduğunu belirten kimlik kartı verilir. Öğrenci kimlik kartı, azami öğrenim süreleri içerisinde geçerlidir. Kimlik kartının kaybedilmesi halinde, yerel veya ulusal bir gazetede yayımlanmış ilân üzerine yazılı başvuruya dayalı olarak yeniden kimlik kartı verilir.</a:t>
            </a:r>
            <a:endParaRPr lang="tr-TR" sz="2000" dirty="0">
              <a:solidFill>
                <a:srgbClr val="6B4038"/>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53586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idx="6"/>
          </p:nvPr>
        </p:nvSpPr>
        <p:spPr>
          <a:xfrm>
            <a:off x="720000" y="967864"/>
            <a:ext cx="2974500" cy="896700"/>
          </a:xfrm>
          <a:prstGeom prst="rect">
            <a:avLst/>
          </a:prstGeom>
        </p:spPr>
        <p:txBody>
          <a:bodyPr spcFirstLastPara="1" wrap="square" lIns="91425" tIns="91425" rIns="91425" bIns="91425" anchor="t" anchorCtr="0">
            <a:noAutofit/>
          </a:bodyPr>
          <a:lstStyle/>
          <a:p>
            <a:pPr lvl="0"/>
            <a:r>
              <a:rPr lang="tr-TR" b="1" dirty="0">
                <a:solidFill>
                  <a:srgbClr val="F46440"/>
                </a:solidFill>
              </a:rPr>
              <a:t>ÖĞRENİM SÜRESİ</a:t>
            </a:r>
            <a:r>
              <a:rPr lang="tr-TR" dirty="0">
                <a:solidFill>
                  <a:srgbClr val="F46440"/>
                </a:solidFill>
              </a:rPr>
              <a:t>: </a:t>
            </a:r>
            <a:endParaRPr dirty="0">
              <a:solidFill>
                <a:srgbClr val="F46440"/>
              </a:solidFill>
            </a:endParaRPr>
          </a:p>
        </p:txBody>
      </p:sp>
      <p:pic>
        <p:nvPicPr>
          <p:cNvPr id="271" name="Google Shape;271;p36"/>
          <p:cNvPicPr preferRelativeResize="0"/>
          <p:nvPr/>
        </p:nvPicPr>
        <p:blipFill rotWithShape="1">
          <a:blip r:embed="rId3">
            <a:alphaModFix/>
          </a:blip>
          <a:srcRect b="61788"/>
          <a:stretch/>
        </p:blipFill>
        <p:spPr>
          <a:xfrm>
            <a:off x="63350" y="-774925"/>
            <a:ext cx="9144002" cy="1965353"/>
          </a:xfrm>
          <a:prstGeom prst="rect">
            <a:avLst/>
          </a:prstGeom>
          <a:noFill/>
          <a:ln>
            <a:noFill/>
          </a:ln>
        </p:spPr>
      </p:pic>
      <p:pic>
        <p:nvPicPr>
          <p:cNvPr id="272" name="Google Shape;272;p36"/>
          <p:cNvPicPr preferRelativeResize="0"/>
          <p:nvPr/>
        </p:nvPicPr>
        <p:blipFill rotWithShape="1">
          <a:blip r:embed="rId4">
            <a:alphaModFix/>
          </a:blip>
          <a:srcRect l="25070" r="-25070"/>
          <a:stretch/>
        </p:blipFill>
        <p:spPr>
          <a:xfrm>
            <a:off x="364425" y="3939920"/>
            <a:ext cx="422451" cy="436848"/>
          </a:xfrm>
          <a:prstGeom prst="rect">
            <a:avLst/>
          </a:prstGeom>
          <a:noFill/>
          <a:ln>
            <a:noFill/>
          </a:ln>
        </p:spPr>
      </p:pic>
      <p:pic>
        <p:nvPicPr>
          <p:cNvPr id="279" name="Google Shape;279;p36"/>
          <p:cNvPicPr preferRelativeResize="0"/>
          <p:nvPr/>
        </p:nvPicPr>
        <p:blipFill>
          <a:blip r:embed="rId5">
            <a:alphaModFix/>
          </a:blip>
          <a:stretch>
            <a:fillRect/>
          </a:stretch>
        </p:blipFill>
        <p:spPr>
          <a:xfrm>
            <a:off x="364437" y="4226400"/>
            <a:ext cx="711124" cy="543948"/>
          </a:xfrm>
          <a:prstGeom prst="rect">
            <a:avLst/>
          </a:prstGeom>
          <a:noFill/>
          <a:ln>
            <a:noFill/>
          </a:ln>
        </p:spPr>
      </p:pic>
      <p:pic>
        <p:nvPicPr>
          <p:cNvPr id="280" name="Google Shape;280;p36"/>
          <p:cNvPicPr preferRelativeResize="0"/>
          <p:nvPr/>
        </p:nvPicPr>
        <p:blipFill>
          <a:blip r:embed="rId6">
            <a:alphaModFix/>
          </a:blip>
          <a:stretch>
            <a:fillRect/>
          </a:stretch>
        </p:blipFill>
        <p:spPr>
          <a:xfrm>
            <a:off x="7073525" y="539999"/>
            <a:ext cx="612376" cy="501750"/>
          </a:xfrm>
          <a:prstGeom prst="rect">
            <a:avLst/>
          </a:prstGeom>
          <a:noFill/>
          <a:ln>
            <a:noFill/>
          </a:ln>
        </p:spPr>
      </p:pic>
      <p:pic>
        <p:nvPicPr>
          <p:cNvPr id="281" name="Google Shape;281;p36"/>
          <p:cNvPicPr preferRelativeResize="0"/>
          <p:nvPr/>
        </p:nvPicPr>
        <p:blipFill rotWithShape="1">
          <a:blip r:embed="rId4">
            <a:alphaModFix/>
          </a:blip>
          <a:srcRect l="25070" r="-25070"/>
          <a:stretch/>
        </p:blipFill>
        <p:spPr>
          <a:xfrm>
            <a:off x="8333600" y="1528495"/>
            <a:ext cx="422451" cy="436848"/>
          </a:xfrm>
          <a:prstGeom prst="rect">
            <a:avLst/>
          </a:prstGeom>
          <a:noFill/>
          <a:ln>
            <a:noFill/>
          </a:ln>
        </p:spPr>
      </p:pic>
      <p:sp>
        <p:nvSpPr>
          <p:cNvPr id="20" name="Google Shape;273;p36"/>
          <p:cNvSpPr txBox="1">
            <a:spLocks noGrp="1"/>
          </p:cNvSpPr>
          <p:nvPr>
            <p:ph type="subTitle" idx="1"/>
          </p:nvPr>
        </p:nvSpPr>
        <p:spPr>
          <a:xfrm flipH="1">
            <a:off x="158279" y="1479377"/>
            <a:ext cx="6144197" cy="1358906"/>
          </a:xfrm>
          <a:prstGeom prst="rect">
            <a:avLst/>
          </a:prstGeom>
        </p:spPr>
        <p:txBody>
          <a:bodyPr spcFirstLastPara="1" wrap="square" lIns="91425" tIns="91425" rIns="91425" bIns="91425" anchor="t" anchorCtr="0">
            <a:noAutofit/>
          </a:bodyPr>
          <a:lstStyle/>
          <a:p>
            <a:r>
              <a:rPr lang="tr-TR" sz="1400" dirty="0" smtClean="0">
                <a:latin typeface="Calibri Light" panose="020F0302020204030204" pitchFamily="34" charset="0"/>
                <a:cs typeface="Calibri Light" panose="020F0302020204030204" pitchFamily="34" charset="0"/>
              </a:rPr>
              <a:t>	</a:t>
            </a:r>
            <a:r>
              <a:rPr lang="tr-TR" dirty="0" smtClean="0"/>
              <a:t> </a:t>
            </a:r>
            <a:r>
              <a:rPr lang="tr-TR" sz="1600" dirty="0">
                <a:solidFill>
                  <a:srgbClr val="6B4038"/>
                </a:solidFill>
                <a:latin typeface="Calibri Light" panose="020F0302020204030204" pitchFamily="34" charset="0"/>
                <a:cs typeface="Calibri Light" panose="020F0302020204030204" pitchFamily="34" charset="0"/>
              </a:rPr>
              <a:t>Öğrenim süresi </a:t>
            </a:r>
            <a:r>
              <a:rPr lang="tr-TR" sz="1600" b="1" dirty="0">
                <a:solidFill>
                  <a:srgbClr val="6B4038"/>
                </a:solidFill>
                <a:latin typeface="Calibri Light" panose="020F0302020204030204" pitchFamily="34" charset="0"/>
                <a:cs typeface="Calibri Light" panose="020F0302020204030204" pitchFamily="34" charset="0"/>
              </a:rPr>
              <a:t>4 yıl </a:t>
            </a:r>
            <a:r>
              <a:rPr lang="tr-TR" sz="1600" dirty="0">
                <a:solidFill>
                  <a:srgbClr val="6B4038"/>
                </a:solidFill>
                <a:latin typeface="Calibri Light" panose="020F0302020204030204" pitchFamily="34" charset="0"/>
                <a:cs typeface="Calibri Light" panose="020F0302020204030204" pitchFamily="34" charset="0"/>
              </a:rPr>
              <a:t>olan lisans programlarında azami süre </a:t>
            </a:r>
            <a:r>
              <a:rPr lang="tr-TR" sz="1600" b="1" dirty="0">
                <a:solidFill>
                  <a:srgbClr val="6B4038"/>
                </a:solidFill>
                <a:latin typeface="Calibri Light" panose="020F0302020204030204" pitchFamily="34" charset="0"/>
                <a:cs typeface="Calibri Light" panose="020F0302020204030204" pitchFamily="34" charset="0"/>
              </a:rPr>
              <a:t>7 yıldır.  </a:t>
            </a:r>
          </a:p>
          <a:p>
            <a:r>
              <a:rPr lang="tr-TR" sz="1600" dirty="0">
                <a:solidFill>
                  <a:srgbClr val="6B4038"/>
                </a:solidFill>
                <a:latin typeface="Calibri Light" panose="020F0302020204030204" pitchFamily="34" charset="0"/>
                <a:cs typeface="Calibri Light" panose="020F0302020204030204" pitchFamily="34" charset="0"/>
              </a:rPr>
              <a:t>Azami öğrenim süreleri sonunda, kayıtlı oldukları bölüm/programdan mezun olabilmeleri için, hiç almadıkları ve/veya devam koşulunu yerine getirmedikleri için sınav hakkı elde edemedikleri ders sayısı </a:t>
            </a:r>
            <a:r>
              <a:rPr lang="tr-TR" sz="1600" b="1" dirty="0">
                <a:solidFill>
                  <a:srgbClr val="6B4038"/>
                </a:solidFill>
                <a:latin typeface="Calibri Light" panose="020F0302020204030204" pitchFamily="34" charset="0"/>
                <a:cs typeface="Calibri Light" panose="020F0302020204030204" pitchFamily="34" charset="0"/>
              </a:rPr>
              <a:t>altı veya daha fazla </a:t>
            </a:r>
            <a:r>
              <a:rPr lang="tr-TR" sz="1600" dirty="0">
                <a:solidFill>
                  <a:srgbClr val="6B4038"/>
                </a:solidFill>
                <a:latin typeface="Calibri Light" panose="020F0302020204030204" pitchFamily="34" charset="0"/>
                <a:cs typeface="Calibri Light" panose="020F0302020204030204" pitchFamily="34" charset="0"/>
              </a:rPr>
              <a:t>olan öğrencilerin </a:t>
            </a:r>
            <a:r>
              <a:rPr lang="tr-TR" sz="1600" dirty="0" smtClean="0">
                <a:solidFill>
                  <a:srgbClr val="6B4038"/>
                </a:solidFill>
                <a:latin typeface="Calibri Light" panose="020F0302020204030204" pitchFamily="34" charset="0"/>
                <a:cs typeface="Calibri Light" panose="020F0302020204030204" pitchFamily="34" charset="0"/>
              </a:rPr>
              <a:t>üniversite </a:t>
            </a:r>
            <a:r>
              <a:rPr lang="tr-TR" sz="1600" dirty="0">
                <a:solidFill>
                  <a:srgbClr val="6B4038"/>
                </a:solidFill>
                <a:latin typeface="Calibri Light" panose="020F0302020204030204" pitchFamily="34" charset="0"/>
                <a:cs typeface="Calibri Light" panose="020F0302020204030204" pitchFamily="34" charset="0"/>
              </a:rPr>
              <a:t>ile ilişiği kesilir.</a:t>
            </a:r>
            <a:endParaRPr lang="tr-TR" sz="2800" dirty="0">
              <a:solidFill>
                <a:srgbClr val="6B4038"/>
              </a:solidFill>
              <a:latin typeface="Calibri Light" panose="020F0302020204030204" pitchFamily="34" charset="0"/>
              <a:cs typeface="Calibri Light" panose="020F0302020204030204" pitchFamily="34" charset="0"/>
            </a:endParaRPr>
          </a:p>
        </p:txBody>
      </p:sp>
      <p:pic>
        <p:nvPicPr>
          <p:cNvPr id="8" name="Resim 7"/>
          <p:cNvPicPr>
            <a:picLocks noChangeAspect="1"/>
          </p:cNvPicPr>
          <p:nvPr/>
        </p:nvPicPr>
        <p:blipFill rotWithShape="1">
          <a:blip r:embed="rId7">
            <a:extLst>
              <a:ext uri="{28A0092B-C50C-407E-A947-70E740481C1C}">
                <a14:useLocalDpi xmlns:a14="http://schemas.microsoft.com/office/drawing/2010/main" val="0"/>
              </a:ext>
            </a:extLst>
          </a:blip>
          <a:srcRect r="30573"/>
          <a:stretch/>
        </p:blipFill>
        <p:spPr>
          <a:xfrm flipH="1">
            <a:off x="6390967" y="2444789"/>
            <a:ext cx="2605547" cy="2443071"/>
          </a:xfrm>
          <a:prstGeom prst="rect">
            <a:avLst/>
          </a:prstGeom>
        </p:spPr>
      </p:pic>
    </p:spTree>
    <p:extLst>
      <p:ext uri="{BB962C8B-B14F-4D97-AF65-F5344CB8AC3E}">
        <p14:creationId xmlns:p14="http://schemas.microsoft.com/office/powerpoint/2010/main" val="3725107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42"/>
          <p:cNvPicPr preferRelativeResize="0"/>
          <p:nvPr/>
        </p:nvPicPr>
        <p:blipFill rotWithShape="1">
          <a:blip r:embed="rId3">
            <a:alphaModFix/>
          </a:blip>
          <a:srcRect r="76246" b="42726"/>
          <a:stretch/>
        </p:blipFill>
        <p:spPr>
          <a:xfrm>
            <a:off x="0" y="0"/>
            <a:ext cx="1995803" cy="2706723"/>
          </a:xfrm>
          <a:prstGeom prst="rect">
            <a:avLst/>
          </a:prstGeom>
          <a:noFill/>
          <a:ln>
            <a:noFill/>
          </a:ln>
        </p:spPr>
      </p:pic>
      <p:sp>
        <p:nvSpPr>
          <p:cNvPr id="362" name="Google Shape;362;p42"/>
          <p:cNvSpPr txBox="1">
            <a:spLocks noGrp="1"/>
          </p:cNvSpPr>
          <p:nvPr>
            <p:ph type="title"/>
          </p:nvPr>
        </p:nvSpPr>
        <p:spPr>
          <a:xfrm>
            <a:off x="2500350" y="540000"/>
            <a:ext cx="4143300" cy="896700"/>
          </a:xfrm>
          <a:prstGeom prst="rect">
            <a:avLst/>
          </a:prstGeom>
        </p:spPr>
        <p:txBody>
          <a:bodyPr spcFirstLastPara="1" wrap="square" lIns="91425" tIns="91425" rIns="91425" bIns="91425" anchor="t" anchorCtr="0">
            <a:noAutofit/>
          </a:bodyPr>
          <a:lstStyle/>
          <a:p>
            <a:pPr lvl="0">
              <a:buClr>
                <a:schemeClr val="dk1"/>
              </a:buClr>
              <a:buSzPts val="1100"/>
            </a:pPr>
            <a:r>
              <a:rPr lang="tr-TR" b="1" dirty="0"/>
              <a:t>DERSE </a:t>
            </a:r>
            <a:r>
              <a:rPr lang="tr-TR" b="1" dirty="0" smtClean="0"/>
              <a:t>DEVAM:</a:t>
            </a:r>
            <a:endParaRPr sz="1800" dirty="0"/>
          </a:p>
        </p:txBody>
      </p:sp>
      <p:sp>
        <p:nvSpPr>
          <p:cNvPr id="365" name="Google Shape;365;p42"/>
          <p:cNvSpPr txBox="1">
            <a:spLocks noGrp="1"/>
          </p:cNvSpPr>
          <p:nvPr>
            <p:ph type="ctrTitle" idx="4294967295"/>
          </p:nvPr>
        </p:nvSpPr>
        <p:spPr>
          <a:xfrm flipH="1">
            <a:off x="3020721" y="3361010"/>
            <a:ext cx="987300" cy="49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chemeClr val="accent3"/>
                </a:solidFill>
              </a:rPr>
              <a:t>Mars</a:t>
            </a:r>
            <a:endParaRPr sz="1400" dirty="0">
              <a:solidFill>
                <a:schemeClr val="accent3"/>
              </a:solidFill>
            </a:endParaRPr>
          </a:p>
        </p:txBody>
      </p:sp>
      <p:sp>
        <p:nvSpPr>
          <p:cNvPr id="366" name="Google Shape;366;p42"/>
          <p:cNvSpPr txBox="1">
            <a:spLocks noGrp="1"/>
          </p:cNvSpPr>
          <p:nvPr>
            <p:ph type="ctrTitle" idx="4294967295"/>
          </p:nvPr>
        </p:nvSpPr>
        <p:spPr>
          <a:xfrm flipH="1">
            <a:off x="3020721" y="4041646"/>
            <a:ext cx="987300" cy="49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chemeClr val="accent3"/>
                </a:solidFill>
              </a:rPr>
              <a:t>Venus</a:t>
            </a:r>
            <a:endParaRPr sz="1400">
              <a:solidFill>
                <a:schemeClr val="accent3"/>
              </a:solidFill>
            </a:endParaRPr>
          </a:p>
        </p:txBody>
      </p:sp>
      <p:pic>
        <p:nvPicPr>
          <p:cNvPr id="367" name="Google Shape;367;p42"/>
          <p:cNvPicPr preferRelativeResize="0"/>
          <p:nvPr/>
        </p:nvPicPr>
        <p:blipFill>
          <a:blip r:embed="rId4">
            <a:alphaModFix/>
          </a:blip>
          <a:stretch>
            <a:fillRect/>
          </a:stretch>
        </p:blipFill>
        <p:spPr>
          <a:xfrm>
            <a:off x="107625" y="103149"/>
            <a:ext cx="612376" cy="501750"/>
          </a:xfrm>
          <a:prstGeom prst="rect">
            <a:avLst/>
          </a:prstGeom>
          <a:noFill/>
          <a:ln>
            <a:noFill/>
          </a:ln>
        </p:spPr>
      </p:pic>
      <p:pic>
        <p:nvPicPr>
          <p:cNvPr id="368" name="Google Shape;368;p42"/>
          <p:cNvPicPr preferRelativeResize="0"/>
          <p:nvPr/>
        </p:nvPicPr>
        <p:blipFill>
          <a:blip r:embed="rId5">
            <a:alphaModFix/>
          </a:blip>
          <a:stretch>
            <a:fillRect/>
          </a:stretch>
        </p:blipFill>
        <p:spPr>
          <a:xfrm>
            <a:off x="8283237" y="3830247"/>
            <a:ext cx="472377" cy="692876"/>
          </a:xfrm>
          <a:prstGeom prst="rect">
            <a:avLst/>
          </a:prstGeom>
          <a:noFill/>
          <a:ln>
            <a:noFill/>
          </a:ln>
        </p:spPr>
      </p:pic>
      <p:pic>
        <p:nvPicPr>
          <p:cNvPr id="369" name="Google Shape;369;p42"/>
          <p:cNvPicPr preferRelativeResize="0"/>
          <p:nvPr/>
        </p:nvPicPr>
        <p:blipFill rotWithShape="1">
          <a:blip r:embed="rId6">
            <a:alphaModFix/>
          </a:blip>
          <a:srcRect l="25070" r="-25070"/>
          <a:stretch/>
        </p:blipFill>
        <p:spPr>
          <a:xfrm>
            <a:off x="7860775" y="4385070"/>
            <a:ext cx="422451" cy="436848"/>
          </a:xfrm>
          <a:prstGeom prst="rect">
            <a:avLst/>
          </a:prstGeom>
          <a:noFill/>
          <a:ln>
            <a:noFill/>
          </a:ln>
        </p:spPr>
      </p:pic>
      <p:pic>
        <p:nvPicPr>
          <p:cNvPr id="370" name="Google Shape;370;p42"/>
          <p:cNvPicPr preferRelativeResize="0"/>
          <p:nvPr/>
        </p:nvPicPr>
        <p:blipFill>
          <a:blip r:embed="rId7">
            <a:alphaModFix/>
          </a:blip>
          <a:stretch>
            <a:fillRect/>
          </a:stretch>
        </p:blipFill>
        <p:spPr>
          <a:xfrm>
            <a:off x="280588" y="1301125"/>
            <a:ext cx="798474" cy="610774"/>
          </a:xfrm>
          <a:prstGeom prst="rect">
            <a:avLst/>
          </a:prstGeom>
          <a:noFill/>
          <a:ln>
            <a:noFill/>
          </a:ln>
        </p:spPr>
      </p:pic>
      <p:sp>
        <p:nvSpPr>
          <p:cNvPr id="12" name="Google Shape;273;p36"/>
          <p:cNvSpPr txBox="1">
            <a:spLocks/>
          </p:cNvSpPr>
          <p:nvPr/>
        </p:nvSpPr>
        <p:spPr>
          <a:xfrm flipH="1">
            <a:off x="1854167" y="1001052"/>
            <a:ext cx="6144197" cy="13589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smtClean="0">
                <a:solidFill>
                  <a:srgbClr val="6B4038"/>
                </a:solidFill>
                <a:latin typeface="Calibri Light" panose="020F0302020204030204" pitchFamily="34" charset="0"/>
                <a:cs typeface="Calibri Light" panose="020F0302020204030204" pitchFamily="34" charset="0"/>
              </a:rPr>
              <a:t>Öğrencilerin</a:t>
            </a:r>
            <a:r>
              <a:rPr lang="tr-TR" sz="1600" dirty="0">
                <a:solidFill>
                  <a:srgbClr val="6B4038"/>
                </a:solidFill>
                <a:latin typeface="Calibri Light" panose="020F0302020204030204" pitchFamily="34" charset="0"/>
                <a:cs typeface="Calibri Light" panose="020F0302020204030204" pitchFamily="34" charset="0"/>
              </a:rPr>
              <a:t>; kuramsal derslere en az % 70, uygulama, laboratuvar, işyeri eğitimi ve benzeri çalışmalara en az % 80 oranında devamı zorunludur. Bu şartın yerine getirilmemesi durumunda öğrenci, o ders veya öğretim faaliyeti için devamsız kabul edilir. Devamsız öğrenci, sınavlara alınmaz ve not çizelgesinde bu durum D (Devamsız) ile belirtilir. </a:t>
            </a:r>
            <a:endParaRPr lang="tr-TR" sz="1600" dirty="0" smtClean="0">
              <a:solidFill>
                <a:srgbClr val="6B4038"/>
              </a:solidFill>
              <a:latin typeface="Calibri Light" panose="020F0302020204030204" pitchFamily="34" charset="0"/>
              <a:cs typeface="Calibri Light" panose="020F0302020204030204" pitchFamily="34" charset="0"/>
            </a:endParaRPr>
          </a:p>
          <a:p>
            <a:endParaRPr lang="tr-TR" sz="1600" dirty="0" smtClean="0">
              <a:solidFill>
                <a:srgbClr val="6B4038"/>
              </a:solidFill>
              <a:latin typeface="Calibri Light" panose="020F0302020204030204" pitchFamily="34" charset="0"/>
              <a:cs typeface="Calibri Light" panose="020F0302020204030204" pitchFamily="34" charset="0"/>
            </a:endParaRPr>
          </a:p>
          <a:p>
            <a:r>
              <a:rPr lang="tr-TR" sz="1600" dirty="0" smtClean="0">
                <a:solidFill>
                  <a:srgbClr val="6B4038"/>
                </a:solidFill>
                <a:latin typeface="Calibri Light" panose="020F0302020204030204" pitchFamily="34" charset="0"/>
                <a:cs typeface="Calibri Light" panose="020F0302020204030204" pitchFamily="34" charset="0"/>
              </a:rPr>
              <a:t>Öğrencinin </a:t>
            </a:r>
            <a:r>
              <a:rPr lang="tr-TR" sz="1600" dirty="0">
                <a:solidFill>
                  <a:srgbClr val="6B4038"/>
                </a:solidFill>
                <a:latin typeface="Calibri Light" panose="020F0302020204030204" pitchFamily="34" charset="0"/>
                <a:cs typeface="Calibri Light" panose="020F0302020204030204" pitchFamily="34" charset="0"/>
              </a:rPr>
              <a:t>derslere devamı, öğretim elemanının belirleyeceği yöntemle izlenir.</a:t>
            </a:r>
          </a:p>
        </p:txBody>
      </p:sp>
      <p:sp>
        <p:nvSpPr>
          <p:cNvPr id="19" name="Google Shape;1161;p53"/>
          <p:cNvSpPr/>
          <p:nvPr/>
        </p:nvSpPr>
        <p:spPr>
          <a:xfrm>
            <a:off x="5112933" y="3396299"/>
            <a:ext cx="1310972" cy="1139147"/>
          </a:xfrm>
          <a:custGeom>
            <a:avLst/>
            <a:gdLst/>
            <a:ahLst/>
            <a:cxnLst/>
            <a:rect l="l" t="t" r="r" b="b"/>
            <a:pathLst>
              <a:path w="10799" h="9384" extrusionOk="0">
                <a:moveTo>
                  <a:pt x="5351" y="1"/>
                </a:moveTo>
                <a:cubicBezTo>
                  <a:pt x="4487" y="1"/>
                  <a:pt x="3611" y="225"/>
                  <a:pt x="2816" y="731"/>
                </a:cubicBezTo>
                <a:cubicBezTo>
                  <a:pt x="2707" y="793"/>
                  <a:pt x="2615" y="870"/>
                  <a:pt x="2522" y="932"/>
                </a:cubicBezTo>
                <a:cubicBezTo>
                  <a:pt x="1857" y="1443"/>
                  <a:pt x="1315" y="2108"/>
                  <a:pt x="928" y="2850"/>
                </a:cubicBezTo>
                <a:cubicBezTo>
                  <a:pt x="31" y="4583"/>
                  <a:pt x="0" y="6749"/>
                  <a:pt x="1563" y="8125"/>
                </a:cubicBezTo>
                <a:cubicBezTo>
                  <a:pt x="2444" y="8914"/>
                  <a:pt x="3651" y="9286"/>
                  <a:pt x="4842" y="9363"/>
                </a:cubicBezTo>
                <a:cubicBezTo>
                  <a:pt x="5002" y="9377"/>
                  <a:pt x="5162" y="9384"/>
                  <a:pt x="5322" y="9384"/>
                </a:cubicBezTo>
                <a:cubicBezTo>
                  <a:pt x="6215" y="9384"/>
                  <a:pt x="7105" y="9166"/>
                  <a:pt x="7905" y="8760"/>
                </a:cubicBezTo>
                <a:cubicBezTo>
                  <a:pt x="8957" y="8172"/>
                  <a:pt x="10102" y="6269"/>
                  <a:pt x="10303" y="5078"/>
                </a:cubicBezTo>
                <a:cubicBezTo>
                  <a:pt x="10799" y="2328"/>
                  <a:pt x="8133" y="1"/>
                  <a:pt x="5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62;p53"/>
          <p:cNvSpPr/>
          <p:nvPr/>
        </p:nvSpPr>
        <p:spPr>
          <a:xfrm>
            <a:off x="2717866" y="3511323"/>
            <a:ext cx="1193992" cy="1139164"/>
          </a:xfrm>
          <a:custGeom>
            <a:avLst/>
            <a:gdLst/>
            <a:ahLst/>
            <a:cxnLst/>
            <a:rect l="l" t="t" r="r" b="b"/>
            <a:pathLst>
              <a:path w="9778" h="9329" extrusionOk="0">
                <a:moveTo>
                  <a:pt x="4815" y="0"/>
                </a:moveTo>
                <a:cubicBezTo>
                  <a:pt x="3957" y="0"/>
                  <a:pt x="3070" y="274"/>
                  <a:pt x="2228" y="872"/>
                </a:cubicBezTo>
                <a:cubicBezTo>
                  <a:pt x="867" y="1832"/>
                  <a:pt x="1" y="3580"/>
                  <a:pt x="16" y="5343"/>
                </a:cubicBezTo>
                <a:cubicBezTo>
                  <a:pt x="1" y="5823"/>
                  <a:pt x="78" y="6287"/>
                  <a:pt x="248" y="6735"/>
                </a:cubicBezTo>
                <a:cubicBezTo>
                  <a:pt x="542" y="7385"/>
                  <a:pt x="1022" y="7926"/>
                  <a:pt x="1610" y="8313"/>
                </a:cubicBezTo>
                <a:cubicBezTo>
                  <a:pt x="2606" y="8984"/>
                  <a:pt x="3765" y="9329"/>
                  <a:pt x="4931" y="9329"/>
                </a:cubicBezTo>
                <a:cubicBezTo>
                  <a:pt x="5702" y="9329"/>
                  <a:pt x="6477" y="9178"/>
                  <a:pt x="7209" y="8870"/>
                </a:cubicBezTo>
                <a:cubicBezTo>
                  <a:pt x="7921" y="8592"/>
                  <a:pt x="8524" y="8112"/>
                  <a:pt x="8973" y="7509"/>
                </a:cubicBezTo>
                <a:cubicBezTo>
                  <a:pt x="9777" y="6364"/>
                  <a:pt x="9777" y="4724"/>
                  <a:pt x="9251" y="3394"/>
                </a:cubicBezTo>
                <a:cubicBezTo>
                  <a:pt x="8424" y="1304"/>
                  <a:pt x="6688" y="0"/>
                  <a:pt x="4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64;p53"/>
          <p:cNvSpPr txBox="1">
            <a:spLocks/>
          </p:cNvSpPr>
          <p:nvPr/>
        </p:nvSpPr>
        <p:spPr>
          <a:xfrm>
            <a:off x="2725327" y="4618050"/>
            <a:ext cx="1153800" cy="670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1pPr>
            <a:lvl2pPr marL="914400" marR="0" lvl="1"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2pPr>
            <a:lvl3pPr marL="1371600" marR="0" lvl="2"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3pPr>
            <a:lvl4pPr marL="1828800" marR="0" lvl="3"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4pPr>
            <a:lvl5pPr marL="2286000" marR="0" lvl="4"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5pPr>
            <a:lvl6pPr marL="2743200" marR="0" lvl="5"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6pPr>
            <a:lvl7pPr marL="3200400" marR="0" lvl="6"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7pPr>
            <a:lvl8pPr marL="3657600" marR="0" lvl="7"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8pPr>
            <a:lvl9pPr marL="4114800" marR="0" lvl="8" indent="-304800" algn="l" rtl="0">
              <a:lnSpc>
                <a:spcPct val="115000"/>
              </a:lnSpc>
              <a:spcBef>
                <a:spcPts val="1600"/>
              </a:spcBef>
              <a:spcAft>
                <a:spcPts val="160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9pPr>
          </a:lstStyle>
          <a:p>
            <a:pPr marL="0" indent="0" algn="ctr">
              <a:spcAft>
                <a:spcPts val="1600"/>
              </a:spcAft>
              <a:buFont typeface="Josefin Slab"/>
              <a:buNone/>
            </a:pPr>
            <a:r>
              <a:rPr lang="tr-TR" sz="1400" dirty="0" smtClean="0">
                <a:latin typeface="Calibri Light" panose="020F0302020204030204" pitchFamily="34" charset="0"/>
                <a:cs typeface="Calibri Light" panose="020F0302020204030204" pitchFamily="34" charset="0"/>
              </a:rPr>
              <a:t>Ders</a:t>
            </a:r>
            <a:endParaRPr lang="tr-TR" sz="1400" dirty="0">
              <a:latin typeface="Calibri Light" panose="020F0302020204030204" pitchFamily="34" charset="0"/>
              <a:cs typeface="Calibri Light" panose="020F0302020204030204" pitchFamily="34" charset="0"/>
            </a:endParaRPr>
          </a:p>
        </p:txBody>
      </p:sp>
      <p:sp>
        <p:nvSpPr>
          <p:cNvPr id="22" name="Google Shape;1165;p53"/>
          <p:cNvSpPr/>
          <p:nvPr/>
        </p:nvSpPr>
        <p:spPr>
          <a:xfrm>
            <a:off x="2793704" y="4074797"/>
            <a:ext cx="1042315" cy="534327"/>
          </a:xfrm>
          <a:custGeom>
            <a:avLst/>
            <a:gdLst/>
            <a:ahLst/>
            <a:cxnLst/>
            <a:rect l="l" t="t" r="r" b="b"/>
            <a:pathLst>
              <a:path w="65216" h="33432" extrusionOk="0">
                <a:moveTo>
                  <a:pt x="40391" y="0"/>
                </a:moveTo>
                <a:cubicBezTo>
                  <a:pt x="20337" y="0"/>
                  <a:pt x="19058" y="9691"/>
                  <a:pt x="0" y="10190"/>
                </a:cubicBezTo>
                <a:cubicBezTo>
                  <a:pt x="3946" y="23870"/>
                  <a:pt x="17345" y="33431"/>
                  <a:pt x="32305" y="33431"/>
                </a:cubicBezTo>
                <a:cubicBezTo>
                  <a:pt x="48457" y="33431"/>
                  <a:pt x="61140" y="22895"/>
                  <a:pt x="65216" y="7458"/>
                </a:cubicBezTo>
                <a:cubicBezTo>
                  <a:pt x="58538" y="4488"/>
                  <a:pt x="53053" y="0"/>
                  <a:pt x="40391" y="0"/>
                </a:cubicBezTo>
                <a:close/>
              </a:path>
            </a:pathLst>
          </a:custGeom>
          <a:solidFill>
            <a:srgbClr val="F46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66;p53"/>
          <p:cNvSpPr/>
          <p:nvPr/>
        </p:nvSpPr>
        <p:spPr>
          <a:xfrm>
            <a:off x="5222500" y="3660886"/>
            <a:ext cx="1071770" cy="812231"/>
          </a:xfrm>
          <a:custGeom>
            <a:avLst/>
            <a:gdLst/>
            <a:ahLst/>
            <a:cxnLst/>
            <a:rect l="l" t="t" r="r" b="b"/>
            <a:pathLst>
              <a:path w="67059" h="50820" extrusionOk="0">
                <a:moveTo>
                  <a:pt x="26104" y="0"/>
                </a:moveTo>
                <a:cubicBezTo>
                  <a:pt x="13464" y="0"/>
                  <a:pt x="7979" y="4467"/>
                  <a:pt x="1323" y="7437"/>
                </a:cubicBezTo>
                <a:lnTo>
                  <a:pt x="1258" y="7458"/>
                </a:lnTo>
                <a:cubicBezTo>
                  <a:pt x="1258" y="7502"/>
                  <a:pt x="1279" y="7524"/>
                  <a:pt x="1301" y="7567"/>
                </a:cubicBezTo>
                <a:cubicBezTo>
                  <a:pt x="434" y="10602"/>
                  <a:pt x="0" y="13746"/>
                  <a:pt x="0" y="16889"/>
                </a:cubicBezTo>
                <a:cubicBezTo>
                  <a:pt x="0" y="35621"/>
                  <a:pt x="15003" y="50819"/>
                  <a:pt x="33540" y="50819"/>
                </a:cubicBezTo>
                <a:cubicBezTo>
                  <a:pt x="52055" y="50819"/>
                  <a:pt x="67058" y="35643"/>
                  <a:pt x="67058" y="16889"/>
                </a:cubicBezTo>
                <a:cubicBezTo>
                  <a:pt x="67058" y="14700"/>
                  <a:pt x="66841" y="12510"/>
                  <a:pt x="66430" y="10342"/>
                </a:cubicBezTo>
                <a:cubicBezTo>
                  <a:pt x="66451" y="10299"/>
                  <a:pt x="66473" y="10234"/>
                  <a:pt x="66495" y="10190"/>
                </a:cubicBezTo>
                <a:lnTo>
                  <a:pt x="66408" y="10190"/>
                </a:lnTo>
                <a:cubicBezTo>
                  <a:pt x="47437" y="9670"/>
                  <a:pt x="46115" y="0"/>
                  <a:pt x="26104" y="0"/>
                </a:cubicBezTo>
                <a:close/>
              </a:path>
            </a:pathLst>
          </a:custGeom>
          <a:solidFill>
            <a:srgbClr val="F46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68;p53"/>
          <p:cNvSpPr txBox="1">
            <a:spLocks/>
          </p:cNvSpPr>
          <p:nvPr/>
        </p:nvSpPr>
        <p:spPr>
          <a:xfrm>
            <a:off x="2705252" y="3642150"/>
            <a:ext cx="1194000" cy="57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1pPr>
            <a:lvl2pPr marR="0" lvl="1"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9pPr>
          </a:lstStyle>
          <a:p>
            <a:pPr algn="ctr"/>
            <a:r>
              <a:rPr lang="tr-TR" sz="1800" dirty="0">
                <a:solidFill>
                  <a:schemeClr val="accent3"/>
                </a:solidFill>
              </a:rPr>
              <a:t>7</a:t>
            </a:r>
            <a:r>
              <a:rPr lang="es" sz="1800" dirty="0" smtClean="0">
                <a:solidFill>
                  <a:schemeClr val="accent3"/>
                </a:solidFill>
              </a:rPr>
              <a:t>0%</a:t>
            </a:r>
            <a:endParaRPr lang="es" sz="1800" dirty="0">
              <a:solidFill>
                <a:schemeClr val="accent3"/>
              </a:solidFill>
            </a:endParaRPr>
          </a:p>
        </p:txBody>
      </p:sp>
      <p:sp>
        <p:nvSpPr>
          <p:cNvPr id="26" name="Google Shape;1169;p53"/>
          <p:cNvSpPr txBox="1">
            <a:spLocks/>
          </p:cNvSpPr>
          <p:nvPr/>
        </p:nvSpPr>
        <p:spPr>
          <a:xfrm>
            <a:off x="5191486" y="4516315"/>
            <a:ext cx="1153800" cy="670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1pPr>
            <a:lvl2pPr marL="914400" marR="0" lvl="1"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2pPr>
            <a:lvl3pPr marL="1371600" marR="0" lvl="2"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3pPr>
            <a:lvl4pPr marL="1828800" marR="0" lvl="3"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4pPr>
            <a:lvl5pPr marL="2286000" marR="0" lvl="4"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5pPr>
            <a:lvl6pPr marL="2743200" marR="0" lvl="5"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6pPr>
            <a:lvl7pPr marL="3200400" marR="0" lvl="6"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7pPr>
            <a:lvl8pPr marL="3657600" marR="0" lvl="7"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8pPr>
            <a:lvl9pPr marL="4114800" marR="0" lvl="8" indent="-304800" algn="l" rtl="0">
              <a:lnSpc>
                <a:spcPct val="115000"/>
              </a:lnSpc>
              <a:spcBef>
                <a:spcPts val="1600"/>
              </a:spcBef>
              <a:spcAft>
                <a:spcPts val="160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9pPr>
          </a:lstStyle>
          <a:p>
            <a:pPr marL="0" indent="0" algn="ctr">
              <a:spcAft>
                <a:spcPts val="1600"/>
              </a:spcAft>
              <a:buFont typeface="Josefin Slab"/>
              <a:buNone/>
            </a:pPr>
            <a:r>
              <a:rPr lang="tr-TR" sz="1400" dirty="0" smtClean="0">
                <a:latin typeface="Calibri Light" panose="020F0302020204030204" pitchFamily="34" charset="0"/>
                <a:cs typeface="Calibri Light" panose="020F0302020204030204" pitchFamily="34" charset="0"/>
              </a:rPr>
              <a:t>İş yeri Eğitimi</a:t>
            </a:r>
            <a:endParaRPr lang="tr-TR" sz="1400" dirty="0">
              <a:latin typeface="Calibri Light" panose="020F0302020204030204" pitchFamily="34" charset="0"/>
              <a:cs typeface="Calibri Light" panose="020F0302020204030204" pitchFamily="34" charset="0"/>
            </a:endParaRPr>
          </a:p>
        </p:txBody>
      </p:sp>
      <p:sp>
        <p:nvSpPr>
          <p:cNvPr id="27" name="Google Shape;1170;p53"/>
          <p:cNvSpPr txBox="1">
            <a:spLocks/>
          </p:cNvSpPr>
          <p:nvPr/>
        </p:nvSpPr>
        <p:spPr>
          <a:xfrm>
            <a:off x="5171411" y="3811015"/>
            <a:ext cx="1194000" cy="57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1pPr>
            <a:lvl2pPr marR="0" lvl="1"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9pPr>
          </a:lstStyle>
          <a:p>
            <a:pPr algn="ctr"/>
            <a:r>
              <a:rPr lang="es" sz="1800" smtClean="0">
                <a:solidFill>
                  <a:schemeClr val="accent3"/>
                </a:solidFill>
              </a:rPr>
              <a:t>80%</a:t>
            </a:r>
            <a:endParaRPr lang="es" sz="1800" dirty="0">
              <a:solidFill>
                <a:schemeClr val="accent3"/>
              </a:solidFill>
            </a:endParaRPr>
          </a:p>
        </p:txBody>
      </p:sp>
    </p:spTree>
    <p:extLst>
      <p:ext uri="{BB962C8B-B14F-4D97-AF65-F5344CB8AC3E}">
        <p14:creationId xmlns:p14="http://schemas.microsoft.com/office/powerpoint/2010/main" val="3581457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48"/>
          <p:cNvSpPr txBox="1">
            <a:spLocks noGrp="1"/>
          </p:cNvSpPr>
          <p:nvPr>
            <p:ph type="ctrTitle"/>
          </p:nvPr>
        </p:nvSpPr>
        <p:spPr>
          <a:xfrm flipH="1">
            <a:off x="1848400" y="370174"/>
            <a:ext cx="5447100" cy="90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smtClean="0"/>
              <a:t>TEMEL KAVRAMLAR</a:t>
            </a:r>
            <a:endParaRPr dirty="0"/>
          </a:p>
        </p:txBody>
      </p:sp>
      <p:grpSp>
        <p:nvGrpSpPr>
          <p:cNvPr id="1023" name="Google Shape;1023;p48"/>
          <p:cNvGrpSpPr/>
          <p:nvPr/>
        </p:nvGrpSpPr>
        <p:grpSpPr>
          <a:xfrm>
            <a:off x="3453879" y="5322939"/>
            <a:ext cx="114945" cy="81857"/>
            <a:chOff x="-59015625" y="1993850"/>
            <a:chExt cx="144950" cy="103225"/>
          </a:xfrm>
        </p:grpSpPr>
        <p:sp>
          <p:nvSpPr>
            <p:cNvPr id="1024" name="Google Shape;1024;p48"/>
            <p:cNvSpPr/>
            <p:nvPr/>
          </p:nvSpPr>
          <p:spPr>
            <a:xfrm>
              <a:off x="-59015625" y="19938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8"/>
            <p:cNvSpPr/>
            <p:nvPr/>
          </p:nvSpPr>
          <p:spPr>
            <a:xfrm>
              <a:off x="-58954200" y="19938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8"/>
            <p:cNvSpPr/>
            <p:nvPr/>
          </p:nvSpPr>
          <p:spPr>
            <a:xfrm>
              <a:off x="-58891975" y="19938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8"/>
            <p:cNvSpPr/>
            <p:nvPr/>
          </p:nvSpPr>
          <p:spPr>
            <a:xfrm>
              <a:off x="-59015625" y="2034825"/>
              <a:ext cx="20500" cy="21275"/>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8"/>
            <p:cNvSpPr/>
            <p:nvPr/>
          </p:nvSpPr>
          <p:spPr>
            <a:xfrm>
              <a:off x="-58954200" y="2034825"/>
              <a:ext cx="21300" cy="21275"/>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8"/>
            <p:cNvSpPr/>
            <p:nvPr/>
          </p:nvSpPr>
          <p:spPr>
            <a:xfrm>
              <a:off x="-58891975" y="2034825"/>
              <a:ext cx="21300" cy="21275"/>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8"/>
            <p:cNvSpPr/>
            <p:nvPr/>
          </p:nvSpPr>
          <p:spPr>
            <a:xfrm>
              <a:off x="-59015625" y="20765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8"/>
            <p:cNvSpPr/>
            <p:nvPr/>
          </p:nvSpPr>
          <p:spPr>
            <a:xfrm>
              <a:off x="-58954200" y="20765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8"/>
            <p:cNvSpPr/>
            <p:nvPr/>
          </p:nvSpPr>
          <p:spPr>
            <a:xfrm>
              <a:off x="-58891975" y="20765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48"/>
          <p:cNvGrpSpPr/>
          <p:nvPr/>
        </p:nvGrpSpPr>
        <p:grpSpPr>
          <a:xfrm>
            <a:off x="826658" y="1389787"/>
            <a:ext cx="7454349" cy="1286077"/>
            <a:chOff x="240425" y="2675900"/>
            <a:chExt cx="1992875" cy="343825"/>
          </a:xfrm>
        </p:grpSpPr>
        <p:sp>
          <p:nvSpPr>
            <p:cNvPr id="1034" name="Google Shape;1034;p48"/>
            <p:cNvSpPr/>
            <p:nvPr/>
          </p:nvSpPr>
          <p:spPr>
            <a:xfrm>
              <a:off x="240425" y="2675900"/>
              <a:ext cx="1992875" cy="343825"/>
            </a:xfrm>
            <a:custGeom>
              <a:avLst/>
              <a:gdLst/>
              <a:ahLst/>
              <a:cxnLst/>
              <a:rect l="l" t="t" r="r" b="b"/>
              <a:pathLst>
                <a:path w="79715" h="13753" fill="none" extrusionOk="0">
                  <a:moveTo>
                    <a:pt x="79714" y="6761"/>
                  </a:moveTo>
                  <a:lnTo>
                    <a:pt x="74254" y="6761"/>
                  </a:lnTo>
                  <a:cubicBezTo>
                    <a:pt x="74254" y="10551"/>
                    <a:pt x="71175" y="13629"/>
                    <a:pt x="67370" y="13629"/>
                  </a:cubicBezTo>
                  <a:cubicBezTo>
                    <a:pt x="63580" y="13629"/>
                    <a:pt x="60501" y="10551"/>
                    <a:pt x="60501" y="6761"/>
                  </a:cubicBezTo>
                  <a:lnTo>
                    <a:pt x="55953" y="6761"/>
                  </a:lnTo>
                  <a:cubicBezTo>
                    <a:pt x="55892" y="3002"/>
                    <a:pt x="52829" y="1"/>
                    <a:pt x="49085" y="1"/>
                  </a:cubicBezTo>
                  <a:cubicBezTo>
                    <a:pt x="45326" y="1"/>
                    <a:pt x="42263" y="3002"/>
                    <a:pt x="42201" y="6761"/>
                  </a:cubicBezTo>
                  <a:lnTo>
                    <a:pt x="37669" y="6761"/>
                  </a:lnTo>
                  <a:cubicBezTo>
                    <a:pt x="37731" y="10597"/>
                    <a:pt x="34637" y="13753"/>
                    <a:pt x="30785" y="13753"/>
                  </a:cubicBezTo>
                  <a:cubicBezTo>
                    <a:pt x="26948" y="13753"/>
                    <a:pt x="23839" y="10597"/>
                    <a:pt x="23916" y="6761"/>
                  </a:cubicBezTo>
                  <a:lnTo>
                    <a:pt x="19368" y="6761"/>
                  </a:lnTo>
                  <a:cubicBezTo>
                    <a:pt x="19307" y="3002"/>
                    <a:pt x="16244" y="1"/>
                    <a:pt x="12485" y="1"/>
                  </a:cubicBezTo>
                  <a:cubicBezTo>
                    <a:pt x="8741" y="1"/>
                    <a:pt x="5678" y="3002"/>
                    <a:pt x="5616" y="6761"/>
                  </a:cubicBezTo>
                  <a:lnTo>
                    <a:pt x="1" y="6761"/>
                  </a:lnTo>
                </a:path>
              </a:pathLst>
            </a:custGeom>
            <a:noFill/>
            <a:ln w="19050" cap="rnd" cmpd="sng">
              <a:solidFill>
                <a:srgbClr val="24346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8"/>
            <p:cNvSpPr/>
            <p:nvPr/>
          </p:nvSpPr>
          <p:spPr>
            <a:xfrm>
              <a:off x="430700" y="2714171"/>
              <a:ext cx="244450" cy="233225"/>
            </a:xfrm>
            <a:custGeom>
              <a:avLst/>
              <a:gdLst/>
              <a:ahLst/>
              <a:cxnLst/>
              <a:rect l="l" t="t" r="r" b="b"/>
              <a:pathLst>
                <a:path w="9778" h="9329" extrusionOk="0">
                  <a:moveTo>
                    <a:pt x="4815" y="0"/>
                  </a:moveTo>
                  <a:cubicBezTo>
                    <a:pt x="3957" y="0"/>
                    <a:pt x="3070" y="274"/>
                    <a:pt x="2228" y="872"/>
                  </a:cubicBezTo>
                  <a:cubicBezTo>
                    <a:pt x="867" y="1832"/>
                    <a:pt x="1" y="3580"/>
                    <a:pt x="16" y="5343"/>
                  </a:cubicBezTo>
                  <a:cubicBezTo>
                    <a:pt x="1" y="5823"/>
                    <a:pt x="78" y="6287"/>
                    <a:pt x="248" y="6735"/>
                  </a:cubicBezTo>
                  <a:cubicBezTo>
                    <a:pt x="542" y="7385"/>
                    <a:pt x="1022" y="7926"/>
                    <a:pt x="1610" y="8313"/>
                  </a:cubicBezTo>
                  <a:cubicBezTo>
                    <a:pt x="2606" y="8984"/>
                    <a:pt x="3765" y="9329"/>
                    <a:pt x="4931" y="9329"/>
                  </a:cubicBezTo>
                  <a:cubicBezTo>
                    <a:pt x="5702" y="9329"/>
                    <a:pt x="6477" y="9178"/>
                    <a:pt x="7209" y="8870"/>
                  </a:cubicBezTo>
                  <a:cubicBezTo>
                    <a:pt x="7921" y="8592"/>
                    <a:pt x="8524" y="8112"/>
                    <a:pt x="8973" y="7509"/>
                  </a:cubicBezTo>
                  <a:cubicBezTo>
                    <a:pt x="9777" y="6364"/>
                    <a:pt x="9777" y="4724"/>
                    <a:pt x="9251" y="3394"/>
                  </a:cubicBezTo>
                  <a:cubicBezTo>
                    <a:pt x="8424" y="1304"/>
                    <a:pt x="6688" y="0"/>
                    <a:pt x="4815" y="0"/>
                  </a:cubicBezTo>
                  <a:close/>
                </a:path>
              </a:pathLst>
            </a:custGeom>
            <a:solidFill>
              <a:srgbClr val="F46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8"/>
            <p:cNvSpPr/>
            <p:nvPr/>
          </p:nvSpPr>
          <p:spPr>
            <a:xfrm>
              <a:off x="877775" y="2718175"/>
              <a:ext cx="269975" cy="234600"/>
            </a:xfrm>
            <a:custGeom>
              <a:avLst/>
              <a:gdLst/>
              <a:ahLst/>
              <a:cxnLst/>
              <a:rect l="l" t="t" r="r" b="b"/>
              <a:pathLst>
                <a:path w="10799" h="9384" extrusionOk="0">
                  <a:moveTo>
                    <a:pt x="5351" y="1"/>
                  </a:moveTo>
                  <a:cubicBezTo>
                    <a:pt x="4487" y="1"/>
                    <a:pt x="3611" y="225"/>
                    <a:pt x="2816" y="731"/>
                  </a:cubicBezTo>
                  <a:cubicBezTo>
                    <a:pt x="2707" y="793"/>
                    <a:pt x="2615" y="870"/>
                    <a:pt x="2522" y="932"/>
                  </a:cubicBezTo>
                  <a:cubicBezTo>
                    <a:pt x="1857" y="1443"/>
                    <a:pt x="1315" y="2108"/>
                    <a:pt x="928" y="2850"/>
                  </a:cubicBezTo>
                  <a:cubicBezTo>
                    <a:pt x="31" y="4583"/>
                    <a:pt x="0" y="6749"/>
                    <a:pt x="1563" y="8125"/>
                  </a:cubicBezTo>
                  <a:cubicBezTo>
                    <a:pt x="2444" y="8914"/>
                    <a:pt x="3651" y="9286"/>
                    <a:pt x="4842" y="9363"/>
                  </a:cubicBezTo>
                  <a:cubicBezTo>
                    <a:pt x="5002" y="9377"/>
                    <a:pt x="5162" y="9384"/>
                    <a:pt x="5322" y="9384"/>
                  </a:cubicBezTo>
                  <a:cubicBezTo>
                    <a:pt x="6215" y="9384"/>
                    <a:pt x="7105" y="9166"/>
                    <a:pt x="7905" y="8760"/>
                  </a:cubicBezTo>
                  <a:cubicBezTo>
                    <a:pt x="8957" y="8172"/>
                    <a:pt x="10102" y="6269"/>
                    <a:pt x="10303" y="5078"/>
                  </a:cubicBezTo>
                  <a:cubicBezTo>
                    <a:pt x="10799" y="2328"/>
                    <a:pt x="8133" y="1"/>
                    <a:pt x="5351" y="1"/>
                  </a:cubicBezTo>
                  <a:close/>
                </a:path>
              </a:pathLst>
            </a:custGeom>
            <a:solidFill>
              <a:srgbClr val="69A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8"/>
            <p:cNvSpPr/>
            <p:nvPr/>
          </p:nvSpPr>
          <p:spPr>
            <a:xfrm>
              <a:off x="1327557" y="2713964"/>
              <a:ext cx="265700" cy="236975"/>
            </a:xfrm>
            <a:custGeom>
              <a:avLst/>
              <a:gdLst/>
              <a:ahLst/>
              <a:cxnLst/>
              <a:rect l="l" t="t" r="r" b="b"/>
              <a:pathLst>
                <a:path w="10628" h="9479" extrusionOk="0">
                  <a:moveTo>
                    <a:pt x="5368" y="0"/>
                  </a:moveTo>
                  <a:cubicBezTo>
                    <a:pt x="4737" y="0"/>
                    <a:pt x="4106" y="161"/>
                    <a:pt x="3512" y="519"/>
                  </a:cubicBezTo>
                  <a:cubicBezTo>
                    <a:pt x="1129" y="1943"/>
                    <a:pt x="0" y="6119"/>
                    <a:pt x="2181" y="8161"/>
                  </a:cubicBezTo>
                  <a:cubicBezTo>
                    <a:pt x="3145" y="9048"/>
                    <a:pt x="4458" y="9478"/>
                    <a:pt x="5766" y="9478"/>
                  </a:cubicBezTo>
                  <a:cubicBezTo>
                    <a:pt x="6558" y="9478"/>
                    <a:pt x="7348" y="9321"/>
                    <a:pt x="8060" y="9012"/>
                  </a:cubicBezTo>
                  <a:cubicBezTo>
                    <a:pt x="8756" y="8734"/>
                    <a:pt x="9374" y="8254"/>
                    <a:pt x="9823" y="7651"/>
                  </a:cubicBezTo>
                  <a:cubicBezTo>
                    <a:pt x="10627" y="6506"/>
                    <a:pt x="10627" y="4866"/>
                    <a:pt x="10102" y="3536"/>
                  </a:cubicBezTo>
                  <a:cubicBezTo>
                    <a:pt x="9316" y="1577"/>
                    <a:pt x="7346" y="0"/>
                    <a:pt x="5368" y="0"/>
                  </a:cubicBezTo>
                  <a:close/>
                </a:path>
              </a:pathLst>
            </a:custGeom>
            <a:solidFill>
              <a:srgbClr val="F46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8"/>
            <p:cNvSpPr/>
            <p:nvPr/>
          </p:nvSpPr>
          <p:spPr>
            <a:xfrm>
              <a:off x="1781582" y="2713386"/>
              <a:ext cx="294875" cy="241300"/>
            </a:xfrm>
            <a:custGeom>
              <a:avLst/>
              <a:gdLst/>
              <a:ahLst/>
              <a:cxnLst/>
              <a:rect l="l" t="t" r="r" b="b"/>
              <a:pathLst>
                <a:path w="11795" h="9652" extrusionOk="0">
                  <a:moveTo>
                    <a:pt x="5501" y="0"/>
                  </a:moveTo>
                  <a:cubicBezTo>
                    <a:pt x="4682" y="0"/>
                    <a:pt x="3850" y="238"/>
                    <a:pt x="3078" y="783"/>
                  </a:cubicBezTo>
                  <a:cubicBezTo>
                    <a:pt x="124" y="2887"/>
                    <a:pt x="0" y="8085"/>
                    <a:pt x="3713" y="9384"/>
                  </a:cubicBezTo>
                  <a:cubicBezTo>
                    <a:pt x="4224" y="9564"/>
                    <a:pt x="4776" y="9651"/>
                    <a:pt x="5336" y="9651"/>
                  </a:cubicBezTo>
                  <a:cubicBezTo>
                    <a:pt x="7183" y="9651"/>
                    <a:pt x="9126" y="8706"/>
                    <a:pt x="10040" y="7033"/>
                  </a:cubicBezTo>
                  <a:cubicBezTo>
                    <a:pt x="11794" y="3758"/>
                    <a:pt x="8752" y="0"/>
                    <a:pt x="5501" y="0"/>
                  </a:cubicBezTo>
                  <a:close/>
                </a:path>
              </a:pathLst>
            </a:custGeom>
            <a:solidFill>
              <a:srgbClr val="69A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9" name="Google Shape;1039;p48"/>
          <p:cNvSpPr txBox="1"/>
          <p:nvPr/>
        </p:nvSpPr>
        <p:spPr>
          <a:xfrm>
            <a:off x="1214230" y="938890"/>
            <a:ext cx="1544700" cy="67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dirty="0" smtClean="0">
                <a:solidFill>
                  <a:schemeClr val="accent1"/>
                </a:solidFill>
                <a:latin typeface="Chelsea Market"/>
                <a:ea typeface="Chelsea Market"/>
                <a:cs typeface="Chelsea Market"/>
                <a:sym typeface="Chelsea Market"/>
              </a:rPr>
              <a:t>ÜNİVERSİTE</a:t>
            </a:r>
            <a:endParaRPr dirty="0">
              <a:solidFill>
                <a:schemeClr val="accent1"/>
              </a:solidFill>
              <a:latin typeface="Chelsea Market"/>
              <a:ea typeface="Chelsea Market"/>
              <a:cs typeface="Chelsea Market"/>
              <a:sym typeface="Chelsea Market"/>
            </a:endParaRPr>
          </a:p>
        </p:txBody>
      </p:sp>
      <p:sp>
        <p:nvSpPr>
          <p:cNvPr id="1040" name="Google Shape;1040;p48"/>
          <p:cNvSpPr txBox="1"/>
          <p:nvPr/>
        </p:nvSpPr>
        <p:spPr>
          <a:xfrm>
            <a:off x="2896630" y="2692081"/>
            <a:ext cx="1544700" cy="765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dirty="0" smtClean="0">
                <a:solidFill>
                  <a:schemeClr val="accent2"/>
                </a:solidFill>
                <a:latin typeface="Chelsea Market"/>
                <a:ea typeface="Chelsea Market"/>
                <a:cs typeface="Chelsea Market"/>
                <a:sym typeface="Chelsea Market"/>
              </a:rPr>
              <a:t>FAKÜLTE</a:t>
            </a:r>
            <a:r>
              <a:rPr lang="es" sz="1000" dirty="0">
                <a:solidFill>
                  <a:schemeClr val="accent2"/>
                </a:solidFill>
                <a:latin typeface="Barlow Semi Condensed"/>
                <a:ea typeface="Barlow Semi Condensed"/>
                <a:cs typeface="Barlow Semi Condensed"/>
                <a:sym typeface="Barlow Semi Condensed"/>
              </a:rPr>
              <a:t/>
            </a:r>
            <a:br>
              <a:rPr lang="es" sz="1000" dirty="0">
                <a:solidFill>
                  <a:schemeClr val="accent2"/>
                </a:solidFill>
                <a:latin typeface="Barlow Semi Condensed"/>
                <a:ea typeface="Barlow Semi Condensed"/>
                <a:cs typeface="Barlow Semi Condensed"/>
                <a:sym typeface="Barlow Semi Condensed"/>
              </a:rPr>
            </a:br>
            <a:endParaRPr sz="1100" dirty="0">
              <a:solidFill>
                <a:schemeClr val="accent4"/>
              </a:solidFill>
              <a:latin typeface="Josefin Slab"/>
              <a:ea typeface="Josefin Slab"/>
              <a:cs typeface="Josefin Slab"/>
              <a:sym typeface="Josefin Slab"/>
            </a:endParaRPr>
          </a:p>
        </p:txBody>
      </p:sp>
      <p:sp>
        <p:nvSpPr>
          <p:cNvPr id="1041" name="Google Shape;1041;p48"/>
          <p:cNvSpPr txBox="1"/>
          <p:nvPr/>
        </p:nvSpPr>
        <p:spPr>
          <a:xfrm>
            <a:off x="4617650" y="1012884"/>
            <a:ext cx="1544700" cy="67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dirty="0" smtClean="0">
                <a:solidFill>
                  <a:schemeClr val="accent2"/>
                </a:solidFill>
                <a:latin typeface="Chelsea Market"/>
                <a:ea typeface="Chelsea Market"/>
                <a:cs typeface="Chelsea Market"/>
                <a:sym typeface="Chelsea Market"/>
              </a:rPr>
              <a:t>REKTÖR</a:t>
            </a:r>
            <a:r>
              <a:rPr lang="es" sz="1000" dirty="0">
                <a:solidFill>
                  <a:schemeClr val="accent2"/>
                </a:solidFill>
                <a:latin typeface="Chelsea Market"/>
                <a:ea typeface="Chelsea Market"/>
                <a:cs typeface="Chelsea Market"/>
                <a:sym typeface="Chelsea Market"/>
              </a:rPr>
              <a:t/>
            </a:r>
            <a:br>
              <a:rPr lang="es" sz="1000" dirty="0">
                <a:solidFill>
                  <a:schemeClr val="accent2"/>
                </a:solidFill>
                <a:latin typeface="Chelsea Market"/>
                <a:ea typeface="Chelsea Market"/>
                <a:cs typeface="Chelsea Market"/>
                <a:sym typeface="Chelsea Market"/>
              </a:rPr>
            </a:br>
            <a:endParaRPr sz="1100" dirty="0">
              <a:solidFill>
                <a:schemeClr val="accent4"/>
              </a:solidFill>
              <a:latin typeface="Josefin Slab"/>
              <a:ea typeface="Josefin Slab"/>
              <a:cs typeface="Josefin Slab"/>
              <a:sym typeface="Josefin Slab"/>
            </a:endParaRPr>
          </a:p>
        </p:txBody>
      </p:sp>
      <p:sp>
        <p:nvSpPr>
          <p:cNvPr id="1042" name="Google Shape;1042;p48"/>
          <p:cNvSpPr txBox="1"/>
          <p:nvPr/>
        </p:nvSpPr>
        <p:spPr>
          <a:xfrm>
            <a:off x="6364180" y="2699993"/>
            <a:ext cx="1544700" cy="765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dirty="0" smtClean="0">
                <a:solidFill>
                  <a:schemeClr val="accent2"/>
                </a:solidFill>
                <a:latin typeface="Chelsea Market"/>
                <a:ea typeface="Chelsea Market"/>
                <a:cs typeface="Chelsea Market"/>
                <a:sym typeface="Chelsea Market"/>
              </a:rPr>
              <a:t>DEKAN</a:t>
            </a:r>
            <a:r>
              <a:rPr lang="es" sz="1000" dirty="0">
                <a:solidFill>
                  <a:schemeClr val="accent1"/>
                </a:solidFill>
                <a:latin typeface="Chelsea Market"/>
                <a:ea typeface="Chelsea Market"/>
                <a:cs typeface="Chelsea Market"/>
                <a:sym typeface="Chelsea Market"/>
              </a:rPr>
              <a:t/>
            </a:r>
            <a:br>
              <a:rPr lang="es" sz="1000" dirty="0">
                <a:solidFill>
                  <a:schemeClr val="accent1"/>
                </a:solidFill>
                <a:latin typeface="Chelsea Market"/>
                <a:ea typeface="Chelsea Market"/>
                <a:cs typeface="Chelsea Market"/>
                <a:sym typeface="Chelsea Market"/>
              </a:rPr>
            </a:br>
            <a:endParaRPr sz="1100" dirty="0">
              <a:solidFill>
                <a:schemeClr val="accent4"/>
              </a:solidFill>
              <a:latin typeface="Josefin Slab"/>
              <a:ea typeface="Josefin Slab"/>
              <a:cs typeface="Josefin Slab"/>
              <a:sym typeface="Josefin Slab"/>
            </a:endParaRPr>
          </a:p>
        </p:txBody>
      </p:sp>
      <p:sp>
        <p:nvSpPr>
          <p:cNvPr id="1043" name="Google Shape;1043;p48"/>
          <p:cNvSpPr txBox="1"/>
          <p:nvPr/>
        </p:nvSpPr>
        <p:spPr>
          <a:xfrm>
            <a:off x="1552030" y="1803531"/>
            <a:ext cx="869100" cy="368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dirty="0" smtClean="0">
                <a:solidFill>
                  <a:schemeClr val="accent3"/>
                </a:solidFill>
                <a:latin typeface="Chelsea Market"/>
                <a:ea typeface="Chelsea Market"/>
                <a:cs typeface="Chelsea Market"/>
                <a:sym typeface="Chelsea Market"/>
              </a:rPr>
              <a:t>1</a:t>
            </a:r>
            <a:endParaRPr sz="1100" dirty="0">
              <a:solidFill>
                <a:schemeClr val="accent3"/>
              </a:solidFill>
              <a:latin typeface="Josefin Slab"/>
              <a:ea typeface="Josefin Slab"/>
              <a:cs typeface="Josefin Slab"/>
              <a:sym typeface="Josefin Slab"/>
            </a:endParaRPr>
          </a:p>
        </p:txBody>
      </p:sp>
      <p:sp>
        <p:nvSpPr>
          <p:cNvPr id="1044" name="Google Shape;1044;p48"/>
          <p:cNvSpPr txBox="1"/>
          <p:nvPr/>
        </p:nvSpPr>
        <p:spPr>
          <a:xfrm>
            <a:off x="3234430" y="1803531"/>
            <a:ext cx="869100" cy="368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dirty="0" smtClean="0">
                <a:solidFill>
                  <a:schemeClr val="accent3"/>
                </a:solidFill>
                <a:latin typeface="Chelsea Market"/>
                <a:ea typeface="Chelsea Market"/>
                <a:cs typeface="Chelsea Market"/>
                <a:sym typeface="Chelsea Market"/>
              </a:rPr>
              <a:t>2</a:t>
            </a:r>
            <a:endParaRPr sz="1100" dirty="0">
              <a:solidFill>
                <a:schemeClr val="accent3"/>
              </a:solidFill>
              <a:latin typeface="Josefin Slab"/>
              <a:ea typeface="Josefin Slab"/>
              <a:cs typeface="Josefin Slab"/>
              <a:sym typeface="Josefin Slab"/>
            </a:endParaRPr>
          </a:p>
        </p:txBody>
      </p:sp>
      <p:sp>
        <p:nvSpPr>
          <p:cNvPr id="1045" name="Google Shape;1045;p48"/>
          <p:cNvSpPr txBox="1"/>
          <p:nvPr/>
        </p:nvSpPr>
        <p:spPr>
          <a:xfrm>
            <a:off x="5021255" y="1803531"/>
            <a:ext cx="869100" cy="368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dirty="0" smtClean="0">
                <a:solidFill>
                  <a:schemeClr val="accent3"/>
                </a:solidFill>
                <a:latin typeface="Chelsea Market"/>
                <a:ea typeface="Chelsea Market"/>
                <a:cs typeface="Chelsea Market"/>
                <a:sym typeface="Chelsea Market"/>
              </a:rPr>
              <a:t>3</a:t>
            </a:r>
            <a:endParaRPr sz="1100" dirty="0">
              <a:solidFill>
                <a:schemeClr val="accent3"/>
              </a:solidFill>
              <a:latin typeface="Josefin Slab"/>
              <a:ea typeface="Josefin Slab"/>
              <a:cs typeface="Josefin Slab"/>
              <a:sym typeface="Josefin Slab"/>
            </a:endParaRPr>
          </a:p>
        </p:txBody>
      </p:sp>
      <p:sp>
        <p:nvSpPr>
          <p:cNvPr id="1046" name="Google Shape;1046;p48"/>
          <p:cNvSpPr txBox="1"/>
          <p:nvPr/>
        </p:nvSpPr>
        <p:spPr>
          <a:xfrm>
            <a:off x="6701980" y="1803531"/>
            <a:ext cx="869100" cy="368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dirty="0" smtClean="0">
                <a:solidFill>
                  <a:schemeClr val="accent3"/>
                </a:solidFill>
                <a:latin typeface="Chelsea Market"/>
                <a:ea typeface="Chelsea Market"/>
                <a:cs typeface="Chelsea Market"/>
                <a:sym typeface="Chelsea Market"/>
              </a:rPr>
              <a:t>4</a:t>
            </a:r>
            <a:endParaRPr sz="1100" dirty="0">
              <a:solidFill>
                <a:schemeClr val="accent3"/>
              </a:solidFill>
              <a:latin typeface="Josefin Slab"/>
              <a:ea typeface="Josefin Slab"/>
              <a:cs typeface="Josefin Slab"/>
              <a:sym typeface="Josefin Slab"/>
            </a:endParaRPr>
          </a:p>
        </p:txBody>
      </p:sp>
      <p:pic>
        <p:nvPicPr>
          <p:cNvPr id="1047" name="Google Shape;1047;p48"/>
          <p:cNvPicPr preferRelativeResize="0"/>
          <p:nvPr/>
        </p:nvPicPr>
        <p:blipFill>
          <a:blip r:embed="rId3">
            <a:alphaModFix/>
          </a:blip>
          <a:stretch>
            <a:fillRect/>
          </a:stretch>
        </p:blipFill>
        <p:spPr>
          <a:xfrm>
            <a:off x="563325" y="4006750"/>
            <a:ext cx="782403" cy="670500"/>
          </a:xfrm>
          <a:prstGeom prst="rect">
            <a:avLst/>
          </a:prstGeom>
          <a:noFill/>
          <a:ln>
            <a:noFill/>
          </a:ln>
        </p:spPr>
      </p:pic>
      <p:sp>
        <p:nvSpPr>
          <p:cNvPr id="36" name="Google Shape;1043;p48"/>
          <p:cNvSpPr txBox="1"/>
          <p:nvPr/>
        </p:nvSpPr>
        <p:spPr>
          <a:xfrm>
            <a:off x="3273050" y="3886557"/>
            <a:ext cx="869100" cy="368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dirty="0" smtClean="0">
                <a:solidFill>
                  <a:schemeClr val="accent3"/>
                </a:solidFill>
                <a:latin typeface="Chelsea Market"/>
                <a:ea typeface="Chelsea Market"/>
                <a:cs typeface="Chelsea Market"/>
                <a:sym typeface="Chelsea Market"/>
              </a:rPr>
              <a:t>1</a:t>
            </a:r>
            <a:endParaRPr sz="1100" dirty="0">
              <a:solidFill>
                <a:schemeClr val="accent3"/>
              </a:solidFill>
              <a:latin typeface="Josefin Slab"/>
              <a:ea typeface="Josefin Slab"/>
              <a:cs typeface="Josefin Slab"/>
              <a:sym typeface="Josefin Slab"/>
            </a:endParaRPr>
          </a:p>
        </p:txBody>
      </p:sp>
      <p:sp>
        <p:nvSpPr>
          <p:cNvPr id="37" name="Google Shape;1044;p48"/>
          <p:cNvSpPr txBox="1"/>
          <p:nvPr/>
        </p:nvSpPr>
        <p:spPr>
          <a:xfrm>
            <a:off x="4955450" y="3886557"/>
            <a:ext cx="869100" cy="368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dirty="0" smtClean="0">
                <a:solidFill>
                  <a:schemeClr val="accent3"/>
                </a:solidFill>
                <a:latin typeface="Chelsea Market"/>
                <a:ea typeface="Chelsea Market"/>
                <a:cs typeface="Chelsea Market"/>
                <a:sym typeface="Chelsea Market"/>
              </a:rPr>
              <a:t>2</a:t>
            </a:r>
            <a:endParaRPr sz="1100" dirty="0">
              <a:solidFill>
                <a:schemeClr val="accent3"/>
              </a:solidFill>
              <a:latin typeface="Josefin Slab"/>
              <a:ea typeface="Josefin Slab"/>
              <a:cs typeface="Josefin Slab"/>
              <a:sym typeface="Josefin Slab"/>
            </a:endParaRPr>
          </a:p>
        </p:txBody>
      </p:sp>
      <p:grpSp>
        <p:nvGrpSpPr>
          <p:cNvPr id="41" name="Google Shape;1033;p48"/>
          <p:cNvGrpSpPr/>
          <p:nvPr/>
        </p:nvGrpSpPr>
        <p:grpSpPr>
          <a:xfrm>
            <a:off x="998108" y="3112303"/>
            <a:ext cx="7454349" cy="1286077"/>
            <a:chOff x="240425" y="2675900"/>
            <a:chExt cx="1992875" cy="343825"/>
          </a:xfrm>
        </p:grpSpPr>
        <p:sp>
          <p:nvSpPr>
            <p:cNvPr id="42" name="Google Shape;1034;p48"/>
            <p:cNvSpPr/>
            <p:nvPr/>
          </p:nvSpPr>
          <p:spPr>
            <a:xfrm>
              <a:off x="240425" y="2675900"/>
              <a:ext cx="1992875" cy="343825"/>
            </a:xfrm>
            <a:custGeom>
              <a:avLst/>
              <a:gdLst/>
              <a:ahLst/>
              <a:cxnLst/>
              <a:rect l="l" t="t" r="r" b="b"/>
              <a:pathLst>
                <a:path w="79715" h="13753" fill="none" extrusionOk="0">
                  <a:moveTo>
                    <a:pt x="79714" y="6761"/>
                  </a:moveTo>
                  <a:lnTo>
                    <a:pt x="74254" y="6761"/>
                  </a:lnTo>
                  <a:cubicBezTo>
                    <a:pt x="74254" y="10551"/>
                    <a:pt x="71175" y="13629"/>
                    <a:pt x="67370" y="13629"/>
                  </a:cubicBezTo>
                  <a:cubicBezTo>
                    <a:pt x="63580" y="13629"/>
                    <a:pt x="60501" y="10551"/>
                    <a:pt x="60501" y="6761"/>
                  </a:cubicBezTo>
                  <a:lnTo>
                    <a:pt x="55953" y="6761"/>
                  </a:lnTo>
                  <a:cubicBezTo>
                    <a:pt x="55892" y="3002"/>
                    <a:pt x="52829" y="1"/>
                    <a:pt x="49085" y="1"/>
                  </a:cubicBezTo>
                  <a:cubicBezTo>
                    <a:pt x="45326" y="1"/>
                    <a:pt x="42263" y="3002"/>
                    <a:pt x="42201" y="6761"/>
                  </a:cubicBezTo>
                  <a:lnTo>
                    <a:pt x="37669" y="6761"/>
                  </a:lnTo>
                  <a:cubicBezTo>
                    <a:pt x="37731" y="10597"/>
                    <a:pt x="34637" y="13753"/>
                    <a:pt x="30785" y="13753"/>
                  </a:cubicBezTo>
                  <a:cubicBezTo>
                    <a:pt x="26948" y="13753"/>
                    <a:pt x="23839" y="10597"/>
                    <a:pt x="23916" y="6761"/>
                  </a:cubicBezTo>
                  <a:lnTo>
                    <a:pt x="19368" y="6761"/>
                  </a:lnTo>
                  <a:cubicBezTo>
                    <a:pt x="19307" y="3002"/>
                    <a:pt x="16244" y="1"/>
                    <a:pt x="12485" y="1"/>
                  </a:cubicBezTo>
                  <a:cubicBezTo>
                    <a:pt x="8741" y="1"/>
                    <a:pt x="5678" y="3002"/>
                    <a:pt x="5616" y="6761"/>
                  </a:cubicBezTo>
                  <a:lnTo>
                    <a:pt x="1" y="6761"/>
                  </a:lnTo>
                </a:path>
              </a:pathLst>
            </a:custGeom>
            <a:noFill/>
            <a:ln w="19050" cap="rnd" cmpd="sng">
              <a:solidFill>
                <a:srgbClr val="24346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35;p48"/>
            <p:cNvSpPr/>
            <p:nvPr/>
          </p:nvSpPr>
          <p:spPr>
            <a:xfrm>
              <a:off x="430700" y="2714171"/>
              <a:ext cx="244450" cy="233225"/>
            </a:xfrm>
            <a:custGeom>
              <a:avLst/>
              <a:gdLst/>
              <a:ahLst/>
              <a:cxnLst/>
              <a:rect l="l" t="t" r="r" b="b"/>
              <a:pathLst>
                <a:path w="9778" h="9329" extrusionOk="0">
                  <a:moveTo>
                    <a:pt x="4815" y="0"/>
                  </a:moveTo>
                  <a:cubicBezTo>
                    <a:pt x="3957" y="0"/>
                    <a:pt x="3070" y="274"/>
                    <a:pt x="2228" y="872"/>
                  </a:cubicBezTo>
                  <a:cubicBezTo>
                    <a:pt x="867" y="1832"/>
                    <a:pt x="1" y="3580"/>
                    <a:pt x="16" y="5343"/>
                  </a:cubicBezTo>
                  <a:cubicBezTo>
                    <a:pt x="1" y="5823"/>
                    <a:pt x="78" y="6287"/>
                    <a:pt x="248" y="6735"/>
                  </a:cubicBezTo>
                  <a:cubicBezTo>
                    <a:pt x="542" y="7385"/>
                    <a:pt x="1022" y="7926"/>
                    <a:pt x="1610" y="8313"/>
                  </a:cubicBezTo>
                  <a:cubicBezTo>
                    <a:pt x="2606" y="8984"/>
                    <a:pt x="3765" y="9329"/>
                    <a:pt x="4931" y="9329"/>
                  </a:cubicBezTo>
                  <a:cubicBezTo>
                    <a:pt x="5702" y="9329"/>
                    <a:pt x="6477" y="9178"/>
                    <a:pt x="7209" y="8870"/>
                  </a:cubicBezTo>
                  <a:cubicBezTo>
                    <a:pt x="7921" y="8592"/>
                    <a:pt x="8524" y="8112"/>
                    <a:pt x="8973" y="7509"/>
                  </a:cubicBezTo>
                  <a:cubicBezTo>
                    <a:pt x="9777" y="6364"/>
                    <a:pt x="9777" y="4724"/>
                    <a:pt x="9251" y="3394"/>
                  </a:cubicBezTo>
                  <a:cubicBezTo>
                    <a:pt x="8424" y="1304"/>
                    <a:pt x="6688" y="0"/>
                    <a:pt x="4815" y="0"/>
                  </a:cubicBezTo>
                  <a:close/>
                </a:path>
              </a:pathLst>
            </a:custGeom>
            <a:solidFill>
              <a:srgbClr val="F46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36;p48"/>
            <p:cNvSpPr/>
            <p:nvPr/>
          </p:nvSpPr>
          <p:spPr>
            <a:xfrm>
              <a:off x="877775" y="2718175"/>
              <a:ext cx="269975" cy="234600"/>
            </a:xfrm>
            <a:custGeom>
              <a:avLst/>
              <a:gdLst/>
              <a:ahLst/>
              <a:cxnLst/>
              <a:rect l="l" t="t" r="r" b="b"/>
              <a:pathLst>
                <a:path w="10799" h="9384" extrusionOk="0">
                  <a:moveTo>
                    <a:pt x="5351" y="1"/>
                  </a:moveTo>
                  <a:cubicBezTo>
                    <a:pt x="4487" y="1"/>
                    <a:pt x="3611" y="225"/>
                    <a:pt x="2816" y="731"/>
                  </a:cubicBezTo>
                  <a:cubicBezTo>
                    <a:pt x="2707" y="793"/>
                    <a:pt x="2615" y="870"/>
                    <a:pt x="2522" y="932"/>
                  </a:cubicBezTo>
                  <a:cubicBezTo>
                    <a:pt x="1857" y="1443"/>
                    <a:pt x="1315" y="2108"/>
                    <a:pt x="928" y="2850"/>
                  </a:cubicBezTo>
                  <a:cubicBezTo>
                    <a:pt x="31" y="4583"/>
                    <a:pt x="0" y="6749"/>
                    <a:pt x="1563" y="8125"/>
                  </a:cubicBezTo>
                  <a:cubicBezTo>
                    <a:pt x="2444" y="8914"/>
                    <a:pt x="3651" y="9286"/>
                    <a:pt x="4842" y="9363"/>
                  </a:cubicBezTo>
                  <a:cubicBezTo>
                    <a:pt x="5002" y="9377"/>
                    <a:pt x="5162" y="9384"/>
                    <a:pt x="5322" y="9384"/>
                  </a:cubicBezTo>
                  <a:cubicBezTo>
                    <a:pt x="6215" y="9384"/>
                    <a:pt x="7105" y="9166"/>
                    <a:pt x="7905" y="8760"/>
                  </a:cubicBezTo>
                  <a:cubicBezTo>
                    <a:pt x="8957" y="8172"/>
                    <a:pt x="10102" y="6269"/>
                    <a:pt x="10303" y="5078"/>
                  </a:cubicBezTo>
                  <a:cubicBezTo>
                    <a:pt x="10799" y="2328"/>
                    <a:pt x="8133" y="1"/>
                    <a:pt x="5351" y="1"/>
                  </a:cubicBezTo>
                  <a:close/>
                </a:path>
              </a:pathLst>
            </a:custGeom>
            <a:solidFill>
              <a:srgbClr val="69A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37;p48"/>
            <p:cNvSpPr/>
            <p:nvPr/>
          </p:nvSpPr>
          <p:spPr>
            <a:xfrm>
              <a:off x="1327557" y="2713964"/>
              <a:ext cx="265700" cy="236975"/>
            </a:xfrm>
            <a:custGeom>
              <a:avLst/>
              <a:gdLst/>
              <a:ahLst/>
              <a:cxnLst/>
              <a:rect l="l" t="t" r="r" b="b"/>
              <a:pathLst>
                <a:path w="10628" h="9479" extrusionOk="0">
                  <a:moveTo>
                    <a:pt x="5368" y="0"/>
                  </a:moveTo>
                  <a:cubicBezTo>
                    <a:pt x="4737" y="0"/>
                    <a:pt x="4106" y="161"/>
                    <a:pt x="3512" y="519"/>
                  </a:cubicBezTo>
                  <a:cubicBezTo>
                    <a:pt x="1129" y="1943"/>
                    <a:pt x="0" y="6119"/>
                    <a:pt x="2181" y="8161"/>
                  </a:cubicBezTo>
                  <a:cubicBezTo>
                    <a:pt x="3145" y="9048"/>
                    <a:pt x="4458" y="9478"/>
                    <a:pt x="5766" y="9478"/>
                  </a:cubicBezTo>
                  <a:cubicBezTo>
                    <a:pt x="6558" y="9478"/>
                    <a:pt x="7348" y="9321"/>
                    <a:pt x="8060" y="9012"/>
                  </a:cubicBezTo>
                  <a:cubicBezTo>
                    <a:pt x="8756" y="8734"/>
                    <a:pt x="9374" y="8254"/>
                    <a:pt x="9823" y="7651"/>
                  </a:cubicBezTo>
                  <a:cubicBezTo>
                    <a:pt x="10627" y="6506"/>
                    <a:pt x="10627" y="4866"/>
                    <a:pt x="10102" y="3536"/>
                  </a:cubicBezTo>
                  <a:cubicBezTo>
                    <a:pt x="9316" y="1577"/>
                    <a:pt x="7346" y="0"/>
                    <a:pt x="5368" y="0"/>
                  </a:cubicBezTo>
                  <a:close/>
                </a:path>
              </a:pathLst>
            </a:custGeom>
            <a:solidFill>
              <a:srgbClr val="F46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8;p48"/>
            <p:cNvSpPr/>
            <p:nvPr/>
          </p:nvSpPr>
          <p:spPr>
            <a:xfrm>
              <a:off x="1781582" y="2713386"/>
              <a:ext cx="294875" cy="241300"/>
            </a:xfrm>
            <a:custGeom>
              <a:avLst/>
              <a:gdLst/>
              <a:ahLst/>
              <a:cxnLst/>
              <a:rect l="l" t="t" r="r" b="b"/>
              <a:pathLst>
                <a:path w="11795" h="9652" extrusionOk="0">
                  <a:moveTo>
                    <a:pt x="5501" y="0"/>
                  </a:moveTo>
                  <a:cubicBezTo>
                    <a:pt x="4682" y="0"/>
                    <a:pt x="3850" y="238"/>
                    <a:pt x="3078" y="783"/>
                  </a:cubicBezTo>
                  <a:cubicBezTo>
                    <a:pt x="124" y="2887"/>
                    <a:pt x="0" y="8085"/>
                    <a:pt x="3713" y="9384"/>
                  </a:cubicBezTo>
                  <a:cubicBezTo>
                    <a:pt x="4224" y="9564"/>
                    <a:pt x="4776" y="9651"/>
                    <a:pt x="5336" y="9651"/>
                  </a:cubicBezTo>
                  <a:cubicBezTo>
                    <a:pt x="7183" y="9651"/>
                    <a:pt x="9126" y="8706"/>
                    <a:pt x="10040" y="7033"/>
                  </a:cubicBezTo>
                  <a:cubicBezTo>
                    <a:pt x="11794" y="3758"/>
                    <a:pt x="8752" y="0"/>
                    <a:pt x="5501" y="0"/>
                  </a:cubicBezTo>
                  <a:close/>
                </a:path>
              </a:pathLst>
            </a:custGeom>
            <a:solidFill>
              <a:srgbClr val="69A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9;p48"/>
          <p:cNvSpPr txBox="1"/>
          <p:nvPr/>
        </p:nvSpPr>
        <p:spPr>
          <a:xfrm>
            <a:off x="1188714" y="2708890"/>
            <a:ext cx="1956600" cy="67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dirty="0" smtClean="0">
                <a:solidFill>
                  <a:schemeClr val="accent1"/>
                </a:solidFill>
                <a:latin typeface="Chelsea Market"/>
                <a:ea typeface="Chelsea Market"/>
                <a:cs typeface="Chelsea Market"/>
                <a:sym typeface="Chelsea Market"/>
              </a:rPr>
              <a:t>FAKÜLTE SEKRETERİ</a:t>
            </a:r>
            <a:endParaRPr dirty="0">
              <a:solidFill>
                <a:schemeClr val="accent1"/>
              </a:solidFill>
              <a:latin typeface="Chelsea Market"/>
              <a:ea typeface="Chelsea Market"/>
              <a:cs typeface="Chelsea Market"/>
              <a:sym typeface="Chelsea Market"/>
            </a:endParaRPr>
          </a:p>
        </p:txBody>
      </p:sp>
      <p:sp>
        <p:nvSpPr>
          <p:cNvPr id="48" name="Google Shape;1040;p48"/>
          <p:cNvSpPr txBox="1"/>
          <p:nvPr/>
        </p:nvSpPr>
        <p:spPr>
          <a:xfrm>
            <a:off x="2964105" y="4407981"/>
            <a:ext cx="1824995" cy="765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dirty="0" smtClean="0">
                <a:solidFill>
                  <a:schemeClr val="accent2"/>
                </a:solidFill>
                <a:latin typeface="Chelsea Market"/>
                <a:ea typeface="Josefin Slab"/>
                <a:cs typeface="Josefin Slab"/>
                <a:sym typeface="Chelsea Market"/>
              </a:rPr>
              <a:t>BÖLÜM BA</a:t>
            </a:r>
            <a:r>
              <a:rPr lang="tr-TR" b="1" dirty="0" smtClean="0">
                <a:solidFill>
                  <a:schemeClr val="accent2"/>
                </a:solidFill>
                <a:latin typeface="Chelsea Market"/>
                <a:ea typeface="Josefin Slab"/>
                <a:cs typeface="Josefin Slab"/>
                <a:sym typeface="Chelsea Market"/>
              </a:rPr>
              <a:t>Ş</a:t>
            </a:r>
            <a:r>
              <a:rPr lang="tr-TR" dirty="0" smtClean="0">
                <a:solidFill>
                  <a:schemeClr val="accent2"/>
                </a:solidFill>
                <a:latin typeface="Chelsea Market"/>
                <a:ea typeface="Josefin Slab"/>
                <a:cs typeface="Josefin Slab"/>
                <a:sym typeface="Chelsea Market"/>
              </a:rPr>
              <a:t>KANI</a:t>
            </a:r>
            <a:endParaRPr sz="1100" dirty="0">
              <a:solidFill>
                <a:schemeClr val="accent4"/>
              </a:solidFill>
              <a:latin typeface="Josefin Slab"/>
              <a:ea typeface="Josefin Slab"/>
              <a:cs typeface="Josefin Slab"/>
              <a:sym typeface="Josefin Slab"/>
            </a:endParaRPr>
          </a:p>
        </p:txBody>
      </p:sp>
      <p:sp>
        <p:nvSpPr>
          <p:cNvPr id="49" name="Google Shape;1041;p48"/>
          <p:cNvSpPr txBox="1"/>
          <p:nvPr/>
        </p:nvSpPr>
        <p:spPr>
          <a:xfrm>
            <a:off x="4789100" y="2735400"/>
            <a:ext cx="1544700" cy="67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b="1" dirty="0" smtClean="0">
                <a:solidFill>
                  <a:srgbClr val="F46440"/>
                </a:solidFill>
                <a:latin typeface="Chelsea Market"/>
                <a:ea typeface="Chelsea Market"/>
                <a:cs typeface="Chelsea Market"/>
                <a:sym typeface="Chelsea Market"/>
              </a:rPr>
              <a:t>ÖĞRETİM</a:t>
            </a:r>
            <a:r>
              <a:rPr lang="tr-TR" dirty="0" smtClean="0">
                <a:solidFill>
                  <a:srgbClr val="F46440"/>
                </a:solidFill>
                <a:latin typeface="Chelsea Market"/>
                <a:ea typeface="Chelsea Market"/>
                <a:cs typeface="Chelsea Market"/>
                <a:sym typeface="Chelsea Market"/>
              </a:rPr>
              <a:t> ÜYESİ</a:t>
            </a:r>
            <a:r>
              <a:rPr lang="es" sz="1000" dirty="0">
                <a:solidFill>
                  <a:srgbClr val="F46440"/>
                </a:solidFill>
                <a:latin typeface="Chelsea Market"/>
                <a:ea typeface="Chelsea Market"/>
                <a:cs typeface="Chelsea Market"/>
                <a:sym typeface="Chelsea Market"/>
              </a:rPr>
              <a:t/>
            </a:r>
            <a:br>
              <a:rPr lang="es" sz="1000" dirty="0">
                <a:solidFill>
                  <a:srgbClr val="F46440"/>
                </a:solidFill>
                <a:latin typeface="Chelsea Market"/>
                <a:ea typeface="Chelsea Market"/>
                <a:cs typeface="Chelsea Market"/>
                <a:sym typeface="Chelsea Market"/>
              </a:rPr>
            </a:br>
            <a:endParaRPr sz="1100" dirty="0">
              <a:solidFill>
                <a:srgbClr val="F46440"/>
              </a:solidFill>
              <a:latin typeface="Josefin Slab"/>
              <a:ea typeface="Josefin Slab"/>
              <a:cs typeface="Josefin Slab"/>
              <a:sym typeface="Josefin Slab"/>
            </a:endParaRPr>
          </a:p>
        </p:txBody>
      </p:sp>
      <p:sp>
        <p:nvSpPr>
          <p:cNvPr id="50" name="Google Shape;1042;p48"/>
          <p:cNvSpPr txBox="1"/>
          <p:nvPr/>
        </p:nvSpPr>
        <p:spPr>
          <a:xfrm>
            <a:off x="6162406" y="4367787"/>
            <a:ext cx="2336755" cy="765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dirty="0" smtClean="0">
                <a:solidFill>
                  <a:schemeClr val="accent2"/>
                </a:solidFill>
                <a:latin typeface="Chelsea Market"/>
                <a:ea typeface="Josefin Slab"/>
                <a:cs typeface="Josefin Slab"/>
                <a:sym typeface="Chelsea Market"/>
              </a:rPr>
              <a:t>ARA</a:t>
            </a:r>
            <a:r>
              <a:rPr lang="tr-TR" b="1" dirty="0" smtClean="0">
                <a:solidFill>
                  <a:schemeClr val="accent2"/>
                </a:solidFill>
                <a:latin typeface="Chelsea Market"/>
                <a:ea typeface="Josefin Slab"/>
                <a:cs typeface="Josefin Slab"/>
                <a:sym typeface="Chelsea Market"/>
              </a:rPr>
              <a:t>Ş</a:t>
            </a:r>
            <a:r>
              <a:rPr lang="tr-TR" dirty="0" smtClean="0">
                <a:solidFill>
                  <a:schemeClr val="accent2"/>
                </a:solidFill>
                <a:latin typeface="Chelsea Market"/>
                <a:ea typeface="Josefin Slab"/>
                <a:cs typeface="Josefin Slab"/>
                <a:sym typeface="Chelsea Market"/>
              </a:rPr>
              <a:t>TIRMA GÖREVLİSİ</a:t>
            </a:r>
            <a:endParaRPr sz="1100" dirty="0">
              <a:solidFill>
                <a:schemeClr val="accent4"/>
              </a:solidFill>
              <a:latin typeface="Josefin Slab"/>
              <a:ea typeface="Josefin Slab"/>
              <a:cs typeface="Josefin Slab"/>
              <a:sym typeface="Josefin Slab"/>
            </a:endParaRPr>
          </a:p>
        </p:txBody>
      </p:sp>
      <p:sp>
        <p:nvSpPr>
          <p:cNvPr id="51" name="Google Shape;1043;p48"/>
          <p:cNvSpPr txBox="1"/>
          <p:nvPr/>
        </p:nvSpPr>
        <p:spPr>
          <a:xfrm>
            <a:off x="1723480" y="3526047"/>
            <a:ext cx="869100" cy="368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dirty="0" smtClean="0">
                <a:solidFill>
                  <a:schemeClr val="accent3"/>
                </a:solidFill>
                <a:latin typeface="Chelsea Market"/>
                <a:ea typeface="Chelsea Market"/>
                <a:cs typeface="Chelsea Market"/>
                <a:sym typeface="Chelsea Market"/>
              </a:rPr>
              <a:t>5</a:t>
            </a:r>
            <a:endParaRPr sz="1100" dirty="0">
              <a:solidFill>
                <a:schemeClr val="accent3"/>
              </a:solidFill>
              <a:latin typeface="Josefin Slab"/>
              <a:ea typeface="Josefin Slab"/>
              <a:cs typeface="Josefin Slab"/>
              <a:sym typeface="Josefin Slab"/>
            </a:endParaRPr>
          </a:p>
        </p:txBody>
      </p:sp>
      <p:sp>
        <p:nvSpPr>
          <p:cNvPr id="52" name="Google Shape;1044;p48"/>
          <p:cNvSpPr txBox="1"/>
          <p:nvPr/>
        </p:nvSpPr>
        <p:spPr>
          <a:xfrm>
            <a:off x="3405880" y="3526047"/>
            <a:ext cx="869100" cy="368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dirty="0">
                <a:solidFill>
                  <a:schemeClr val="accent3"/>
                </a:solidFill>
                <a:latin typeface="Chelsea Market"/>
                <a:ea typeface="Josefin Slab"/>
                <a:cs typeface="Josefin Slab"/>
                <a:sym typeface="Chelsea Market"/>
              </a:rPr>
              <a:t>6</a:t>
            </a:r>
            <a:endParaRPr sz="1100" dirty="0">
              <a:solidFill>
                <a:schemeClr val="accent3"/>
              </a:solidFill>
              <a:latin typeface="Josefin Slab"/>
              <a:ea typeface="Josefin Slab"/>
              <a:cs typeface="Josefin Slab"/>
              <a:sym typeface="Josefin Slab"/>
            </a:endParaRPr>
          </a:p>
        </p:txBody>
      </p:sp>
      <p:sp>
        <p:nvSpPr>
          <p:cNvPr id="53" name="Google Shape;1045;p48"/>
          <p:cNvSpPr txBox="1"/>
          <p:nvPr/>
        </p:nvSpPr>
        <p:spPr>
          <a:xfrm>
            <a:off x="5192705" y="3526047"/>
            <a:ext cx="869100" cy="368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dirty="0" smtClean="0">
                <a:solidFill>
                  <a:schemeClr val="accent3"/>
                </a:solidFill>
                <a:latin typeface="Chelsea Market"/>
                <a:ea typeface="Chelsea Market"/>
                <a:cs typeface="Chelsea Market"/>
                <a:sym typeface="Chelsea Market"/>
              </a:rPr>
              <a:t>7</a:t>
            </a:r>
            <a:endParaRPr sz="1100" dirty="0">
              <a:solidFill>
                <a:schemeClr val="accent3"/>
              </a:solidFill>
              <a:latin typeface="Josefin Slab"/>
              <a:ea typeface="Josefin Slab"/>
              <a:cs typeface="Josefin Slab"/>
              <a:sym typeface="Josefin Slab"/>
            </a:endParaRPr>
          </a:p>
        </p:txBody>
      </p:sp>
      <p:sp>
        <p:nvSpPr>
          <p:cNvPr id="54" name="Google Shape;1046;p48"/>
          <p:cNvSpPr txBox="1"/>
          <p:nvPr/>
        </p:nvSpPr>
        <p:spPr>
          <a:xfrm>
            <a:off x="6873430" y="3526047"/>
            <a:ext cx="869100" cy="368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dirty="0" smtClean="0">
                <a:solidFill>
                  <a:schemeClr val="accent3"/>
                </a:solidFill>
                <a:latin typeface="Chelsea Market"/>
                <a:ea typeface="Chelsea Market"/>
                <a:cs typeface="Chelsea Market"/>
                <a:sym typeface="Chelsea Market"/>
              </a:rPr>
              <a:t>8</a:t>
            </a:r>
            <a:endParaRPr sz="1100" dirty="0">
              <a:solidFill>
                <a:schemeClr val="accent3"/>
              </a:solidFill>
              <a:latin typeface="Josefin Slab"/>
              <a:ea typeface="Josefin Slab"/>
              <a:cs typeface="Josefin Slab"/>
              <a:sym typeface="Josefin Slab"/>
            </a:endParaRPr>
          </a:p>
        </p:txBody>
      </p:sp>
    </p:spTree>
    <p:extLst>
      <p:ext uri="{BB962C8B-B14F-4D97-AF65-F5344CB8AC3E}">
        <p14:creationId xmlns:p14="http://schemas.microsoft.com/office/powerpoint/2010/main" val="33250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5"/>
          <p:cNvPicPr preferRelativeResize="0"/>
          <p:nvPr/>
        </p:nvPicPr>
        <p:blipFill rotWithShape="1">
          <a:blip r:embed="rId3">
            <a:alphaModFix/>
          </a:blip>
          <a:srcRect l="2920" r="-2920"/>
          <a:stretch/>
        </p:blipFill>
        <p:spPr>
          <a:xfrm>
            <a:off x="0" y="1476"/>
            <a:ext cx="9144002" cy="5143377"/>
          </a:xfrm>
          <a:prstGeom prst="rect">
            <a:avLst/>
          </a:prstGeom>
          <a:noFill/>
          <a:ln>
            <a:noFill/>
          </a:ln>
        </p:spPr>
      </p:pic>
      <p:sp>
        <p:nvSpPr>
          <p:cNvPr id="223" name="Google Shape;223;p35"/>
          <p:cNvSpPr txBox="1">
            <a:spLocks noGrp="1"/>
          </p:cNvSpPr>
          <p:nvPr>
            <p:ph type="title" idx="4"/>
          </p:nvPr>
        </p:nvSpPr>
        <p:spPr>
          <a:xfrm>
            <a:off x="211926" y="835391"/>
            <a:ext cx="3884400" cy="896700"/>
          </a:xfrm>
          <a:prstGeom prst="rect">
            <a:avLst/>
          </a:prstGeom>
        </p:spPr>
        <p:txBody>
          <a:bodyPr spcFirstLastPara="1" wrap="square" lIns="91425" tIns="91425" rIns="91425" bIns="91425" anchor="t" anchorCtr="0">
            <a:noAutofit/>
          </a:bodyPr>
          <a:lstStyle/>
          <a:p>
            <a:pPr lvl="0"/>
            <a:r>
              <a:rPr lang="tr-TR" b="1" dirty="0"/>
              <a:t>DERSLER</a:t>
            </a:r>
            <a:endParaRPr dirty="0"/>
          </a:p>
        </p:txBody>
      </p:sp>
      <p:pic>
        <p:nvPicPr>
          <p:cNvPr id="228" name="Google Shape;228;p35"/>
          <p:cNvPicPr preferRelativeResize="0"/>
          <p:nvPr/>
        </p:nvPicPr>
        <p:blipFill>
          <a:blip r:embed="rId4">
            <a:alphaModFix/>
          </a:blip>
          <a:stretch>
            <a:fillRect/>
          </a:stretch>
        </p:blipFill>
        <p:spPr>
          <a:xfrm>
            <a:off x="275636" y="3740488"/>
            <a:ext cx="630649" cy="925024"/>
          </a:xfrm>
          <a:prstGeom prst="rect">
            <a:avLst/>
          </a:prstGeom>
          <a:noFill/>
          <a:ln>
            <a:noFill/>
          </a:ln>
        </p:spPr>
      </p:pic>
      <p:pic>
        <p:nvPicPr>
          <p:cNvPr id="229" name="Google Shape;229;p35"/>
          <p:cNvPicPr preferRelativeResize="0"/>
          <p:nvPr/>
        </p:nvPicPr>
        <p:blipFill>
          <a:blip r:embed="rId5">
            <a:alphaModFix/>
          </a:blip>
          <a:stretch>
            <a:fillRect/>
          </a:stretch>
        </p:blipFill>
        <p:spPr>
          <a:xfrm>
            <a:off x="55369" y="76446"/>
            <a:ext cx="711124" cy="543948"/>
          </a:xfrm>
          <a:prstGeom prst="rect">
            <a:avLst/>
          </a:prstGeom>
          <a:noFill/>
          <a:ln>
            <a:noFill/>
          </a:ln>
        </p:spPr>
      </p:pic>
      <p:pic>
        <p:nvPicPr>
          <p:cNvPr id="230" name="Google Shape;230;p35"/>
          <p:cNvPicPr preferRelativeResize="0"/>
          <p:nvPr/>
        </p:nvPicPr>
        <p:blipFill rotWithShape="1">
          <a:blip r:embed="rId6">
            <a:alphaModFix/>
          </a:blip>
          <a:srcRect l="25070" r="-25070"/>
          <a:stretch/>
        </p:blipFill>
        <p:spPr>
          <a:xfrm>
            <a:off x="7820800" y="348420"/>
            <a:ext cx="422451" cy="436848"/>
          </a:xfrm>
          <a:prstGeom prst="rect">
            <a:avLst/>
          </a:prstGeom>
          <a:noFill/>
          <a:ln>
            <a:noFill/>
          </a:ln>
        </p:spPr>
      </p:pic>
      <p:pic>
        <p:nvPicPr>
          <p:cNvPr id="231" name="Google Shape;231;p35"/>
          <p:cNvPicPr preferRelativeResize="0"/>
          <p:nvPr/>
        </p:nvPicPr>
        <p:blipFill>
          <a:blip r:embed="rId5">
            <a:alphaModFix/>
          </a:blip>
          <a:stretch>
            <a:fillRect/>
          </a:stretch>
        </p:blipFill>
        <p:spPr>
          <a:xfrm>
            <a:off x="2585455" y="4550576"/>
            <a:ext cx="711124" cy="543948"/>
          </a:xfrm>
          <a:prstGeom prst="rect">
            <a:avLst/>
          </a:prstGeom>
          <a:noFill/>
          <a:ln>
            <a:noFill/>
          </a:ln>
        </p:spPr>
      </p:pic>
      <p:pic>
        <p:nvPicPr>
          <p:cNvPr id="232" name="Google Shape;232;p35"/>
          <p:cNvPicPr preferRelativeResize="0"/>
          <p:nvPr/>
        </p:nvPicPr>
        <p:blipFill rotWithShape="1">
          <a:blip r:embed="rId6">
            <a:alphaModFix/>
          </a:blip>
          <a:srcRect l="25070" r="-25070"/>
          <a:stretch/>
        </p:blipFill>
        <p:spPr>
          <a:xfrm>
            <a:off x="906285" y="4447088"/>
            <a:ext cx="422451" cy="436848"/>
          </a:xfrm>
          <a:prstGeom prst="rect">
            <a:avLst/>
          </a:prstGeom>
          <a:noFill/>
          <a:ln>
            <a:noFill/>
          </a:ln>
        </p:spPr>
      </p:pic>
      <p:sp>
        <p:nvSpPr>
          <p:cNvPr id="50" name="Google Shape;273;p36"/>
          <p:cNvSpPr txBox="1">
            <a:spLocks/>
          </p:cNvSpPr>
          <p:nvPr/>
        </p:nvSpPr>
        <p:spPr>
          <a:xfrm flipH="1">
            <a:off x="1024228" y="1265942"/>
            <a:ext cx="6144197" cy="13589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dirty="0">
                <a:solidFill>
                  <a:srgbClr val="6B4038"/>
                </a:solidFill>
                <a:latin typeface="Calibri Light" panose="020F0302020204030204" pitchFamily="34" charset="0"/>
                <a:cs typeface="Calibri Light" panose="020F0302020204030204" pitchFamily="34" charset="0"/>
              </a:rPr>
              <a:t>Dersler, zorunlu ve seçmeli olmak üzere iki türdür. Bölümler veya programlar    tarafından zorunlu ve seçmeli dersler belirlenir. Bunlardan</a:t>
            </a:r>
            <a:r>
              <a:rPr lang="tr-TR" dirty="0" smtClean="0">
                <a:solidFill>
                  <a:srgbClr val="6B4038"/>
                </a:solidFill>
                <a:latin typeface="Calibri Light" panose="020F0302020204030204" pitchFamily="34" charset="0"/>
                <a:cs typeface="Calibri Light" panose="020F0302020204030204" pitchFamily="34" charset="0"/>
              </a:rPr>
              <a:t>;</a:t>
            </a:r>
          </a:p>
          <a:p>
            <a:endParaRPr lang="tr-TR" dirty="0">
              <a:solidFill>
                <a:srgbClr val="6B4038"/>
              </a:solidFill>
              <a:latin typeface="Calibri Light" panose="020F0302020204030204" pitchFamily="34" charset="0"/>
              <a:cs typeface="Calibri Light" panose="020F0302020204030204" pitchFamily="34" charset="0"/>
            </a:endParaRPr>
          </a:p>
          <a:p>
            <a:r>
              <a:rPr lang="tr-TR" dirty="0" smtClean="0">
                <a:solidFill>
                  <a:srgbClr val="6B4038"/>
                </a:solidFill>
                <a:latin typeface="Calibri Light" panose="020F0302020204030204" pitchFamily="34" charset="0"/>
                <a:cs typeface="Calibri Light" panose="020F0302020204030204" pitchFamily="34" charset="0"/>
              </a:rPr>
              <a:t>a) Zorunlu </a:t>
            </a:r>
            <a:r>
              <a:rPr lang="tr-TR" dirty="0">
                <a:solidFill>
                  <a:srgbClr val="6B4038"/>
                </a:solidFill>
                <a:latin typeface="Calibri Light" panose="020F0302020204030204" pitchFamily="34" charset="0"/>
                <a:cs typeface="Calibri Light" panose="020F0302020204030204" pitchFamily="34" charset="0"/>
              </a:rPr>
              <a:t>dersler, öğrencinin almakla yükümlü olduğu derslerdir</a:t>
            </a:r>
            <a:r>
              <a:rPr lang="tr-TR" dirty="0" smtClean="0">
                <a:solidFill>
                  <a:srgbClr val="6B4038"/>
                </a:solidFill>
                <a:latin typeface="Calibri Light" panose="020F0302020204030204" pitchFamily="34" charset="0"/>
                <a:cs typeface="Calibri Light" panose="020F0302020204030204" pitchFamily="34" charset="0"/>
              </a:rPr>
              <a:t>.</a:t>
            </a:r>
          </a:p>
          <a:p>
            <a:pPr marL="342900" indent="-342900">
              <a:buAutoNum type="alphaLcParenR"/>
            </a:pPr>
            <a:endParaRPr lang="tr-TR" dirty="0">
              <a:solidFill>
                <a:srgbClr val="6B4038"/>
              </a:solidFill>
              <a:latin typeface="Calibri Light" panose="020F0302020204030204" pitchFamily="34" charset="0"/>
              <a:cs typeface="Calibri Light" panose="020F0302020204030204" pitchFamily="34" charset="0"/>
            </a:endParaRPr>
          </a:p>
          <a:p>
            <a:r>
              <a:rPr lang="tr-TR" dirty="0">
                <a:solidFill>
                  <a:srgbClr val="6B4038"/>
                </a:solidFill>
                <a:latin typeface="Calibri Light" panose="020F0302020204030204" pitchFamily="34" charset="0"/>
                <a:cs typeface="Calibri Light" panose="020F0302020204030204" pitchFamily="34" charset="0"/>
              </a:rPr>
              <a:t>b) Seçmeli dersler, öğrencinin istekleri de göz önüne alınarak belirlenen derslerdir</a:t>
            </a:r>
            <a:r>
              <a:rPr lang="tr-TR" dirty="0" smtClean="0">
                <a:solidFill>
                  <a:srgbClr val="6B4038"/>
                </a:solidFill>
                <a:latin typeface="Calibri Light" panose="020F0302020204030204" pitchFamily="34" charset="0"/>
                <a:cs typeface="Calibri Light" panose="020F0302020204030204" pitchFamily="34" charset="0"/>
              </a:rPr>
              <a:t>. </a:t>
            </a:r>
            <a:r>
              <a:rPr lang="tr-TR" dirty="0">
                <a:solidFill>
                  <a:srgbClr val="6B4038"/>
                </a:solidFill>
                <a:latin typeface="Calibri Light" panose="020F0302020204030204" pitchFamily="34" charset="0"/>
                <a:cs typeface="Calibri Light" panose="020F0302020204030204" pitchFamily="34" charset="0"/>
              </a:rPr>
              <a:t>Bu dersler, meslekle ilgili formasyonu tamamlayan derslerden olabileceği gibi, genel kültür ya da değişik ilgi alanlarından dersler de olabilir</a:t>
            </a:r>
            <a:r>
              <a:rPr lang="tr-TR" dirty="0" smtClean="0">
                <a:solidFill>
                  <a:srgbClr val="6B4038"/>
                </a:solidFill>
                <a:latin typeface="Calibri Light" panose="020F0302020204030204" pitchFamily="34" charset="0"/>
                <a:cs typeface="Calibri Light" panose="020F0302020204030204" pitchFamily="34" charset="0"/>
              </a:rPr>
              <a:t>.</a:t>
            </a:r>
          </a:p>
          <a:p>
            <a:endParaRPr lang="tr-TR" dirty="0">
              <a:solidFill>
                <a:srgbClr val="6B4038"/>
              </a:solidFill>
              <a:latin typeface="Calibri Light" panose="020F0302020204030204" pitchFamily="34" charset="0"/>
              <a:cs typeface="Calibri Light" panose="020F0302020204030204" pitchFamily="34" charset="0"/>
            </a:endParaRPr>
          </a:p>
          <a:p>
            <a:r>
              <a:rPr lang="tr-TR" dirty="0" smtClean="0">
                <a:solidFill>
                  <a:srgbClr val="6B4038"/>
                </a:solidFill>
                <a:latin typeface="Calibri Light" panose="020F0302020204030204" pitchFamily="34" charset="0"/>
                <a:cs typeface="Calibri Light" panose="020F0302020204030204" pitchFamily="34" charset="0"/>
              </a:rPr>
              <a:t> </a:t>
            </a:r>
            <a:r>
              <a:rPr lang="tr-TR" dirty="0">
                <a:solidFill>
                  <a:srgbClr val="6B4038"/>
                </a:solidFill>
                <a:latin typeface="Calibri Light" panose="020F0302020204030204" pitchFamily="34" charset="0"/>
                <a:cs typeface="Calibri Light" panose="020F0302020204030204" pitchFamily="34" charset="0"/>
              </a:rPr>
              <a:t>Ders planlarında seçmeli derslerin, mezuniyet için alınması gereken toplam kredinin en az %25’ini oluşturacak biçimde düzenlenmesi esastır. Seçmeli dersler aynı düzeydeki bir başka bölümün veya programın dersi de olabilir. </a:t>
            </a:r>
          </a:p>
        </p:txBody>
      </p:sp>
      <p:graphicFrame>
        <p:nvGraphicFramePr>
          <p:cNvPr id="8" name="Grafik 7"/>
          <p:cNvGraphicFramePr/>
          <p:nvPr>
            <p:extLst>
              <p:ext uri="{D42A27DB-BD31-4B8C-83A1-F6EECF244321}">
                <p14:modId xmlns:p14="http://schemas.microsoft.com/office/powerpoint/2010/main" val="1724270084"/>
              </p:ext>
            </p:extLst>
          </p:nvPr>
        </p:nvGraphicFramePr>
        <p:xfrm>
          <a:off x="5143234" y="2240330"/>
          <a:ext cx="5496989" cy="338793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78834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3"/>
          <p:cNvSpPr txBox="1">
            <a:spLocks noGrp="1"/>
          </p:cNvSpPr>
          <p:nvPr>
            <p:ph type="ctrTitle" idx="13"/>
          </p:nvPr>
        </p:nvSpPr>
        <p:spPr>
          <a:xfrm flipH="1">
            <a:off x="1813875" y="370172"/>
            <a:ext cx="5516100" cy="1229700"/>
          </a:xfrm>
          <a:prstGeom prst="rect">
            <a:avLst/>
          </a:prstGeom>
        </p:spPr>
        <p:txBody>
          <a:bodyPr spcFirstLastPara="1" wrap="square" lIns="91425" tIns="91425" rIns="91425" bIns="91425" anchor="t" anchorCtr="0">
            <a:noAutofit/>
          </a:bodyPr>
          <a:lstStyle/>
          <a:p>
            <a:r>
              <a:rPr lang="tr-TR" b="1" dirty="0"/>
              <a:t>DERS ALMA İŞLEMLERİ: </a:t>
            </a:r>
            <a:endParaRPr lang="tr-TR" dirty="0"/>
          </a:p>
        </p:txBody>
      </p:sp>
      <p:pic>
        <p:nvPicPr>
          <p:cNvPr id="386" name="Google Shape;386;p43"/>
          <p:cNvPicPr preferRelativeResize="0"/>
          <p:nvPr/>
        </p:nvPicPr>
        <p:blipFill>
          <a:blip r:embed="rId3">
            <a:alphaModFix/>
          </a:blip>
          <a:stretch>
            <a:fillRect/>
          </a:stretch>
        </p:blipFill>
        <p:spPr>
          <a:xfrm>
            <a:off x="8085825" y="115974"/>
            <a:ext cx="612376" cy="501750"/>
          </a:xfrm>
          <a:prstGeom prst="rect">
            <a:avLst/>
          </a:prstGeom>
          <a:noFill/>
          <a:ln>
            <a:noFill/>
          </a:ln>
        </p:spPr>
      </p:pic>
      <p:pic>
        <p:nvPicPr>
          <p:cNvPr id="387" name="Google Shape;387;p43"/>
          <p:cNvPicPr preferRelativeResize="0"/>
          <p:nvPr/>
        </p:nvPicPr>
        <p:blipFill>
          <a:blip r:embed="rId4">
            <a:alphaModFix/>
          </a:blip>
          <a:stretch>
            <a:fillRect/>
          </a:stretch>
        </p:blipFill>
        <p:spPr>
          <a:xfrm>
            <a:off x="298637" y="4148034"/>
            <a:ext cx="472377" cy="692876"/>
          </a:xfrm>
          <a:prstGeom prst="rect">
            <a:avLst/>
          </a:prstGeom>
          <a:noFill/>
          <a:ln>
            <a:noFill/>
          </a:ln>
        </p:spPr>
      </p:pic>
      <p:pic>
        <p:nvPicPr>
          <p:cNvPr id="388" name="Google Shape;388;p43"/>
          <p:cNvPicPr preferRelativeResize="0"/>
          <p:nvPr/>
        </p:nvPicPr>
        <p:blipFill rotWithShape="1">
          <a:blip r:embed="rId5">
            <a:alphaModFix/>
          </a:blip>
          <a:srcRect l="25070" r="-25070"/>
          <a:stretch/>
        </p:blipFill>
        <p:spPr>
          <a:xfrm>
            <a:off x="8540625" y="470233"/>
            <a:ext cx="422451" cy="436848"/>
          </a:xfrm>
          <a:prstGeom prst="rect">
            <a:avLst/>
          </a:prstGeom>
          <a:noFill/>
          <a:ln>
            <a:noFill/>
          </a:ln>
        </p:spPr>
      </p:pic>
      <p:sp>
        <p:nvSpPr>
          <p:cNvPr id="98" name="Google Shape;273;p36"/>
          <p:cNvSpPr txBox="1">
            <a:spLocks/>
          </p:cNvSpPr>
          <p:nvPr/>
        </p:nvSpPr>
        <p:spPr>
          <a:xfrm flipH="1">
            <a:off x="1813875" y="1069297"/>
            <a:ext cx="6144197" cy="13589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a:solidFill>
                  <a:srgbClr val="6B4038"/>
                </a:solidFill>
                <a:latin typeface="Calibri Light" panose="020F0302020204030204" pitchFamily="34" charset="0"/>
                <a:cs typeface="Calibri Light" panose="020F0302020204030204" pitchFamily="34" charset="0"/>
              </a:rPr>
              <a:t>Ders planında yer alan derslerin AKTS kredilerinin toplamı </a:t>
            </a:r>
            <a:r>
              <a:rPr lang="tr-TR" sz="1600" b="1" dirty="0">
                <a:solidFill>
                  <a:srgbClr val="6B4038"/>
                </a:solidFill>
                <a:latin typeface="Calibri Light" panose="020F0302020204030204" pitchFamily="34" charset="0"/>
                <a:cs typeface="Calibri Light" panose="020F0302020204030204" pitchFamily="34" charset="0"/>
              </a:rPr>
              <a:t>her yarıyıl için 30</a:t>
            </a:r>
            <a:r>
              <a:rPr lang="tr-TR" sz="1600" dirty="0">
                <a:solidFill>
                  <a:srgbClr val="6B4038"/>
                </a:solidFill>
                <a:latin typeface="Calibri Light" panose="020F0302020204030204" pitchFamily="34" charset="0"/>
                <a:cs typeface="Calibri Light" panose="020F0302020204030204" pitchFamily="34" charset="0"/>
              </a:rPr>
              <a:t>, </a:t>
            </a:r>
            <a:r>
              <a:rPr lang="tr-TR" sz="1600" b="1" dirty="0">
                <a:solidFill>
                  <a:srgbClr val="6B4038"/>
                </a:solidFill>
                <a:latin typeface="Calibri Light" panose="020F0302020204030204" pitchFamily="34" charset="0"/>
                <a:cs typeface="Calibri Light" panose="020F0302020204030204" pitchFamily="34" charset="0"/>
              </a:rPr>
              <a:t>yıl için 60 </a:t>
            </a:r>
            <a:r>
              <a:rPr lang="tr-TR" sz="1600" dirty="0">
                <a:solidFill>
                  <a:srgbClr val="6B4038"/>
                </a:solidFill>
                <a:latin typeface="Calibri Light" panose="020F0302020204030204" pitchFamily="34" charset="0"/>
                <a:cs typeface="Calibri Light" panose="020F0302020204030204" pitchFamily="34" charset="0"/>
              </a:rPr>
              <a:t>olmak zorundadır</a:t>
            </a:r>
            <a:r>
              <a:rPr lang="tr-TR" sz="1600" dirty="0" smtClean="0">
                <a:solidFill>
                  <a:srgbClr val="6B4038"/>
                </a:solidFill>
                <a:latin typeface="Calibri Light" panose="020F0302020204030204" pitchFamily="34" charset="0"/>
                <a:cs typeface="Calibri Light" panose="020F0302020204030204" pitchFamily="34" charset="0"/>
              </a:rPr>
              <a:t>.</a:t>
            </a:r>
          </a:p>
          <a:p>
            <a:endParaRPr lang="tr-TR" sz="1600" dirty="0">
              <a:solidFill>
                <a:srgbClr val="6B4038"/>
              </a:solidFill>
              <a:latin typeface="Calibri Light" panose="020F0302020204030204" pitchFamily="34" charset="0"/>
              <a:cs typeface="Calibri Light" panose="020F0302020204030204" pitchFamily="34" charset="0"/>
            </a:endParaRPr>
          </a:p>
          <a:p>
            <a:r>
              <a:rPr lang="tr-TR" sz="1600" dirty="0">
                <a:solidFill>
                  <a:srgbClr val="6B4038"/>
                </a:solidFill>
                <a:latin typeface="Calibri Light" panose="020F0302020204030204" pitchFamily="34" charset="0"/>
                <a:cs typeface="Calibri Light" panose="020F0302020204030204" pitchFamily="34" charset="0"/>
              </a:rPr>
              <a:t>Ders alma işlemi, öğrenci otomasyon sisteminden, öğrenci tarafından yapılır.</a:t>
            </a:r>
          </a:p>
        </p:txBody>
      </p:sp>
      <p:grpSp>
        <p:nvGrpSpPr>
          <p:cNvPr id="99" name="Google Shape;1586;p34"/>
          <p:cNvGrpSpPr/>
          <p:nvPr/>
        </p:nvGrpSpPr>
        <p:grpSpPr>
          <a:xfrm>
            <a:off x="6862914" y="2704286"/>
            <a:ext cx="1888936" cy="2136624"/>
            <a:chOff x="8825925" y="1273225"/>
            <a:chExt cx="900275" cy="1018325"/>
          </a:xfrm>
        </p:grpSpPr>
        <p:sp>
          <p:nvSpPr>
            <p:cNvPr id="100" name="Google Shape;1587;p34"/>
            <p:cNvSpPr/>
            <p:nvPr/>
          </p:nvSpPr>
          <p:spPr>
            <a:xfrm>
              <a:off x="8920225" y="1557350"/>
              <a:ext cx="32750" cy="734200"/>
            </a:xfrm>
            <a:custGeom>
              <a:avLst/>
              <a:gdLst/>
              <a:ahLst/>
              <a:cxnLst/>
              <a:rect l="l" t="t" r="r" b="b"/>
              <a:pathLst>
                <a:path w="1310" h="29368" extrusionOk="0">
                  <a:moveTo>
                    <a:pt x="0" y="0"/>
                  </a:moveTo>
                  <a:lnTo>
                    <a:pt x="0" y="29368"/>
                  </a:lnTo>
                  <a:lnTo>
                    <a:pt x="1310" y="29368"/>
                  </a:lnTo>
                  <a:lnTo>
                    <a:pt x="1310" y="0"/>
                  </a:lnTo>
                  <a:close/>
                </a:path>
              </a:pathLst>
            </a:custGeom>
            <a:solidFill>
              <a:srgbClr val="51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88;p34"/>
            <p:cNvSpPr/>
            <p:nvPr/>
          </p:nvSpPr>
          <p:spPr>
            <a:xfrm>
              <a:off x="8952950" y="1559450"/>
              <a:ext cx="32750" cy="732100"/>
            </a:xfrm>
            <a:custGeom>
              <a:avLst/>
              <a:gdLst/>
              <a:ahLst/>
              <a:cxnLst/>
              <a:rect l="l" t="t" r="r" b="b"/>
              <a:pathLst>
                <a:path w="1310" h="29284" extrusionOk="0">
                  <a:moveTo>
                    <a:pt x="1" y="1"/>
                  </a:moveTo>
                  <a:lnTo>
                    <a:pt x="1" y="29284"/>
                  </a:lnTo>
                  <a:lnTo>
                    <a:pt x="1310" y="29284"/>
                  </a:lnTo>
                  <a:lnTo>
                    <a:pt x="1310" y="1"/>
                  </a:lnTo>
                  <a:close/>
                </a:path>
              </a:pathLst>
            </a:custGeom>
            <a:solidFill>
              <a:srgbClr val="4D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89;p34"/>
            <p:cNvSpPr/>
            <p:nvPr/>
          </p:nvSpPr>
          <p:spPr>
            <a:xfrm>
              <a:off x="9549750" y="1557350"/>
              <a:ext cx="32775" cy="734200"/>
            </a:xfrm>
            <a:custGeom>
              <a:avLst/>
              <a:gdLst/>
              <a:ahLst/>
              <a:cxnLst/>
              <a:rect l="l" t="t" r="r" b="b"/>
              <a:pathLst>
                <a:path w="1311" h="29368" extrusionOk="0">
                  <a:moveTo>
                    <a:pt x="1" y="0"/>
                  </a:moveTo>
                  <a:lnTo>
                    <a:pt x="1" y="29368"/>
                  </a:lnTo>
                  <a:lnTo>
                    <a:pt x="1310" y="29368"/>
                  </a:lnTo>
                  <a:lnTo>
                    <a:pt x="1310" y="0"/>
                  </a:lnTo>
                  <a:close/>
                </a:path>
              </a:pathLst>
            </a:custGeom>
            <a:solidFill>
              <a:srgbClr val="51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90;p34"/>
            <p:cNvSpPr/>
            <p:nvPr/>
          </p:nvSpPr>
          <p:spPr>
            <a:xfrm>
              <a:off x="9582500" y="1559450"/>
              <a:ext cx="32750" cy="732100"/>
            </a:xfrm>
            <a:custGeom>
              <a:avLst/>
              <a:gdLst/>
              <a:ahLst/>
              <a:cxnLst/>
              <a:rect l="l" t="t" r="r" b="b"/>
              <a:pathLst>
                <a:path w="1310" h="29284" extrusionOk="0">
                  <a:moveTo>
                    <a:pt x="0" y="1"/>
                  </a:moveTo>
                  <a:lnTo>
                    <a:pt x="0" y="29284"/>
                  </a:lnTo>
                  <a:lnTo>
                    <a:pt x="1309" y="29284"/>
                  </a:lnTo>
                  <a:lnTo>
                    <a:pt x="1309" y="1"/>
                  </a:lnTo>
                  <a:close/>
                </a:path>
              </a:pathLst>
            </a:custGeom>
            <a:solidFill>
              <a:srgbClr val="4D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91;p34"/>
            <p:cNvSpPr/>
            <p:nvPr/>
          </p:nvSpPr>
          <p:spPr>
            <a:xfrm>
              <a:off x="8825925" y="1511950"/>
              <a:ext cx="900275" cy="64100"/>
            </a:xfrm>
            <a:custGeom>
              <a:avLst/>
              <a:gdLst/>
              <a:ahLst/>
              <a:cxnLst/>
              <a:rect l="l" t="t" r="r" b="b"/>
              <a:pathLst>
                <a:path w="36011" h="2564" extrusionOk="0">
                  <a:moveTo>
                    <a:pt x="1" y="0"/>
                  </a:moveTo>
                  <a:lnTo>
                    <a:pt x="1" y="2564"/>
                  </a:lnTo>
                  <a:lnTo>
                    <a:pt x="36010" y="2564"/>
                  </a:lnTo>
                  <a:lnTo>
                    <a:pt x="36010" y="0"/>
                  </a:lnTo>
                  <a:close/>
                </a:path>
              </a:pathLst>
            </a:custGeom>
            <a:solidFill>
              <a:srgbClr val="4D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92;p34"/>
            <p:cNvSpPr/>
            <p:nvPr/>
          </p:nvSpPr>
          <p:spPr>
            <a:xfrm>
              <a:off x="8952500" y="1456200"/>
              <a:ext cx="240325" cy="58350"/>
            </a:xfrm>
            <a:custGeom>
              <a:avLst/>
              <a:gdLst/>
              <a:ahLst/>
              <a:cxnLst/>
              <a:rect l="l" t="t" r="r" b="b"/>
              <a:pathLst>
                <a:path w="9613" h="2334" extrusionOk="0">
                  <a:moveTo>
                    <a:pt x="1" y="0"/>
                  </a:moveTo>
                  <a:lnTo>
                    <a:pt x="208" y="2334"/>
                  </a:lnTo>
                  <a:lnTo>
                    <a:pt x="9613" y="2334"/>
                  </a:lnTo>
                  <a:lnTo>
                    <a:pt x="9613" y="708"/>
                  </a:lnTo>
                  <a:lnTo>
                    <a:pt x="1"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93;p34"/>
            <p:cNvSpPr/>
            <p:nvPr/>
          </p:nvSpPr>
          <p:spPr>
            <a:xfrm>
              <a:off x="8965925" y="1423250"/>
              <a:ext cx="223375" cy="50075"/>
            </a:xfrm>
            <a:custGeom>
              <a:avLst/>
              <a:gdLst/>
              <a:ahLst/>
              <a:cxnLst/>
              <a:rect l="l" t="t" r="r" b="b"/>
              <a:pathLst>
                <a:path w="8935" h="2003" extrusionOk="0">
                  <a:moveTo>
                    <a:pt x="0" y="0"/>
                  </a:moveTo>
                  <a:lnTo>
                    <a:pt x="0" y="1358"/>
                  </a:lnTo>
                  <a:lnTo>
                    <a:pt x="8758" y="2002"/>
                  </a:lnTo>
                  <a:lnTo>
                    <a:pt x="8934"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94;p34"/>
            <p:cNvSpPr/>
            <p:nvPr/>
          </p:nvSpPr>
          <p:spPr>
            <a:xfrm>
              <a:off x="8943900" y="1391975"/>
              <a:ext cx="225175" cy="31300"/>
            </a:xfrm>
            <a:custGeom>
              <a:avLst/>
              <a:gdLst/>
              <a:ahLst/>
              <a:cxnLst/>
              <a:rect l="l" t="t" r="r" b="b"/>
              <a:pathLst>
                <a:path w="9007" h="1252" extrusionOk="0">
                  <a:moveTo>
                    <a:pt x="0" y="1"/>
                  </a:moveTo>
                  <a:lnTo>
                    <a:pt x="183" y="1251"/>
                  </a:lnTo>
                  <a:lnTo>
                    <a:pt x="9007" y="1251"/>
                  </a:lnTo>
                  <a:lnTo>
                    <a:pt x="900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95;p34"/>
            <p:cNvSpPr/>
            <p:nvPr/>
          </p:nvSpPr>
          <p:spPr>
            <a:xfrm>
              <a:off x="8965925" y="1423250"/>
              <a:ext cx="215625" cy="7325"/>
            </a:xfrm>
            <a:custGeom>
              <a:avLst/>
              <a:gdLst/>
              <a:ahLst/>
              <a:cxnLst/>
              <a:rect l="l" t="t" r="r" b="b"/>
              <a:pathLst>
                <a:path w="8625" h="293" extrusionOk="0">
                  <a:moveTo>
                    <a:pt x="0" y="0"/>
                  </a:moveTo>
                  <a:lnTo>
                    <a:pt x="0" y="292"/>
                  </a:lnTo>
                  <a:lnTo>
                    <a:pt x="8625"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96;p34"/>
            <p:cNvSpPr/>
            <p:nvPr/>
          </p:nvSpPr>
          <p:spPr>
            <a:xfrm>
              <a:off x="8965925" y="1457200"/>
              <a:ext cx="219650" cy="16125"/>
            </a:xfrm>
            <a:custGeom>
              <a:avLst/>
              <a:gdLst/>
              <a:ahLst/>
              <a:cxnLst/>
              <a:rect l="l" t="t" r="r" b="b"/>
              <a:pathLst>
                <a:path w="8786" h="645" extrusionOk="0">
                  <a:moveTo>
                    <a:pt x="0" y="0"/>
                  </a:moveTo>
                  <a:lnTo>
                    <a:pt x="8758" y="644"/>
                  </a:lnTo>
                  <a:lnTo>
                    <a:pt x="8786" y="322"/>
                  </a:lnTo>
                  <a:lnTo>
                    <a:pt x="0"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97;p34"/>
            <p:cNvSpPr/>
            <p:nvPr/>
          </p:nvSpPr>
          <p:spPr>
            <a:xfrm>
              <a:off x="9086250" y="1439200"/>
              <a:ext cx="95300" cy="4850"/>
            </a:xfrm>
            <a:custGeom>
              <a:avLst/>
              <a:gdLst/>
              <a:ahLst/>
              <a:cxnLst/>
              <a:rect l="l" t="t" r="r" b="b"/>
              <a:pathLst>
                <a:path w="3812" h="194" extrusionOk="0">
                  <a:moveTo>
                    <a:pt x="1515" y="1"/>
                  </a:moveTo>
                  <a:lnTo>
                    <a:pt x="0" y="194"/>
                  </a:lnTo>
                  <a:lnTo>
                    <a:pt x="3812" y="194"/>
                  </a:lnTo>
                  <a:lnTo>
                    <a:pt x="1515" y="1"/>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98;p34"/>
            <p:cNvSpPr/>
            <p:nvPr/>
          </p:nvSpPr>
          <p:spPr>
            <a:xfrm>
              <a:off x="8955550" y="1490350"/>
              <a:ext cx="71500" cy="5050"/>
            </a:xfrm>
            <a:custGeom>
              <a:avLst/>
              <a:gdLst/>
              <a:ahLst/>
              <a:cxnLst/>
              <a:rect l="l" t="t" r="r" b="b"/>
              <a:pathLst>
                <a:path w="2860" h="202" extrusionOk="0">
                  <a:moveTo>
                    <a:pt x="1" y="0"/>
                  </a:moveTo>
                  <a:lnTo>
                    <a:pt x="19" y="201"/>
                  </a:lnTo>
                  <a:lnTo>
                    <a:pt x="2859"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99;p34"/>
            <p:cNvSpPr/>
            <p:nvPr/>
          </p:nvSpPr>
          <p:spPr>
            <a:xfrm>
              <a:off x="9022075" y="1403050"/>
              <a:ext cx="147150" cy="4575"/>
            </a:xfrm>
            <a:custGeom>
              <a:avLst/>
              <a:gdLst/>
              <a:ahLst/>
              <a:cxnLst/>
              <a:rect l="l" t="t" r="r" b="b"/>
              <a:pathLst>
                <a:path w="5886" h="183" extrusionOk="0">
                  <a:moveTo>
                    <a:pt x="5880" y="1"/>
                  </a:moveTo>
                  <a:lnTo>
                    <a:pt x="1" y="183"/>
                  </a:lnTo>
                  <a:cubicBezTo>
                    <a:pt x="1" y="183"/>
                    <a:pt x="5886" y="140"/>
                    <a:pt x="5880" y="1"/>
                  </a:cubicBez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600;p34"/>
            <p:cNvSpPr/>
            <p:nvPr/>
          </p:nvSpPr>
          <p:spPr>
            <a:xfrm>
              <a:off x="8940500" y="1481750"/>
              <a:ext cx="50850" cy="8625"/>
            </a:xfrm>
            <a:custGeom>
              <a:avLst/>
              <a:gdLst/>
              <a:ahLst/>
              <a:cxnLst/>
              <a:rect l="l" t="t" r="r" b="b"/>
              <a:pathLst>
                <a:path w="2034" h="345" extrusionOk="0">
                  <a:moveTo>
                    <a:pt x="1588" y="0"/>
                  </a:moveTo>
                  <a:lnTo>
                    <a:pt x="1" y="146"/>
                  </a:lnTo>
                  <a:lnTo>
                    <a:pt x="1" y="344"/>
                  </a:lnTo>
                  <a:lnTo>
                    <a:pt x="2033" y="172"/>
                  </a:lnTo>
                  <a:lnTo>
                    <a:pt x="1588"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601;p34"/>
            <p:cNvSpPr/>
            <p:nvPr/>
          </p:nvSpPr>
          <p:spPr>
            <a:xfrm>
              <a:off x="9130750" y="1405300"/>
              <a:ext cx="50800" cy="8650"/>
            </a:xfrm>
            <a:custGeom>
              <a:avLst/>
              <a:gdLst/>
              <a:ahLst/>
              <a:cxnLst/>
              <a:rect l="l" t="t" r="r" b="b"/>
              <a:pathLst>
                <a:path w="2032" h="346" extrusionOk="0">
                  <a:moveTo>
                    <a:pt x="1587" y="1"/>
                  </a:moveTo>
                  <a:lnTo>
                    <a:pt x="0" y="146"/>
                  </a:lnTo>
                  <a:lnTo>
                    <a:pt x="0" y="345"/>
                  </a:lnTo>
                  <a:lnTo>
                    <a:pt x="2032" y="173"/>
                  </a:lnTo>
                  <a:lnTo>
                    <a:pt x="158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602;p34"/>
            <p:cNvSpPr/>
            <p:nvPr/>
          </p:nvSpPr>
          <p:spPr>
            <a:xfrm>
              <a:off x="8952500" y="1337450"/>
              <a:ext cx="240325" cy="58375"/>
            </a:xfrm>
            <a:custGeom>
              <a:avLst/>
              <a:gdLst/>
              <a:ahLst/>
              <a:cxnLst/>
              <a:rect l="l" t="t" r="r" b="b"/>
              <a:pathLst>
                <a:path w="9613" h="2335" extrusionOk="0">
                  <a:moveTo>
                    <a:pt x="1" y="1"/>
                  </a:moveTo>
                  <a:lnTo>
                    <a:pt x="208" y="2335"/>
                  </a:lnTo>
                  <a:lnTo>
                    <a:pt x="9613" y="2335"/>
                  </a:lnTo>
                  <a:lnTo>
                    <a:pt x="9613" y="708"/>
                  </a:lnTo>
                  <a:lnTo>
                    <a:pt x="1"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603;p34"/>
            <p:cNvSpPr/>
            <p:nvPr/>
          </p:nvSpPr>
          <p:spPr>
            <a:xfrm>
              <a:off x="8965925" y="1304475"/>
              <a:ext cx="223375" cy="50100"/>
            </a:xfrm>
            <a:custGeom>
              <a:avLst/>
              <a:gdLst/>
              <a:ahLst/>
              <a:cxnLst/>
              <a:rect l="l" t="t" r="r" b="b"/>
              <a:pathLst>
                <a:path w="8935" h="2004" extrusionOk="0">
                  <a:moveTo>
                    <a:pt x="0" y="0"/>
                  </a:moveTo>
                  <a:lnTo>
                    <a:pt x="0" y="1360"/>
                  </a:lnTo>
                  <a:lnTo>
                    <a:pt x="8758" y="2004"/>
                  </a:lnTo>
                  <a:lnTo>
                    <a:pt x="8934"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604;p34"/>
            <p:cNvSpPr/>
            <p:nvPr/>
          </p:nvSpPr>
          <p:spPr>
            <a:xfrm>
              <a:off x="8943900" y="1273225"/>
              <a:ext cx="225175" cy="31275"/>
            </a:xfrm>
            <a:custGeom>
              <a:avLst/>
              <a:gdLst/>
              <a:ahLst/>
              <a:cxnLst/>
              <a:rect l="l" t="t" r="r" b="b"/>
              <a:pathLst>
                <a:path w="9007" h="1251" extrusionOk="0">
                  <a:moveTo>
                    <a:pt x="0" y="1"/>
                  </a:moveTo>
                  <a:lnTo>
                    <a:pt x="183" y="1250"/>
                  </a:lnTo>
                  <a:lnTo>
                    <a:pt x="9007" y="1250"/>
                  </a:lnTo>
                  <a:lnTo>
                    <a:pt x="900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605;p34"/>
            <p:cNvSpPr/>
            <p:nvPr/>
          </p:nvSpPr>
          <p:spPr>
            <a:xfrm>
              <a:off x="8965925" y="1304475"/>
              <a:ext cx="215625" cy="7350"/>
            </a:xfrm>
            <a:custGeom>
              <a:avLst/>
              <a:gdLst/>
              <a:ahLst/>
              <a:cxnLst/>
              <a:rect l="l" t="t" r="r" b="b"/>
              <a:pathLst>
                <a:path w="8625" h="294" extrusionOk="0">
                  <a:moveTo>
                    <a:pt x="0" y="0"/>
                  </a:moveTo>
                  <a:lnTo>
                    <a:pt x="0" y="293"/>
                  </a:lnTo>
                  <a:lnTo>
                    <a:pt x="8625"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06;p34"/>
            <p:cNvSpPr/>
            <p:nvPr/>
          </p:nvSpPr>
          <p:spPr>
            <a:xfrm>
              <a:off x="8965925" y="1338450"/>
              <a:ext cx="219650" cy="16125"/>
            </a:xfrm>
            <a:custGeom>
              <a:avLst/>
              <a:gdLst/>
              <a:ahLst/>
              <a:cxnLst/>
              <a:rect l="l" t="t" r="r" b="b"/>
              <a:pathLst>
                <a:path w="8786" h="645" extrusionOk="0">
                  <a:moveTo>
                    <a:pt x="0" y="1"/>
                  </a:moveTo>
                  <a:lnTo>
                    <a:pt x="8758" y="645"/>
                  </a:lnTo>
                  <a:lnTo>
                    <a:pt x="8786" y="323"/>
                  </a:lnTo>
                  <a:lnTo>
                    <a:pt x="0" y="1"/>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07;p34"/>
            <p:cNvSpPr/>
            <p:nvPr/>
          </p:nvSpPr>
          <p:spPr>
            <a:xfrm>
              <a:off x="9086250" y="1320450"/>
              <a:ext cx="95300" cy="4875"/>
            </a:xfrm>
            <a:custGeom>
              <a:avLst/>
              <a:gdLst/>
              <a:ahLst/>
              <a:cxnLst/>
              <a:rect l="l" t="t" r="r" b="b"/>
              <a:pathLst>
                <a:path w="3812" h="195" extrusionOk="0">
                  <a:moveTo>
                    <a:pt x="1515" y="1"/>
                  </a:moveTo>
                  <a:lnTo>
                    <a:pt x="0" y="194"/>
                  </a:lnTo>
                  <a:lnTo>
                    <a:pt x="3812" y="194"/>
                  </a:lnTo>
                  <a:lnTo>
                    <a:pt x="1515" y="1"/>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08;p34"/>
            <p:cNvSpPr/>
            <p:nvPr/>
          </p:nvSpPr>
          <p:spPr>
            <a:xfrm>
              <a:off x="8955550" y="1371600"/>
              <a:ext cx="71500" cy="5025"/>
            </a:xfrm>
            <a:custGeom>
              <a:avLst/>
              <a:gdLst/>
              <a:ahLst/>
              <a:cxnLst/>
              <a:rect l="l" t="t" r="r" b="b"/>
              <a:pathLst>
                <a:path w="2860" h="201" extrusionOk="0">
                  <a:moveTo>
                    <a:pt x="1" y="1"/>
                  </a:moveTo>
                  <a:lnTo>
                    <a:pt x="19" y="200"/>
                  </a:lnTo>
                  <a:lnTo>
                    <a:pt x="2859" y="1"/>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09;p34"/>
            <p:cNvSpPr/>
            <p:nvPr/>
          </p:nvSpPr>
          <p:spPr>
            <a:xfrm>
              <a:off x="9022075" y="1284275"/>
              <a:ext cx="147150" cy="4625"/>
            </a:xfrm>
            <a:custGeom>
              <a:avLst/>
              <a:gdLst/>
              <a:ahLst/>
              <a:cxnLst/>
              <a:rect l="l" t="t" r="r" b="b"/>
              <a:pathLst>
                <a:path w="5886" h="185" extrusionOk="0">
                  <a:moveTo>
                    <a:pt x="5880" y="1"/>
                  </a:moveTo>
                  <a:lnTo>
                    <a:pt x="1" y="184"/>
                  </a:lnTo>
                  <a:cubicBezTo>
                    <a:pt x="1" y="184"/>
                    <a:pt x="5886" y="141"/>
                    <a:pt x="5880" y="1"/>
                  </a:cubicBez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610;p34"/>
            <p:cNvSpPr/>
            <p:nvPr/>
          </p:nvSpPr>
          <p:spPr>
            <a:xfrm>
              <a:off x="8940500" y="1362975"/>
              <a:ext cx="50850" cy="8650"/>
            </a:xfrm>
            <a:custGeom>
              <a:avLst/>
              <a:gdLst/>
              <a:ahLst/>
              <a:cxnLst/>
              <a:rect l="l" t="t" r="r" b="b"/>
              <a:pathLst>
                <a:path w="2034" h="346" extrusionOk="0">
                  <a:moveTo>
                    <a:pt x="1588" y="0"/>
                  </a:moveTo>
                  <a:lnTo>
                    <a:pt x="1" y="147"/>
                  </a:lnTo>
                  <a:lnTo>
                    <a:pt x="1" y="346"/>
                  </a:lnTo>
                  <a:lnTo>
                    <a:pt x="2033" y="173"/>
                  </a:lnTo>
                  <a:lnTo>
                    <a:pt x="1588"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611;p34"/>
            <p:cNvSpPr/>
            <p:nvPr/>
          </p:nvSpPr>
          <p:spPr>
            <a:xfrm>
              <a:off x="9130750" y="1286550"/>
              <a:ext cx="50800" cy="8650"/>
            </a:xfrm>
            <a:custGeom>
              <a:avLst/>
              <a:gdLst/>
              <a:ahLst/>
              <a:cxnLst/>
              <a:rect l="l" t="t" r="r" b="b"/>
              <a:pathLst>
                <a:path w="2032" h="346" extrusionOk="0">
                  <a:moveTo>
                    <a:pt x="1587" y="1"/>
                  </a:moveTo>
                  <a:lnTo>
                    <a:pt x="0" y="146"/>
                  </a:lnTo>
                  <a:lnTo>
                    <a:pt x="0" y="345"/>
                  </a:lnTo>
                  <a:lnTo>
                    <a:pt x="2032" y="173"/>
                  </a:lnTo>
                  <a:lnTo>
                    <a:pt x="158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612;p34"/>
            <p:cNvSpPr/>
            <p:nvPr/>
          </p:nvSpPr>
          <p:spPr>
            <a:xfrm>
              <a:off x="9267875" y="1456200"/>
              <a:ext cx="240300" cy="58350"/>
            </a:xfrm>
            <a:custGeom>
              <a:avLst/>
              <a:gdLst/>
              <a:ahLst/>
              <a:cxnLst/>
              <a:rect l="l" t="t" r="r" b="b"/>
              <a:pathLst>
                <a:path w="9612" h="2334" extrusionOk="0">
                  <a:moveTo>
                    <a:pt x="0" y="0"/>
                  </a:moveTo>
                  <a:lnTo>
                    <a:pt x="207" y="2334"/>
                  </a:lnTo>
                  <a:lnTo>
                    <a:pt x="9611" y="2334"/>
                  </a:lnTo>
                  <a:lnTo>
                    <a:pt x="9611" y="708"/>
                  </a:lnTo>
                  <a:lnTo>
                    <a:pt x="0"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613;p34"/>
            <p:cNvSpPr/>
            <p:nvPr/>
          </p:nvSpPr>
          <p:spPr>
            <a:xfrm>
              <a:off x="9281250" y="1423250"/>
              <a:ext cx="223400" cy="50075"/>
            </a:xfrm>
            <a:custGeom>
              <a:avLst/>
              <a:gdLst/>
              <a:ahLst/>
              <a:cxnLst/>
              <a:rect l="l" t="t" r="r" b="b"/>
              <a:pathLst>
                <a:path w="8936" h="2003" extrusionOk="0">
                  <a:moveTo>
                    <a:pt x="1" y="0"/>
                  </a:moveTo>
                  <a:lnTo>
                    <a:pt x="1" y="1358"/>
                  </a:lnTo>
                  <a:lnTo>
                    <a:pt x="8758" y="2002"/>
                  </a:lnTo>
                  <a:lnTo>
                    <a:pt x="8935"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614;p34"/>
            <p:cNvSpPr/>
            <p:nvPr/>
          </p:nvSpPr>
          <p:spPr>
            <a:xfrm>
              <a:off x="9259250" y="1391975"/>
              <a:ext cx="225175" cy="31300"/>
            </a:xfrm>
            <a:custGeom>
              <a:avLst/>
              <a:gdLst/>
              <a:ahLst/>
              <a:cxnLst/>
              <a:rect l="l" t="t" r="r" b="b"/>
              <a:pathLst>
                <a:path w="9007" h="1252" extrusionOk="0">
                  <a:moveTo>
                    <a:pt x="0" y="1"/>
                  </a:moveTo>
                  <a:lnTo>
                    <a:pt x="182" y="1251"/>
                  </a:lnTo>
                  <a:lnTo>
                    <a:pt x="9007" y="1251"/>
                  </a:lnTo>
                  <a:lnTo>
                    <a:pt x="900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615;p34"/>
            <p:cNvSpPr/>
            <p:nvPr/>
          </p:nvSpPr>
          <p:spPr>
            <a:xfrm>
              <a:off x="9281250" y="1423250"/>
              <a:ext cx="215675" cy="7325"/>
            </a:xfrm>
            <a:custGeom>
              <a:avLst/>
              <a:gdLst/>
              <a:ahLst/>
              <a:cxnLst/>
              <a:rect l="l" t="t" r="r" b="b"/>
              <a:pathLst>
                <a:path w="8627" h="293" extrusionOk="0">
                  <a:moveTo>
                    <a:pt x="1" y="0"/>
                  </a:moveTo>
                  <a:lnTo>
                    <a:pt x="1" y="292"/>
                  </a:lnTo>
                  <a:lnTo>
                    <a:pt x="8626"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616;p34"/>
            <p:cNvSpPr/>
            <p:nvPr/>
          </p:nvSpPr>
          <p:spPr>
            <a:xfrm>
              <a:off x="9281250" y="1457200"/>
              <a:ext cx="219675" cy="16125"/>
            </a:xfrm>
            <a:custGeom>
              <a:avLst/>
              <a:gdLst/>
              <a:ahLst/>
              <a:cxnLst/>
              <a:rect l="l" t="t" r="r" b="b"/>
              <a:pathLst>
                <a:path w="8787" h="645" extrusionOk="0">
                  <a:moveTo>
                    <a:pt x="1" y="0"/>
                  </a:moveTo>
                  <a:lnTo>
                    <a:pt x="8758" y="644"/>
                  </a:lnTo>
                  <a:lnTo>
                    <a:pt x="8786" y="322"/>
                  </a:lnTo>
                  <a:lnTo>
                    <a:pt x="1"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617;p34"/>
            <p:cNvSpPr/>
            <p:nvPr/>
          </p:nvSpPr>
          <p:spPr>
            <a:xfrm>
              <a:off x="9401575" y="1439200"/>
              <a:ext cx="95350" cy="4850"/>
            </a:xfrm>
            <a:custGeom>
              <a:avLst/>
              <a:gdLst/>
              <a:ahLst/>
              <a:cxnLst/>
              <a:rect l="l" t="t" r="r" b="b"/>
              <a:pathLst>
                <a:path w="3814" h="194" extrusionOk="0">
                  <a:moveTo>
                    <a:pt x="1516" y="1"/>
                  </a:moveTo>
                  <a:lnTo>
                    <a:pt x="1" y="194"/>
                  </a:lnTo>
                  <a:lnTo>
                    <a:pt x="3813" y="194"/>
                  </a:lnTo>
                  <a:lnTo>
                    <a:pt x="1516" y="1"/>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618;p34"/>
            <p:cNvSpPr/>
            <p:nvPr/>
          </p:nvSpPr>
          <p:spPr>
            <a:xfrm>
              <a:off x="9270900" y="1490350"/>
              <a:ext cx="71500" cy="5050"/>
            </a:xfrm>
            <a:custGeom>
              <a:avLst/>
              <a:gdLst/>
              <a:ahLst/>
              <a:cxnLst/>
              <a:rect l="l" t="t" r="r" b="b"/>
              <a:pathLst>
                <a:path w="2860" h="202" extrusionOk="0">
                  <a:moveTo>
                    <a:pt x="0" y="0"/>
                  </a:moveTo>
                  <a:lnTo>
                    <a:pt x="18" y="201"/>
                  </a:lnTo>
                  <a:lnTo>
                    <a:pt x="2859"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619;p34"/>
            <p:cNvSpPr/>
            <p:nvPr/>
          </p:nvSpPr>
          <p:spPr>
            <a:xfrm>
              <a:off x="9337425" y="1403050"/>
              <a:ext cx="147150" cy="4575"/>
            </a:xfrm>
            <a:custGeom>
              <a:avLst/>
              <a:gdLst/>
              <a:ahLst/>
              <a:cxnLst/>
              <a:rect l="l" t="t" r="r" b="b"/>
              <a:pathLst>
                <a:path w="5886" h="183" extrusionOk="0">
                  <a:moveTo>
                    <a:pt x="5880" y="1"/>
                  </a:moveTo>
                  <a:lnTo>
                    <a:pt x="0" y="183"/>
                  </a:lnTo>
                  <a:cubicBezTo>
                    <a:pt x="0" y="183"/>
                    <a:pt x="5885" y="140"/>
                    <a:pt x="5880" y="1"/>
                  </a:cubicBez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20;p34"/>
            <p:cNvSpPr/>
            <p:nvPr/>
          </p:nvSpPr>
          <p:spPr>
            <a:xfrm>
              <a:off x="9255850" y="1481750"/>
              <a:ext cx="50825" cy="8625"/>
            </a:xfrm>
            <a:custGeom>
              <a:avLst/>
              <a:gdLst/>
              <a:ahLst/>
              <a:cxnLst/>
              <a:rect l="l" t="t" r="r" b="b"/>
              <a:pathLst>
                <a:path w="2033" h="345" extrusionOk="0">
                  <a:moveTo>
                    <a:pt x="1588" y="0"/>
                  </a:moveTo>
                  <a:lnTo>
                    <a:pt x="1" y="146"/>
                  </a:lnTo>
                  <a:lnTo>
                    <a:pt x="1" y="344"/>
                  </a:lnTo>
                  <a:lnTo>
                    <a:pt x="2033" y="172"/>
                  </a:lnTo>
                  <a:lnTo>
                    <a:pt x="1588"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621;p34"/>
            <p:cNvSpPr/>
            <p:nvPr/>
          </p:nvSpPr>
          <p:spPr>
            <a:xfrm>
              <a:off x="9446100" y="1405300"/>
              <a:ext cx="50825" cy="8650"/>
            </a:xfrm>
            <a:custGeom>
              <a:avLst/>
              <a:gdLst/>
              <a:ahLst/>
              <a:cxnLst/>
              <a:rect l="l" t="t" r="r" b="b"/>
              <a:pathLst>
                <a:path w="2033" h="346" extrusionOk="0">
                  <a:moveTo>
                    <a:pt x="1587" y="1"/>
                  </a:moveTo>
                  <a:lnTo>
                    <a:pt x="0" y="146"/>
                  </a:lnTo>
                  <a:lnTo>
                    <a:pt x="0" y="345"/>
                  </a:lnTo>
                  <a:lnTo>
                    <a:pt x="2032" y="173"/>
                  </a:lnTo>
                  <a:lnTo>
                    <a:pt x="158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295;p34"/>
          <p:cNvGrpSpPr/>
          <p:nvPr/>
        </p:nvGrpSpPr>
        <p:grpSpPr>
          <a:xfrm>
            <a:off x="8381627" y="3634093"/>
            <a:ext cx="660379" cy="1210070"/>
            <a:chOff x="3987925" y="1937025"/>
            <a:chExt cx="660379" cy="1210070"/>
          </a:xfrm>
        </p:grpSpPr>
        <p:sp>
          <p:nvSpPr>
            <p:cNvPr id="136" name="Google Shape;1296;p34"/>
            <p:cNvSpPr/>
            <p:nvPr/>
          </p:nvSpPr>
          <p:spPr>
            <a:xfrm>
              <a:off x="4340429" y="2293937"/>
              <a:ext cx="307875" cy="256125"/>
            </a:xfrm>
            <a:custGeom>
              <a:avLst/>
              <a:gdLst/>
              <a:ahLst/>
              <a:cxnLst/>
              <a:rect l="l" t="t" r="r" b="b"/>
              <a:pathLst>
                <a:path w="9150" h="7612" extrusionOk="0">
                  <a:moveTo>
                    <a:pt x="6452" y="1"/>
                  </a:moveTo>
                  <a:cubicBezTo>
                    <a:pt x="5007" y="1"/>
                    <a:pt x="3559" y="495"/>
                    <a:pt x="2443" y="1416"/>
                  </a:cubicBezTo>
                  <a:cubicBezTo>
                    <a:pt x="867" y="2716"/>
                    <a:pt x="1" y="4830"/>
                    <a:pt x="212" y="6862"/>
                  </a:cubicBezTo>
                  <a:lnTo>
                    <a:pt x="353" y="7039"/>
                  </a:lnTo>
                  <a:cubicBezTo>
                    <a:pt x="1032" y="7432"/>
                    <a:pt x="1800" y="7612"/>
                    <a:pt x="2578" y="7612"/>
                  </a:cubicBezTo>
                  <a:cubicBezTo>
                    <a:pt x="3766" y="7612"/>
                    <a:pt x="4980" y="7194"/>
                    <a:pt x="5941" y="6480"/>
                  </a:cubicBezTo>
                  <a:cubicBezTo>
                    <a:pt x="7534" y="5300"/>
                    <a:pt x="8512" y="3445"/>
                    <a:pt x="9053" y="1538"/>
                  </a:cubicBezTo>
                  <a:cubicBezTo>
                    <a:pt x="9103" y="1363"/>
                    <a:pt x="9149" y="1178"/>
                    <a:pt x="9116" y="998"/>
                  </a:cubicBezTo>
                  <a:cubicBezTo>
                    <a:pt x="9041" y="596"/>
                    <a:pt x="8606" y="377"/>
                    <a:pt x="8213" y="258"/>
                  </a:cubicBezTo>
                  <a:cubicBezTo>
                    <a:pt x="7642" y="85"/>
                    <a:pt x="7047" y="1"/>
                    <a:pt x="6452"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297;p34"/>
            <p:cNvSpPr/>
            <p:nvPr/>
          </p:nvSpPr>
          <p:spPr>
            <a:xfrm>
              <a:off x="3987925" y="1937025"/>
              <a:ext cx="375304" cy="555049"/>
            </a:xfrm>
            <a:custGeom>
              <a:avLst/>
              <a:gdLst/>
              <a:ahLst/>
              <a:cxnLst/>
              <a:rect l="l" t="t" r="r" b="b"/>
              <a:pathLst>
                <a:path w="11154" h="16496" extrusionOk="0">
                  <a:moveTo>
                    <a:pt x="4158" y="0"/>
                  </a:moveTo>
                  <a:cubicBezTo>
                    <a:pt x="3609" y="0"/>
                    <a:pt x="3111" y="442"/>
                    <a:pt x="2747" y="883"/>
                  </a:cubicBezTo>
                  <a:cubicBezTo>
                    <a:pt x="704" y="3363"/>
                    <a:pt x="1" y="6884"/>
                    <a:pt x="935" y="9960"/>
                  </a:cubicBezTo>
                  <a:cubicBezTo>
                    <a:pt x="1868" y="13035"/>
                    <a:pt x="4411" y="15570"/>
                    <a:pt x="7488" y="16495"/>
                  </a:cubicBezTo>
                  <a:lnTo>
                    <a:pt x="7831" y="16399"/>
                  </a:lnTo>
                  <a:cubicBezTo>
                    <a:pt x="10312" y="14511"/>
                    <a:pt x="11153" y="10975"/>
                    <a:pt x="10403" y="7948"/>
                  </a:cubicBezTo>
                  <a:cubicBezTo>
                    <a:pt x="9654" y="4922"/>
                    <a:pt x="7555" y="2379"/>
                    <a:pt x="5114" y="440"/>
                  </a:cubicBezTo>
                  <a:cubicBezTo>
                    <a:pt x="4888" y="261"/>
                    <a:pt x="4650" y="82"/>
                    <a:pt x="4369" y="22"/>
                  </a:cubicBezTo>
                  <a:cubicBezTo>
                    <a:pt x="4298" y="7"/>
                    <a:pt x="4227" y="0"/>
                    <a:pt x="4158"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98;p34"/>
            <p:cNvSpPr/>
            <p:nvPr/>
          </p:nvSpPr>
          <p:spPr>
            <a:xfrm>
              <a:off x="4173666" y="2186497"/>
              <a:ext cx="118641" cy="576112"/>
            </a:xfrm>
            <a:custGeom>
              <a:avLst/>
              <a:gdLst/>
              <a:ahLst/>
              <a:cxnLst/>
              <a:rect l="l" t="t" r="r" b="b"/>
              <a:pathLst>
                <a:path w="3526" h="17122" extrusionOk="0">
                  <a:moveTo>
                    <a:pt x="84" y="1"/>
                  </a:moveTo>
                  <a:cubicBezTo>
                    <a:pt x="44" y="1"/>
                    <a:pt x="0" y="35"/>
                    <a:pt x="11" y="87"/>
                  </a:cubicBezTo>
                  <a:cubicBezTo>
                    <a:pt x="1214" y="5712"/>
                    <a:pt x="2070" y="11408"/>
                    <a:pt x="3272" y="17034"/>
                  </a:cubicBezTo>
                  <a:cubicBezTo>
                    <a:pt x="3285" y="17095"/>
                    <a:pt x="3330" y="17122"/>
                    <a:pt x="3377" y="17122"/>
                  </a:cubicBezTo>
                  <a:cubicBezTo>
                    <a:pt x="3449" y="17122"/>
                    <a:pt x="3526" y="17062"/>
                    <a:pt x="3506" y="16969"/>
                  </a:cubicBezTo>
                  <a:cubicBezTo>
                    <a:pt x="2301" y="11348"/>
                    <a:pt x="1346" y="5674"/>
                    <a:pt x="144" y="50"/>
                  </a:cubicBezTo>
                  <a:cubicBezTo>
                    <a:pt x="137" y="16"/>
                    <a:pt x="111" y="1"/>
                    <a:pt x="84"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299;p34"/>
            <p:cNvSpPr/>
            <p:nvPr/>
          </p:nvSpPr>
          <p:spPr>
            <a:xfrm>
              <a:off x="4261893" y="2399392"/>
              <a:ext cx="221939" cy="229947"/>
            </a:xfrm>
            <a:custGeom>
              <a:avLst/>
              <a:gdLst/>
              <a:ahLst/>
              <a:cxnLst/>
              <a:rect l="l" t="t" r="r" b="b"/>
              <a:pathLst>
                <a:path w="6596" h="6834" extrusionOk="0">
                  <a:moveTo>
                    <a:pt x="6434" y="1"/>
                  </a:moveTo>
                  <a:cubicBezTo>
                    <a:pt x="6408" y="1"/>
                    <a:pt x="6381" y="12"/>
                    <a:pt x="6357" y="39"/>
                  </a:cubicBezTo>
                  <a:cubicBezTo>
                    <a:pt x="4347" y="2340"/>
                    <a:pt x="1837" y="4299"/>
                    <a:pt x="25" y="6762"/>
                  </a:cubicBezTo>
                  <a:cubicBezTo>
                    <a:pt x="0" y="6796"/>
                    <a:pt x="34" y="6833"/>
                    <a:pt x="69" y="6833"/>
                  </a:cubicBezTo>
                  <a:cubicBezTo>
                    <a:pt x="80" y="6833"/>
                    <a:pt x="91" y="6829"/>
                    <a:pt x="100" y="6820"/>
                  </a:cubicBezTo>
                  <a:cubicBezTo>
                    <a:pt x="2266" y="4668"/>
                    <a:pt x="4545" y="2530"/>
                    <a:pt x="6522" y="203"/>
                  </a:cubicBezTo>
                  <a:cubicBezTo>
                    <a:pt x="6595" y="117"/>
                    <a:pt x="6518" y="1"/>
                    <a:pt x="6434"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300;p34"/>
            <p:cNvSpPr/>
            <p:nvPr/>
          </p:nvSpPr>
          <p:spPr>
            <a:xfrm>
              <a:off x="4129788" y="2749305"/>
              <a:ext cx="324059" cy="397175"/>
            </a:xfrm>
            <a:custGeom>
              <a:avLst/>
              <a:gdLst/>
              <a:ahLst/>
              <a:cxnLst/>
              <a:rect l="l" t="t" r="r" b="b"/>
              <a:pathLst>
                <a:path w="9631" h="11804" extrusionOk="0">
                  <a:moveTo>
                    <a:pt x="1381" y="0"/>
                  </a:moveTo>
                  <a:lnTo>
                    <a:pt x="2489" y="1713"/>
                  </a:lnTo>
                  <a:cubicBezTo>
                    <a:pt x="84" y="4243"/>
                    <a:pt x="1" y="6770"/>
                    <a:pt x="516" y="8664"/>
                  </a:cubicBezTo>
                  <a:cubicBezTo>
                    <a:pt x="1027" y="10535"/>
                    <a:pt x="2769" y="11803"/>
                    <a:pt x="4708" y="11803"/>
                  </a:cubicBezTo>
                  <a:cubicBezTo>
                    <a:pt x="6792" y="11803"/>
                    <a:pt x="8618" y="10339"/>
                    <a:pt x="8994" y="8290"/>
                  </a:cubicBezTo>
                  <a:cubicBezTo>
                    <a:pt x="9630" y="4813"/>
                    <a:pt x="7179" y="1891"/>
                    <a:pt x="7179" y="1891"/>
                  </a:cubicBezTo>
                  <a:lnTo>
                    <a:pt x="8125" y="0"/>
                  </a:ln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301;p34"/>
            <p:cNvSpPr/>
            <p:nvPr/>
          </p:nvSpPr>
          <p:spPr>
            <a:xfrm>
              <a:off x="4140185" y="2927912"/>
              <a:ext cx="293507" cy="7739"/>
            </a:xfrm>
            <a:custGeom>
              <a:avLst/>
              <a:gdLst/>
              <a:ahLst/>
              <a:cxnLst/>
              <a:rect l="l" t="t" r="r" b="b"/>
              <a:pathLst>
                <a:path w="8723" h="230" extrusionOk="0">
                  <a:moveTo>
                    <a:pt x="4077" y="1"/>
                  </a:moveTo>
                  <a:cubicBezTo>
                    <a:pt x="2755" y="1"/>
                    <a:pt x="1432" y="7"/>
                    <a:pt x="110" y="30"/>
                  </a:cubicBezTo>
                  <a:cubicBezTo>
                    <a:pt x="0" y="32"/>
                    <a:pt x="0" y="198"/>
                    <a:pt x="110" y="201"/>
                  </a:cubicBezTo>
                  <a:cubicBezTo>
                    <a:pt x="1445" y="223"/>
                    <a:pt x="2780" y="229"/>
                    <a:pt x="4115" y="229"/>
                  </a:cubicBezTo>
                  <a:cubicBezTo>
                    <a:pt x="5605" y="229"/>
                    <a:pt x="7095" y="222"/>
                    <a:pt x="8585" y="222"/>
                  </a:cubicBezTo>
                  <a:cubicBezTo>
                    <a:pt x="8721" y="222"/>
                    <a:pt x="8723" y="8"/>
                    <a:pt x="8585" y="8"/>
                  </a:cubicBezTo>
                  <a:cubicBezTo>
                    <a:pt x="7083" y="8"/>
                    <a:pt x="5580" y="1"/>
                    <a:pt x="4077"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302;p34"/>
            <p:cNvSpPr/>
            <p:nvPr/>
          </p:nvSpPr>
          <p:spPr>
            <a:xfrm>
              <a:off x="4137325" y="2960518"/>
              <a:ext cx="299362" cy="7874"/>
            </a:xfrm>
            <a:custGeom>
              <a:avLst/>
              <a:gdLst/>
              <a:ahLst/>
              <a:cxnLst/>
              <a:rect l="l" t="t" r="r" b="b"/>
              <a:pathLst>
                <a:path w="8897" h="234" extrusionOk="0">
                  <a:moveTo>
                    <a:pt x="6680" y="0"/>
                  </a:moveTo>
                  <a:cubicBezTo>
                    <a:pt x="4465" y="0"/>
                    <a:pt x="2251" y="50"/>
                    <a:pt x="36" y="88"/>
                  </a:cubicBezTo>
                  <a:cubicBezTo>
                    <a:pt x="1" y="90"/>
                    <a:pt x="1" y="142"/>
                    <a:pt x="36" y="144"/>
                  </a:cubicBezTo>
                  <a:cubicBezTo>
                    <a:pt x="2258" y="183"/>
                    <a:pt x="4478" y="233"/>
                    <a:pt x="6700" y="233"/>
                  </a:cubicBezTo>
                  <a:cubicBezTo>
                    <a:pt x="7389" y="233"/>
                    <a:pt x="8078" y="228"/>
                    <a:pt x="8768" y="217"/>
                  </a:cubicBezTo>
                  <a:cubicBezTo>
                    <a:pt x="8896" y="214"/>
                    <a:pt x="8896" y="19"/>
                    <a:pt x="8768" y="17"/>
                  </a:cubicBezTo>
                  <a:cubicBezTo>
                    <a:pt x="8072" y="5"/>
                    <a:pt x="7376" y="0"/>
                    <a:pt x="6680"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303;p34"/>
            <p:cNvSpPr/>
            <p:nvPr/>
          </p:nvSpPr>
          <p:spPr>
            <a:xfrm>
              <a:off x="4147790" y="3017855"/>
              <a:ext cx="284624" cy="129240"/>
            </a:xfrm>
            <a:custGeom>
              <a:avLst/>
              <a:gdLst/>
              <a:ahLst/>
              <a:cxnLst/>
              <a:rect l="l" t="t" r="r" b="b"/>
              <a:pathLst>
                <a:path w="8459" h="3841" extrusionOk="0">
                  <a:moveTo>
                    <a:pt x="1274" y="0"/>
                  </a:moveTo>
                  <a:cubicBezTo>
                    <a:pt x="1110" y="0"/>
                    <a:pt x="943" y="37"/>
                    <a:pt x="795" y="103"/>
                  </a:cubicBezTo>
                  <a:cubicBezTo>
                    <a:pt x="444" y="261"/>
                    <a:pt x="252" y="461"/>
                    <a:pt x="1" y="753"/>
                  </a:cubicBezTo>
                  <a:cubicBezTo>
                    <a:pt x="1" y="753"/>
                    <a:pt x="916" y="3841"/>
                    <a:pt x="4158" y="3841"/>
                  </a:cubicBezTo>
                  <a:cubicBezTo>
                    <a:pt x="4234" y="3841"/>
                    <a:pt x="4312" y="3839"/>
                    <a:pt x="4391" y="3835"/>
                  </a:cubicBezTo>
                  <a:cubicBezTo>
                    <a:pt x="7917" y="3680"/>
                    <a:pt x="8459" y="308"/>
                    <a:pt x="8459" y="308"/>
                  </a:cubicBezTo>
                  <a:cubicBezTo>
                    <a:pt x="8202" y="200"/>
                    <a:pt x="8017" y="102"/>
                    <a:pt x="7740" y="82"/>
                  </a:cubicBezTo>
                  <a:cubicBezTo>
                    <a:pt x="7715" y="80"/>
                    <a:pt x="7689" y="79"/>
                    <a:pt x="7663" y="79"/>
                  </a:cubicBezTo>
                  <a:cubicBezTo>
                    <a:pt x="7408" y="79"/>
                    <a:pt x="7147" y="169"/>
                    <a:pt x="6994" y="369"/>
                  </a:cubicBezTo>
                  <a:cubicBezTo>
                    <a:pt x="6736" y="707"/>
                    <a:pt x="6833" y="1275"/>
                    <a:pt x="6478" y="1507"/>
                  </a:cubicBezTo>
                  <a:cubicBezTo>
                    <a:pt x="6393" y="1562"/>
                    <a:pt x="6297" y="1586"/>
                    <a:pt x="6199" y="1586"/>
                  </a:cubicBezTo>
                  <a:cubicBezTo>
                    <a:pt x="6011" y="1586"/>
                    <a:pt x="5815" y="1499"/>
                    <a:pt x="5668" y="1376"/>
                  </a:cubicBezTo>
                  <a:cubicBezTo>
                    <a:pt x="5444" y="1186"/>
                    <a:pt x="5292" y="926"/>
                    <a:pt x="5088" y="714"/>
                  </a:cubicBezTo>
                  <a:cubicBezTo>
                    <a:pt x="4919" y="538"/>
                    <a:pt x="4686" y="391"/>
                    <a:pt x="4449" y="391"/>
                  </a:cubicBezTo>
                  <a:cubicBezTo>
                    <a:pt x="4402" y="391"/>
                    <a:pt x="4355" y="397"/>
                    <a:pt x="4308" y="409"/>
                  </a:cubicBezTo>
                  <a:cubicBezTo>
                    <a:pt x="3941" y="508"/>
                    <a:pt x="3796" y="937"/>
                    <a:pt x="3687" y="1300"/>
                  </a:cubicBezTo>
                  <a:cubicBezTo>
                    <a:pt x="3579" y="1663"/>
                    <a:pt x="3374" y="2085"/>
                    <a:pt x="2995" y="2109"/>
                  </a:cubicBezTo>
                  <a:cubicBezTo>
                    <a:pt x="2984" y="2109"/>
                    <a:pt x="2974" y="2110"/>
                    <a:pt x="2963" y="2110"/>
                  </a:cubicBezTo>
                  <a:cubicBezTo>
                    <a:pt x="2588" y="2110"/>
                    <a:pt x="2340" y="1691"/>
                    <a:pt x="2260" y="1317"/>
                  </a:cubicBezTo>
                  <a:cubicBezTo>
                    <a:pt x="2178" y="933"/>
                    <a:pt x="2159" y="496"/>
                    <a:pt x="1875" y="223"/>
                  </a:cubicBezTo>
                  <a:cubicBezTo>
                    <a:pt x="1716" y="68"/>
                    <a:pt x="1497" y="0"/>
                    <a:pt x="1274"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536;p34"/>
          <p:cNvGrpSpPr/>
          <p:nvPr/>
        </p:nvGrpSpPr>
        <p:grpSpPr>
          <a:xfrm>
            <a:off x="290720" y="617724"/>
            <a:ext cx="1065700" cy="2934590"/>
            <a:chOff x="9447275" y="4222050"/>
            <a:chExt cx="794375" cy="2187450"/>
          </a:xfrm>
        </p:grpSpPr>
        <p:sp>
          <p:nvSpPr>
            <p:cNvPr id="145" name="Google Shape;1537;p34"/>
            <p:cNvSpPr/>
            <p:nvPr/>
          </p:nvSpPr>
          <p:spPr>
            <a:xfrm>
              <a:off x="10012825" y="4694675"/>
              <a:ext cx="209450" cy="394650"/>
            </a:xfrm>
            <a:custGeom>
              <a:avLst/>
              <a:gdLst/>
              <a:ahLst/>
              <a:cxnLst/>
              <a:rect l="l" t="t" r="r" b="b"/>
              <a:pathLst>
                <a:path w="8378" h="15786" extrusionOk="0">
                  <a:moveTo>
                    <a:pt x="3149" y="1"/>
                  </a:moveTo>
                  <a:lnTo>
                    <a:pt x="1" y="10699"/>
                  </a:lnTo>
                  <a:lnTo>
                    <a:pt x="1628" y="15542"/>
                  </a:lnTo>
                  <a:cubicBezTo>
                    <a:pt x="1620" y="15653"/>
                    <a:pt x="2193" y="15786"/>
                    <a:pt x="2984" y="15786"/>
                  </a:cubicBezTo>
                  <a:cubicBezTo>
                    <a:pt x="4451" y="15786"/>
                    <a:pt x="6668" y="15329"/>
                    <a:pt x="7341" y="13432"/>
                  </a:cubicBezTo>
                  <a:cubicBezTo>
                    <a:pt x="8377" y="10510"/>
                    <a:pt x="3149" y="1"/>
                    <a:pt x="3149" y="1"/>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538;p34"/>
            <p:cNvSpPr/>
            <p:nvPr/>
          </p:nvSpPr>
          <p:spPr>
            <a:xfrm>
              <a:off x="9668000" y="4589700"/>
              <a:ext cx="395000" cy="575775"/>
            </a:xfrm>
            <a:custGeom>
              <a:avLst/>
              <a:gdLst/>
              <a:ahLst/>
              <a:cxnLst/>
              <a:rect l="l" t="t" r="r" b="b"/>
              <a:pathLst>
                <a:path w="15800" h="23031" extrusionOk="0">
                  <a:moveTo>
                    <a:pt x="9733" y="0"/>
                  </a:moveTo>
                  <a:cubicBezTo>
                    <a:pt x="8159" y="0"/>
                    <a:pt x="6068" y="67"/>
                    <a:pt x="6068" y="67"/>
                  </a:cubicBezTo>
                  <a:cubicBezTo>
                    <a:pt x="3185" y="131"/>
                    <a:pt x="708" y="687"/>
                    <a:pt x="708" y="687"/>
                  </a:cubicBezTo>
                  <a:lnTo>
                    <a:pt x="702" y="10761"/>
                  </a:lnTo>
                  <a:lnTo>
                    <a:pt x="2387" y="16522"/>
                  </a:lnTo>
                  <a:lnTo>
                    <a:pt x="1" y="22370"/>
                  </a:lnTo>
                  <a:lnTo>
                    <a:pt x="15164" y="23030"/>
                  </a:lnTo>
                  <a:cubicBezTo>
                    <a:pt x="15164" y="23030"/>
                    <a:pt x="15799" y="16537"/>
                    <a:pt x="15633" y="11062"/>
                  </a:cubicBezTo>
                  <a:cubicBezTo>
                    <a:pt x="15442" y="4748"/>
                    <a:pt x="11987" y="219"/>
                    <a:pt x="11380" y="67"/>
                  </a:cubicBezTo>
                  <a:cubicBezTo>
                    <a:pt x="11178" y="17"/>
                    <a:pt x="10520" y="0"/>
                    <a:pt x="9733" y="0"/>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539;p34"/>
            <p:cNvSpPr/>
            <p:nvPr/>
          </p:nvSpPr>
          <p:spPr>
            <a:xfrm>
              <a:off x="9447275" y="4592475"/>
              <a:ext cx="367950" cy="398800"/>
            </a:xfrm>
            <a:custGeom>
              <a:avLst/>
              <a:gdLst/>
              <a:ahLst/>
              <a:cxnLst/>
              <a:rect l="l" t="t" r="r" b="b"/>
              <a:pathLst>
                <a:path w="14718" h="15952" extrusionOk="0">
                  <a:moveTo>
                    <a:pt x="10743" y="1"/>
                  </a:moveTo>
                  <a:cubicBezTo>
                    <a:pt x="10743" y="1"/>
                    <a:pt x="1" y="3277"/>
                    <a:pt x="9985" y="15951"/>
                  </a:cubicBezTo>
                  <a:cubicBezTo>
                    <a:pt x="9985" y="15951"/>
                    <a:pt x="13224" y="14227"/>
                    <a:pt x="14718" y="12036"/>
                  </a:cubicBezTo>
                  <a:lnTo>
                    <a:pt x="10743" y="1"/>
                  </a:ln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540;p34"/>
            <p:cNvSpPr/>
            <p:nvPr/>
          </p:nvSpPr>
          <p:spPr>
            <a:xfrm>
              <a:off x="9998125" y="4589700"/>
              <a:ext cx="147075" cy="355300"/>
            </a:xfrm>
            <a:custGeom>
              <a:avLst/>
              <a:gdLst/>
              <a:ahLst/>
              <a:cxnLst/>
              <a:rect l="l" t="t" r="r" b="b"/>
              <a:pathLst>
                <a:path w="5883" h="14212" extrusionOk="0">
                  <a:moveTo>
                    <a:pt x="0" y="1"/>
                  </a:moveTo>
                  <a:lnTo>
                    <a:pt x="606" y="14211"/>
                  </a:lnTo>
                  <a:lnTo>
                    <a:pt x="5883" y="13938"/>
                  </a:lnTo>
                  <a:cubicBezTo>
                    <a:pt x="5632" y="1775"/>
                    <a:pt x="0" y="1"/>
                    <a:pt x="0" y="1"/>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541;p34"/>
            <p:cNvSpPr/>
            <p:nvPr/>
          </p:nvSpPr>
          <p:spPr>
            <a:xfrm>
              <a:off x="9778675" y="6318625"/>
              <a:ext cx="232825" cy="90875"/>
            </a:xfrm>
            <a:custGeom>
              <a:avLst/>
              <a:gdLst/>
              <a:ahLst/>
              <a:cxnLst/>
              <a:rect l="l" t="t" r="r" b="b"/>
              <a:pathLst>
                <a:path w="9313" h="3635" extrusionOk="0">
                  <a:moveTo>
                    <a:pt x="367" y="1"/>
                  </a:moveTo>
                  <a:lnTo>
                    <a:pt x="0" y="3635"/>
                  </a:lnTo>
                  <a:lnTo>
                    <a:pt x="9312" y="3635"/>
                  </a:lnTo>
                  <a:cubicBezTo>
                    <a:pt x="9165" y="2474"/>
                    <a:pt x="8150" y="1817"/>
                    <a:pt x="6004" y="1817"/>
                  </a:cubicBezTo>
                  <a:cubicBezTo>
                    <a:pt x="5950" y="1817"/>
                    <a:pt x="5895" y="1817"/>
                    <a:pt x="5838" y="1818"/>
                  </a:cubicBezTo>
                  <a:lnTo>
                    <a:pt x="6012" y="1"/>
                  </a:lnTo>
                  <a:close/>
                </a:path>
              </a:pathLst>
            </a:custGeom>
            <a:solidFill>
              <a:srgbClr val="CE8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42;p34"/>
            <p:cNvSpPr/>
            <p:nvPr/>
          </p:nvSpPr>
          <p:spPr>
            <a:xfrm>
              <a:off x="9933200" y="6365525"/>
              <a:ext cx="15275" cy="22450"/>
            </a:xfrm>
            <a:custGeom>
              <a:avLst/>
              <a:gdLst/>
              <a:ahLst/>
              <a:cxnLst/>
              <a:rect l="l" t="t" r="r" b="b"/>
              <a:pathLst>
                <a:path w="611" h="898" extrusionOk="0">
                  <a:moveTo>
                    <a:pt x="570" y="0"/>
                  </a:moveTo>
                  <a:cubicBezTo>
                    <a:pt x="517" y="0"/>
                    <a:pt x="326" y="133"/>
                    <a:pt x="179" y="372"/>
                  </a:cubicBezTo>
                  <a:cubicBezTo>
                    <a:pt x="18" y="635"/>
                    <a:pt x="1" y="891"/>
                    <a:pt x="41" y="897"/>
                  </a:cubicBezTo>
                  <a:cubicBezTo>
                    <a:pt x="41" y="897"/>
                    <a:pt x="42" y="897"/>
                    <a:pt x="43" y="897"/>
                  </a:cubicBezTo>
                  <a:cubicBezTo>
                    <a:pt x="86" y="897"/>
                    <a:pt x="166" y="683"/>
                    <a:pt x="308" y="449"/>
                  </a:cubicBezTo>
                  <a:cubicBezTo>
                    <a:pt x="453" y="209"/>
                    <a:pt x="610" y="38"/>
                    <a:pt x="582" y="5"/>
                  </a:cubicBezTo>
                  <a:cubicBezTo>
                    <a:pt x="580" y="2"/>
                    <a:pt x="576" y="0"/>
                    <a:pt x="570"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43;p34"/>
            <p:cNvSpPr/>
            <p:nvPr/>
          </p:nvSpPr>
          <p:spPr>
            <a:xfrm>
              <a:off x="9908750" y="6362475"/>
              <a:ext cx="17000" cy="21100"/>
            </a:xfrm>
            <a:custGeom>
              <a:avLst/>
              <a:gdLst/>
              <a:ahLst/>
              <a:cxnLst/>
              <a:rect l="l" t="t" r="r" b="b"/>
              <a:pathLst>
                <a:path w="680" h="844" extrusionOk="0">
                  <a:moveTo>
                    <a:pt x="640" y="0"/>
                  </a:moveTo>
                  <a:cubicBezTo>
                    <a:pt x="579" y="0"/>
                    <a:pt x="376" y="107"/>
                    <a:pt x="215" y="326"/>
                  </a:cubicBezTo>
                  <a:cubicBezTo>
                    <a:pt x="28" y="577"/>
                    <a:pt x="0" y="837"/>
                    <a:pt x="40" y="843"/>
                  </a:cubicBezTo>
                  <a:cubicBezTo>
                    <a:pt x="41" y="844"/>
                    <a:pt x="42" y="844"/>
                    <a:pt x="43" y="844"/>
                  </a:cubicBezTo>
                  <a:cubicBezTo>
                    <a:pt x="87" y="844"/>
                    <a:pt x="173" y="634"/>
                    <a:pt x="336" y="416"/>
                  </a:cubicBezTo>
                  <a:cubicBezTo>
                    <a:pt x="500" y="190"/>
                    <a:pt x="680" y="44"/>
                    <a:pt x="657" y="7"/>
                  </a:cubicBezTo>
                  <a:cubicBezTo>
                    <a:pt x="654" y="3"/>
                    <a:pt x="648" y="0"/>
                    <a:pt x="640"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44;p34"/>
            <p:cNvSpPr/>
            <p:nvPr/>
          </p:nvSpPr>
          <p:spPr>
            <a:xfrm>
              <a:off x="9891925" y="6350300"/>
              <a:ext cx="31975" cy="8200"/>
            </a:xfrm>
            <a:custGeom>
              <a:avLst/>
              <a:gdLst/>
              <a:ahLst/>
              <a:cxnLst/>
              <a:rect l="l" t="t" r="r" b="b"/>
              <a:pathLst>
                <a:path w="1279" h="328" extrusionOk="0">
                  <a:moveTo>
                    <a:pt x="795" y="0"/>
                  </a:moveTo>
                  <a:cubicBezTo>
                    <a:pt x="738" y="0"/>
                    <a:pt x="677" y="4"/>
                    <a:pt x="613" y="14"/>
                  </a:cubicBezTo>
                  <a:cubicBezTo>
                    <a:pt x="233" y="70"/>
                    <a:pt x="0" y="294"/>
                    <a:pt x="28" y="322"/>
                  </a:cubicBezTo>
                  <a:cubicBezTo>
                    <a:pt x="31" y="326"/>
                    <a:pt x="36" y="328"/>
                    <a:pt x="44" y="328"/>
                  </a:cubicBezTo>
                  <a:cubicBezTo>
                    <a:pt x="107" y="328"/>
                    <a:pt x="336" y="207"/>
                    <a:pt x="635" y="163"/>
                  </a:cubicBezTo>
                  <a:cubicBezTo>
                    <a:pt x="743" y="146"/>
                    <a:pt x="845" y="141"/>
                    <a:pt x="933" y="141"/>
                  </a:cubicBezTo>
                  <a:cubicBezTo>
                    <a:pt x="1047" y="141"/>
                    <a:pt x="1140" y="149"/>
                    <a:pt x="1198" y="149"/>
                  </a:cubicBezTo>
                  <a:cubicBezTo>
                    <a:pt x="1237" y="149"/>
                    <a:pt x="1260" y="146"/>
                    <a:pt x="1264" y="134"/>
                  </a:cubicBezTo>
                  <a:cubicBezTo>
                    <a:pt x="1279" y="106"/>
                    <a:pt x="1080" y="0"/>
                    <a:pt x="795"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45;p34"/>
            <p:cNvSpPr/>
            <p:nvPr/>
          </p:nvSpPr>
          <p:spPr>
            <a:xfrm>
              <a:off x="9782750" y="6396525"/>
              <a:ext cx="224225" cy="3800"/>
            </a:xfrm>
            <a:custGeom>
              <a:avLst/>
              <a:gdLst/>
              <a:ahLst/>
              <a:cxnLst/>
              <a:rect l="l" t="t" r="r" b="b"/>
              <a:pathLst>
                <a:path w="8969" h="152" extrusionOk="0">
                  <a:moveTo>
                    <a:pt x="4484" y="0"/>
                  </a:moveTo>
                  <a:cubicBezTo>
                    <a:pt x="2008" y="0"/>
                    <a:pt x="1" y="33"/>
                    <a:pt x="1" y="76"/>
                  </a:cubicBezTo>
                  <a:cubicBezTo>
                    <a:pt x="1" y="117"/>
                    <a:pt x="2007" y="151"/>
                    <a:pt x="4484" y="151"/>
                  </a:cubicBezTo>
                  <a:cubicBezTo>
                    <a:pt x="6960" y="151"/>
                    <a:pt x="8968" y="118"/>
                    <a:pt x="8968" y="76"/>
                  </a:cubicBezTo>
                  <a:cubicBezTo>
                    <a:pt x="8968" y="33"/>
                    <a:pt x="6960" y="0"/>
                    <a:pt x="4484"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6;p34"/>
            <p:cNvSpPr/>
            <p:nvPr/>
          </p:nvSpPr>
          <p:spPr>
            <a:xfrm>
              <a:off x="9781725" y="6350750"/>
              <a:ext cx="76825" cy="48225"/>
            </a:xfrm>
            <a:custGeom>
              <a:avLst/>
              <a:gdLst/>
              <a:ahLst/>
              <a:cxnLst/>
              <a:rect l="l" t="t" r="r" b="b"/>
              <a:pathLst>
                <a:path w="3073" h="1929" extrusionOk="0">
                  <a:moveTo>
                    <a:pt x="331" y="0"/>
                  </a:moveTo>
                  <a:cubicBezTo>
                    <a:pt x="122" y="0"/>
                    <a:pt x="1" y="28"/>
                    <a:pt x="2" y="40"/>
                  </a:cubicBezTo>
                  <a:cubicBezTo>
                    <a:pt x="3" y="66"/>
                    <a:pt x="217" y="62"/>
                    <a:pt x="551" y="117"/>
                  </a:cubicBezTo>
                  <a:cubicBezTo>
                    <a:pt x="886" y="173"/>
                    <a:pt x="1338" y="312"/>
                    <a:pt x="1777" y="583"/>
                  </a:cubicBezTo>
                  <a:cubicBezTo>
                    <a:pt x="2216" y="855"/>
                    <a:pt x="2541" y="1197"/>
                    <a:pt x="2742" y="1471"/>
                  </a:cubicBezTo>
                  <a:cubicBezTo>
                    <a:pt x="2938" y="1737"/>
                    <a:pt x="3029" y="1928"/>
                    <a:pt x="3056" y="1928"/>
                  </a:cubicBezTo>
                  <a:cubicBezTo>
                    <a:pt x="3056" y="1928"/>
                    <a:pt x="3057" y="1928"/>
                    <a:pt x="3058" y="1928"/>
                  </a:cubicBezTo>
                  <a:cubicBezTo>
                    <a:pt x="3072" y="1922"/>
                    <a:pt x="3017" y="1710"/>
                    <a:pt x="2831" y="1410"/>
                  </a:cubicBezTo>
                  <a:cubicBezTo>
                    <a:pt x="2648" y="1111"/>
                    <a:pt x="2317" y="737"/>
                    <a:pt x="1857" y="454"/>
                  </a:cubicBezTo>
                  <a:cubicBezTo>
                    <a:pt x="1397" y="171"/>
                    <a:pt x="917" y="43"/>
                    <a:pt x="566" y="11"/>
                  </a:cubicBezTo>
                  <a:cubicBezTo>
                    <a:pt x="478" y="3"/>
                    <a:pt x="400" y="0"/>
                    <a:pt x="331"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47;p34"/>
            <p:cNvSpPr/>
            <p:nvPr/>
          </p:nvSpPr>
          <p:spPr>
            <a:xfrm>
              <a:off x="9799825" y="6320075"/>
              <a:ext cx="9250" cy="33325"/>
            </a:xfrm>
            <a:custGeom>
              <a:avLst/>
              <a:gdLst/>
              <a:ahLst/>
              <a:cxnLst/>
              <a:rect l="l" t="t" r="r" b="b"/>
              <a:pathLst>
                <a:path w="370" h="1333" extrusionOk="0">
                  <a:moveTo>
                    <a:pt x="321" y="1"/>
                  </a:moveTo>
                  <a:cubicBezTo>
                    <a:pt x="279" y="1"/>
                    <a:pt x="218" y="296"/>
                    <a:pt x="142" y="658"/>
                  </a:cubicBezTo>
                  <a:cubicBezTo>
                    <a:pt x="66" y="1021"/>
                    <a:pt x="1" y="1318"/>
                    <a:pt x="42" y="1332"/>
                  </a:cubicBezTo>
                  <a:cubicBezTo>
                    <a:pt x="42" y="1333"/>
                    <a:pt x="43" y="1333"/>
                    <a:pt x="44" y="1333"/>
                  </a:cubicBezTo>
                  <a:cubicBezTo>
                    <a:pt x="86" y="1333"/>
                    <a:pt x="212" y="1054"/>
                    <a:pt x="290" y="689"/>
                  </a:cubicBezTo>
                  <a:cubicBezTo>
                    <a:pt x="369" y="316"/>
                    <a:pt x="364" y="5"/>
                    <a:pt x="321" y="1"/>
                  </a:cubicBezTo>
                  <a:cubicBezTo>
                    <a:pt x="321" y="1"/>
                    <a:pt x="321" y="1"/>
                    <a:pt x="321"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48;p34"/>
            <p:cNvSpPr/>
            <p:nvPr/>
          </p:nvSpPr>
          <p:spPr>
            <a:xfrm>
              <a:off x="9954425" y="6370600"/>
              <a:ext cx="22000" cy="27750"/>
            </a:xfrm>
            <a:custGeom>
              <a:avLst/>
              <a:gdLst/>
              <a:ahLst/>
              <a:cxnLst/>
              <a:rect l="l" t="t" r="r" b="b"/>
              <a:pathLst>
                <a:path w="880" h="1110" extrusionOk="0">
                  <a:moveTo>
                    <a:pt x="812" y="1"/>
                  </a:moveTo>
                  <a:cubicBezTo>
                    <a:pt x="771" y="1"/>
                    <a:pt x="711" y="9"/>
                    <a:pt x="637" y="32"/>
                  </a:cubicBezTo>
                  <a:cubicBezTo>
                    <a:pt x="502" y="75"/>
                    <a:pt x="322" y="181"/>
                    <a:pt x="189" y="360"/>
                  </a:cubicBezTo>
                  <a:cubicBezTo>
                    <a:pt x="54" y="540"/>
                    <a:pt x="7" y="741"/>
                    <a:pt x="3" y="885"/>
                  </a:cubicBezTo>
                  <a:cubicBezTo>
                    <a:pt x="0" y="1025"/>
                    <a:pt x="33" y="1109"/>
                    <a:pt x="52" y="1109"/>
                  </a:cubicBezTo>
                  <a:cubicBezTo>
                    <a:pt x="53" y="1109"/>
                    <a:pt x="53" y="1109"/>
                    <a:pt x="53" y="1109"/>
                  </a:cubicBezTo>
                  <a:cubicBezTo>
                    <a:pt x="97" y="1109"/>
                    <a:pt x="76" y="763"/>
                    <a:pt x="310" y="451"/>
                  </a:cubicBezTo>
                  <a:cubicBezTo>
                    <a:pt x="542" y="136"/>
                    <a:pt x="880" y="58"/>
                    <a:pt x="867" y="15"/>
                  </a:cubicBezTo>
                  <a:cubicBezTo>
                    <a:pt x="866" y="7"/>
                    <a:pt x="846" y="1"/>
                    <a:pt x="812"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49;p34"/>
            <p:cNvSpPr/>
            <p:nvPr/>
          </p:nvSpPr>
          <p:spPr>
            <a:xfrm>
              <a:off x="9601975" y="6318625"/>
              <a:ext cx="232825" cy="90875"/>
            </a:xfrm>
            <a:custGeom>
              <a:avLst/>
              <a:gdLst/>
              <a:ahLst/>
              <a:cxnLst/>
              <a:rect l="l" t="t" r="r" b="b"/>
              <a:pathLst>
                <a:path w="9313" h="3635" extrusionOk="0">
                  <a:moveTo>
                    <a:pt x="367" y="1"/>
                  </a:moveTo>
                  <a:lnTo>
                    <a:pt x="1" y="3635"/>
                  </a:lnTo>
                  <a:lnTo>
                    <a:pt x="9313" y="3635"/>
                  </a:lnTo>
                  <a:cubicBezTo>
                    <a:pt x="9165" y="2474"/>
                    <a:pt x="8150" y="1817"/>
                    <a:pt x="6005" y="1817"/>
                  </a:cubicBezTo>
                  <a:cubicBezTo>
                    <a:pt x="5950" y="1817"/>
                    <a:pt x="5895" y="1817"/>
                    <a:pt x="5839" y="1818"/>
                  </a:cubicBezTo>
                  <a:lnTo>
                    <a:pt x="6012" y="1"/>
                  </a:lnTo>
                  <a:close/>
                </a:path>
              </a:pathLst>
            </a:custGeom>
            <a:solidFill>
              <a:srgbClr val="B77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50;p34"/>
            <p:cNvSpPr/>
            <p:nvPr/>
          </p:nvSpPr>
          <p:spPr>
            <a:xfrm>
              <a:off x="9756525" y="6365525"/>
              <a:ext cx="15250" cy="22450"/>
            </a:xfrm>
            <a:custGeom>
              <a:avLst/>
              <a:gdLst/>
              <a:ahLst/>
              <a:cxnLst/>
              <a:rect l="l" t="t" r="r" b="b"/>
              <a:pathLst>
                <a:path w="610" h="898" extrusionOk="0">
                  <a:moveTo>
                    <a:pt x="570" y="0"/>
                  </a:moveTo>
                  <a:cubicBezTo>
                    <a:pt x="517" y="0"/>
                    <a:pt x="325" y="133"/>
                    <a:pt x="179" y="372"/>
                  </a:cubicBezTo>
                  <a:cubicBezTo>
                    <a:pt x="18" y="635"/>
                    <a:pt x="0" y="891"/>
                    <a:pt x="40" y="897"/>
                  </a:cubicBezTo>
                  <a:cubicBezTo>
                    <a:pt x="41" y="897"/>
                    <a:pt x="42" y="897"/>
                    <a:pt x="43" y="897"/>
                  </a:cubicBezTo>
                  <a:cubicBezTo>
                    <a:pt x="86" y="897"/>
                    <a:pt x="165" y="683"/>
                    <a:pt x="308" y="449"/>
                  </a:cubicBezTo>
                  <a:cubicBezTo>
                    <a:pt x="452" y="209"/>
                    <a:pt x="610" y="38"/>
                    <a:pt x="582" y="5"/>
                  </a:cubicBezTo>
                  <a:cubicBezTo>
                    <a:pt x="580" y="2"/>
                    <a:pt x="576" y="0"/>
                    <a:pt x="570"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51;p34"/>
            <p:cNvSpPr/>
            <p:nvPr/>
          </p:nvSpPr>
          <p:spPr>
            <a:xfrm>
              <a:off x="9732075" y="6362475"/>
              <a:ext cx="17000" cy="21100"/>
            </a:xfrm>
            <a:custGeom>
              <a:avLst/>
              <a:gdLst/>
              <a:ahLst/>
              <a:cxnLst/>
              <a:rect l="l" t="t" r="r" b="b"/>
              <a:pathLst>
                <a:path w="680" h="844" extrusionOk="0">
                  <a:moveTo>
                    <a:pt x="639" y="0"/>
                  </a:moveTo>
                  <a:cubicBezTo>
                    <a:pt x="578" y="0"/>
                    <a:pt x="376" y="107"/>
                    <a:pt x="214" y="326"/>
                  </a:cubicBezTo>
                  <a:cubicBezTo>
                    <a:pt x="27" y="577"/>
                    <a:pt x="1" y="837"/>
                    <a:pt x="40" y="843"/>
                  </a:cubicBezTo>
                  <a:cubicBezTo>
                    <a:pt x="41" y="844"/>
                    <a:pt x="42" y="844"/>
                    <a:pt x="43" y="844"/>
                  </a:cubicBezTo>
                  <a:cubicBezTo>
                    <a:pt x="86" y="844"/>
                    <a:pt x="173" y="634"/>
                    <a:pt x="335" y="416"/>
                  </a:cubicBezTo>
                  <a:cubicBezTo>
                    <a:pt x="499" y="190"/>
                    <a:pt x="679" y="44"/>
                    <a:pt x="656" y="7"/>
                  </a:cubicBezTo>
                  <a:cubicBezTo>
                    <a:pt x="654" y="3"/>
                    <a:pt x="648" y="0"/>
                    <a:pt x="639"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552;p34"/>
            <p:cNvSpPr/>
            <p:nvPr/>
          </p:nvSpPr>
          <p:spPr>
            <a:xfrm>
              <a:off x="9715225" y="6350300"/>
              <a:ext cx="32000" cy="8200"/>
            </a:xfrm>
            <a:custGeom>
              <a:avLst/>
              <a:gdLst/>
              <a:ahLst/>
              <a:cxnLst/>
              <a:rect l="l" t="t" r="r" b="b"/>
              <a:pathLst>
                <a:path w="1280" h="328" extrusionOk="0">
                  <a:moveTo>
                    <a:pt x="796" y="0"/>
                  </a:moveTo>
                  <a:cubicBezTo>
                    <a:pt x="738" y="0"/>
                    <a:pt x="677" y="4"/>
                    <a:pt x="614" y="14"/>
                  </a:cubicBezTo>
                  <a:cubicBezTo>
                    <a:pt x="234" y="70"/>
                    <a:pt x="1" y="294"/>
                    <a:pt x="28" y="322"/>
                  </a:cubicBezTo>
                  <a:cubicBezTo>
                    <a:pt x="31" y="326"/>
                    <a:pt x="37" y="328"/>
                    <a:pt x="44" y="328"/>
                  </a:cubicBezTo>
                  <a:cubicBezTo>
                    <a:pt x="109" y="328"/>
                    <a:pt x="336" y="207"/>
                    <a:pt x="636" y="163"/>
                  </a:cubicBezTo>
                  <a:cubicBezTo>
                    <a:pt x="743" y="146"/>
                    <a:pt x="845" y="141"/>
                    <a:pt x="934" y="141"/>
                  </a:cubicBezTo>
                  <a:cubicBezTo>
                    <a:pt x="1048" y="141"/>
                    <a:pt x="1141" y="149"/>
                    <a:pt x="1199" y="149"/>
                  </a:cubicBezTo>
                  <a:cubicBezTo>
                    <a:pt x="1237" y="149"/>
                    <a:pt x="1261" y="146"/>
                    <a:pt x="1264" y="134"/>
                  </a:cubicBezTo>
                  <a:cubicBezTo>
                    <a:pt x="1279" y="106"/>
                    <a:pt x="1081" y="0"/>
                    <a:pt x="796"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553;p34"/>
            <p:cNvSpPr/>
            <p:nvPr/>
          </p:nvSpPr>
          <p:spPr>
            <a:xfrm>
              <a:off x="9606075" y="6396525"/>
              <a:ext cx="224200" cy="3800"/>
            </a:xfrm>
            <a:custGeom>
              <a:avLst/>
              <a:gdLst/>
              <a:ahLst/>
              <a:cxnLst/>
              <a:rect l="l" t="t" r="r" b="b"/>
              <a:pathLst>
                <a:path w="8968" h="152" extrusionOk="0">
                  <a:moveTo>
                    <a:pt x="4484" y="0"/>
                  </a:moveTo>
                  <a:cubicBezTo>
                    <a:pt x="2008" y="0"/>
                    <a:pt x="0" y="33"/>
                    <a:pt x="0" y="76"/>
                  </a:cubicBezTo>
                  <a:cubicBezTo>
                    <a:pt x="0" y="117"/>
                    <a:pt x="2007" y="151"/>
                    <a:pt x="4484" y="151"/>
                  </a:cubicBezTo>
                  <a:cubicBezTo>
                    <a:pt x="6961" y="151"/>
                    <a:pt x="8968" y="118"/>
                    <a:pt x="8968" y="76"/>
                  </a:cubicBezTo>
                  <a:cubicBezTo>
                    <a:pt x="8968" y="33"/>
                    <a:pt x="6960" y="0"/>
                    <a:pt x="4484"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554;p34"/>
            <p:cNvSpPr/>
            <p:nvPr/>
          </p:nvSpPr>
          <p:spPr>
            <a:xfrm>
              <a:off x="9605050" y="6350750"/>
              <a:ext cx="76825" cy="48225"/>
            </a:xfrm>
            <a:custGeom>
              <a:avLst/>
              <a:gdLst/>
              <a:ahLst/>
              <a:cxnLst/>
              <a:rect l="l" t="t" r="r" b="b"/>
              <a:pathLst>
                <a:path w="3073" h="1929" extrusionOk="0">
                  <a:moveTo>
                    <a:pt x="330" y="0"/>
                  </a:moveTo>
                  <a:cubicBezTo>
                    <a:pt x="121" y="0"/>
                    <a:pt x="0" y="28"/>
                    <a:pt x="2" y="40"/>
                  </a:cubicBezTo>
                  <a:cubicBezTo>
                    <a:pt x="3" y="66"/>
                    <a:pt x="218" y="62"/>
                    <a:pt x="552" y="117"/>
                  </a:cubicBezTo>
                  <a:cubicBezTo>
                    <a:pt x="885" y="173"/>
                    <a:pt x="1338" y="312"/>
                    <a:pt x="1778" y="583"/>
                  </a:cubicBezTo>
                  <a:cubicBezTo>
                    <a:pt x="2217" y="855"/>
                    <a:pt x="2542" y="1197"/>
                    <a:pt x="2743" y="1471"/>
                  </a:cubicBezTo>
                  <a:cubicBezTo>
                    <a:pt x="2938" y="1737"/>
                    <a:pt x="3030" y="1928"/>
                    <a:pt x="3056" y="1928"/>
                  </a:cubicBezTo>
                  <a:cubicBezTo>
                    <a:pt x="3057" y="1928"/>
                    <a:pt x="3058" y="1928"/>
                    <a:pt x="3058" y="1928"/>
                  </a:cubicBezTo>
                  <a:cubicBezTo>
                    <a:pt x="3073" y="1922"/>
                    <a:pt x="3016" y="1710"/>
                    <a:pt x="2832" y="1410"/>
                  </a:cubicBezTo>
                  <a:cubicBezTo>
                    <a:pt x="2649" y="1111"/>
                    <a:pt x="2318" y="737"/>
                    <a:pt x="1858" y="454"/>
                  </a:cubicBezTo>
                  <a:cubicBezTo>
                    <a:pt x="1397" y="171"/>
                    <a:pt x="917" y="43"/>
                    <a:pt x="566" y="11"/>
                  </a:cubicBezTo>
                  <a:cubicBezTo>
                    <a:pt x="479" y="3"/>
                    <a:pt x="400" y="0"/>
                    <a:pt x="330"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555;p34"/>
            <p:cNvSpPr/>
            <p:nvPr/>
          </p:nvSpPr>
          <p:spPr>
            <a:xfrm>
              <a:off x="9623175" y="6320075"/>
              <a:ext cx="9200" cy="33325"/>
            </a:xfrm>
            <a:custGeom>
              <a:avLst/>
              <a:gdLst/>
              <a:ahLst/>
              <a:cxnLst/>
              <a:rect l="l" t="t" r="r" b="b"/>
              <a:pathLst>
                <a:path w="368" h="1333" extrusionOk="0">
                  <a:moveTo>
                    <a:pt x="319" y="1"/>
                  </a:moveTo>
                  <a:cubicBezTo>
                    <a:pt x="277" y="1"/>
                    <a:pt x="216" y="296"/>
                    <a:pt x="140" y="658"/>
                  </a:cubicBezTo>
                  <a:cubicBezTo>
                    <a:pt x="65" y="1021"/>
                    <a:pt x="0" y="1318"/>
                    <a:pt x="40" y="1332"/>
                  </a:cubicBezTo>
                  <a:cubicBezTo>
                    <a:pt x="41" y="1333"/>
                    <a:pt x="42" y="1333"/>
                    <a:pt x="43" y="1333"/>
                  </a:cubicBezTo>
                  <a:cubicBezTo>
                    <a:pt x="85" y="1333"/>
                    <a:pt x="212" y="1054"/>
                    <a:pt x="289" y="689"/>
                  </a:cubicBezTo>
                  <a:cubicBezTo>
                    <a:pt x="368" y="316"/>
                    <a:pt x="362" y="5"/>
                    <a:pt x="320" y="1"/>
                  </a:cubicBezTo>
                  <a:cubicBezTo>
                    <a:pt x="320" y="1"/>
                    <a:pt x="319" y="1"/>
                    <a:pt x="319"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556;p34"/>
            <p:cNvSpPr/>
            <p:nvPr/>
          </p:nvSpPr>
          <p:spPr>
            <a:xfrm>
              <a:off x="9777750" y="6370600"/>
              <a:ext cx="22000" cy="27750"/>
            </a:xfrm>
            <a:custGeom>
              <a:avLst/>
              <a:gdLst/>
              <a:ahLst/>
              <a:cxnLst/>
              <a:rect l="l" t="t" r="r" b="b"/>
              <a:pathLst>
                <a:path w="880" h="1110" extrusionOk="0">
                  <a:moveTo>
                    <a:pt x="812" y="1"/>
                  </a:moveTo>
                  <a:cubicBezTo>
                    <a:pt x="771" y="1"/>
                    <a:pt x="710" y="9"/>
                    <a:pt x="637" y="32"/>
                  </a:cubicBezTo>
                  <a:cubicBezTo>
                    <a:pt x="501" y="75"/>
                    <a:pt x="322" y="181"/>
                    <a:pt x="188" y="360"/>
                  </a:cubicBezTo>
                  <a:cubicBezTo>
                    <a:pt x="54" y="540"/>
                    <a:pt x="6" y="741"/>
                    <a:pt x="3" y="885"/>
                  </a:cubicBezTo>
                  <a:cubicBezTo>
                    <a:pt x="1" y="1025"/>
                    <a:pt x="33" y="1109"/>
                    <a:pt x="52" y="1109"/>
                  </a:cubicBezTo>
                  <a:cubicBezTo>
                    <a:pt x="52" y="1109"/>
                    <a:pt x="52" y="1109"/>
                    <a:pt x="53" y="1109"/>
                  </a:cubicBezTo>
                  <a:cubicBezTo>
                    <a:pt x="96" y="1109"/>
                    <a:pt x="75" y="763"/>
                    <a:pt x="309" y="451"/>
                  </a:cubicBezTo>
                  <a:cubicBezTo>
                    <a:pt x="541" y="136"/>
                    <a:pt x="879" y="58"/>
                    <a:pt x="867" y="15"/>
                  </a:cubicBezTo>
                  <a:cubicBezTo>
                    <a:pt x="866" y="7"/>
                    <a:pt x="846" y="1"/>
                    <a:pt x="812"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557;p34"/>
            <p:cNvSpPr/>
            <p:nvPr/>
          </p:nvSpPr>
          <p:spPr>
            <a:xfrm>
              <a:off x="9695125" y="4579025"/>
              <a:ext cx="337200" cy="231325"/>
            </a:xfrm>
            <a:custGeom>
              <a:avLst/>
              <a:gdLst/>
              <a:ahLst/>
              <a:cxnLst/>
              <a:rect l="l" t="t" r="r" b="b"/>
              <a:pathLst>
                <a:path w="13488" h="9253" extrusionOk="0">
                  <a:moveTo>
                    <a:pt x="8391" y="1"/>
                  </a:moveTo>
                  <a:cubicBezTo>
                    <a:pt x="5579" y="1"/>
                    <a:pt x="1324" y="205"/>
                    <a:pt x="238" y="713"/>
                  </a:cubicBezTo>
                  <a:cubicBezTo>
                    <a:pt x="0" y="824"/>
                    <a:pt x="7389" y="9253"/>
                    <a:pt x="8178" y="9253"/>
                  </a:cubicBezTo>
                  <a:cubicBezTo>
                    <a:pt x="8202" y="9253"/>
                    <a:pt x="8221" y="9244"/>
                    <a:pt x="8232" y="9228"/>
                  </a:cubicBezTo>
                  <a:cubicBezTo>
                    <a:pt x="8608" y="8668"/>
                    <a:pt x="13487" y="1276"/>
                    <a:pt x="13487" y="1276"/>
                  </a:cubicBezTo>
                  <a:cubicBezTo>
                    <a:pt x="13487" y="1276"/>
                    <a:pt x="12272" y="103"/>
                    <a:pt x="9746" y="20"/>
                  </a:cubicBezTo>
                  <a:cubicBezTo>
                    <a:pt x="9359" y="7"/>
                    <a:pt x="8899" y="1"/>
                    <a:pt x="8391" y="1"/>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558;p34"/>
            <p:cNvSpPr/>
            <p:nvPr/>
          </p:nvSpPr>
          <p:spPr>
            <a:xfrm>
              <a:off x="9577100" y="5148950"/>
              <a:ext cx="474050" cy="1178575"/>
            </a:xfrm>
            <a:custGeom>
              <a:avLst/>
              <a:gdLst/>
              <a:ahLst/>
              <a:cxnLst/>
              <a:rect l="l" t="t" r="r" b="b"/>
              <a:pathLst>
                <a:path w="18962" h="47143" extrusionOk="0">
                  <a:moveTo>
                    <a:pt x="3637" y="0"/>
                  </a:moveTo>
                  <a:lnTo>
                    <a:pt x="1" y="47142"/>
                  </a:lnTo>
                  <a:lnTo>
                    <a:pt x="16373" y="47142"/>
                  </a:lnTo>
                  <a:lnTo>
                    <a:pt x="18961" y="0"/>
                  </a:ln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559;p34"/>
            <p:cNvSpPr/>
            <p:nvPr/>
          </p:nvSpPr>
          <p:spPr>
            <a:xfrm>
              <a:off x="9792400" y="5295475"/>
              <a:ext cx="79225" cy="1035200"/>
            </a:xfrm>
            <a:custGeom>
              <a:avLst/>
              <a:gdLst/>
              <a:ahLst/>
              <a:cxnLst/>
              <a:rect l="l" t="t" r="r" b="b"/>
              <a:pathLst>
                <a:path w="3169" h="41408" extrusionOk="0">
                  <a:moveTo>
                    <a:pt x="3165" y="1"/>
                  </a:moveTo>
                  <a:cubicBezTo>
                    <a:pt x="3163" y="1"/>
                    <a:pt x="3158" y="36"/>
                    <a:pt x="3153" y="108"/>
                  </a:cubicBezTo>
                  <a:cubicBezTo>
                    <a:pt x="3148" y="186"/>
                    <a:pt x="3142" y="291"/>
                    <a:pt x="3133" y="422"/>
                  </a:cubicBezTo>
                  <a:cubicBezTo>
                    <a:pt x="3118" y="707"/>
                    <a:pt x="3098" y="1113"/>
                    <a:pt x="3072" y="1631"/>
                  </a:cubicBezTo>
                  <a:cubicBezTo>
                    <a:pt x="3025" y="2681"/>
                    <a:pt x="2943" y="4199"/>
                    <a:pt x="2837" y="6075"/>
                  </a:cubicBezTo>
                  <a:cubicBezTo>
                    <a:pt x="2621" y="9826"/>
                    <a:pt x="2240" y="15002"/>
                    <a:pt x="1718" y="20712"/>
                  </a:cubicBezTo>
                  <a:cubicBezTo>
                    <a:pt x="1200" y="26423"/>
                    <a:pt x="706" y="31593"/>
                    <a:pt x="413" y="35340"/>
                  </a:cubicBezTo>
                  <a:cubicBezTo>
                    <a:pt x="264" y="37213"/>
                    <a:pt x="153" y="38729"/>
                    <a:pt x="90" y="39779"/>
                  </a:cubicBezTo>
                  <a:cubicBezTo>
                    <a:pt x="60" y="40296"/>
                    <a:pt x="35" y="40702"/>
                    <a:pt x="18" y="40986"/>
                  </a:cubicBezTo>
                  <a:cubicBezTo>
                    <a:pt x="12" y="41118"/>
                    <a:pt x="7" y="41222"/>
                    <a:pt x="3" y="41300"/>
                  </a:cubicBezTo>
                  <a:cubicBezTo>
                    <a:pt x="1" y="41371"/>
                    <a:pt x="1" y="41408"/>
                    <a:pt x="3" y="41408"/>
                  </a:cubicBezTo>
                  <a:cubicBezTo>
                    <a:pt x="5" y="41408"/>
                    <a:pt x="11" y="41372"/>
                    <a:pt x="19" y="41301"/>
                  </a:cubicBezTo>
                  <a:cubicBezTo>
                    <a:pt x="25" y="41223"/>
                    <a:pt x="35" y="41120"/>
                    <a:pt x="49" y="40988"/>
                  </a:cubicBezTo>
                  <a:cubicBezTo>
                    <a:pt x="72" y="40704"/>
                    <a:pt x="105" y="40300"/>
                    <a:pt x="149" y="39782"/>
                  </a:cubicBezTo>
                  <a:cubicBezTo>
                    <a:pt x="236" y="38727"/>
                    <a:pt x="363" y="37214"/>
                    <a:pt x="520" y="35349"/>
                  </a:cubicBezTo>
                  <a:cubicBezTo>
                    <a:pt x="839" y="31604"/>
                    <a:pt x="1350" y="26438"/>
                    <a:pt x="1869" y="20725"/>
                  </a:cubicBezTo>
                  <a:cubicBezTo>
                    <a:pt x="2391" y="15014"/>
                    <a:pt x="2754" y="9834"/>
                    <a:pt x="2945" y="6080"/>
                  </a:cubicBezTo>
                  <a:cubicBezTo>
                    <a:pt x="3036" y="4202"/>
                    <a:pt x="3103" y="2683"/>
                    <a:pt x="3131" y="1632"/>
                  </a:cubicBezTo>
                  <a:cubicBezTo>
                    <a:pt x="3145" y="1114"/>
                    <a:pt x="3156" y="708"/>
                    <a:pt x="3164" y="423"/>
                  </a:cubicBezTo>
                  <a:cubicBezTo>
                    <a:pt x="3166" y="291"/>
                    <a:pt x="3167" y="186"/>
                    <a:pt x="3168" y="108"/>
                  </a:cubicBezTo>
                  <a:cubicBezTo>
                    <a:pt x="3168" y="36"/>
                    <a:pt x="3167" y="1"/>
                    <a:pt x="3165"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560;p34"/>
            <p:cNvSpPr/>
            <p:nvPr/>
          </p:nvSpPr>
          <p:spPr>
            <a:xfrm>
              <a:off x="10049725" y="4643000"/>
              <a:ext cx="163075" cy="186575"/>
            </a:xfrm>
            <a:custGeom>
              <a:avLst/>
              <a:gdLst/>
              <a:ahLst/>
              <a:cxnLst/>
              <a:rect l="l" t="t" r="r" b="b"/>
              <a:pathLst>
                <a:path w="6523" h="7463" extrusionOk="0">
                  <a:moveTo>
                    <a:pt x="3683" y="1"/>
                  </a:moveTo>
                  <a:cubicBezTo>
                    <a:pt x="3000" y="1"/>
                    <a:pt x="573" y="2172"/>
                    <a:pt x="289" y="3295"/>
                  </a:cubicBezTo>
                  <a:cubicBezTo>
                    <a:pt x="1" y="4439"/>
                    <a:pt x="648" y="7438"/>
                    <a:pt x="648" y="7438"/>
                  </a:cubicBezTo>
                  <a:lnTo>
                    <a:pt x="4746" y="7463"/>
                  </a:lnTo>
                  <a:lnTo>
                    <a:pt x="4482" y="5607"/>
                  </a:lnTo>
                  <a:lnTo>
                    <a:pt x="4482" y="5607"/>
                  </a:lnTo>
                  <a:cubicBezTo>
                    <a:pt x="4508" y="5616"/>
                    <a:pt x="4539" y="5620"/>
                    <a:pt x="4573" y="5620"/>
                  </a:cubicBezTo>
                  <a:cubicBezTo>
                    <a:pt x="4997" y="5620"/>
                    <a:pt x="5937" y="4978"/>
                    <a:pt x="6218" y="4499"/>
                  </a:cubicBezTo>
                  <a:cubicBezTo>
                    <a:pt x="6523" y="3979"/>
                    <a:pt x="5432" y="3797"/>
                    <a:pt x="5432" y="3797"/>
                  </a:cubicBezTo>
                  <a:cubicBezTo>
                    <a:pt x="5432" y="3797"/>
                    <a:pt x="5776" y="3424"/>
                    <a:pt x="5643" y="3158"/>
                  </a:cubicBezTo>
                  <a:cubicBezTo>
                    <a:pt x="5509" y="2893"/>
                    <a:pt x="4738" y="2816"/>
                    <a:pt x="4738" y="2816"/>
                  </a:cubicBezTo>
                  <a:lnTo>
                    <a:pt x="4592" y="2457"/>
                  </a:lnTo>
                  <a:cubicBezTo>
                    <a:pt x="4444" y="2100"/>
                    <a:pt x="2810" y="2091"/>
                    <a:pt x="2810" y="2091"/>
                  </a:cubicBezTo>
                  <a:cubicBezTo>
                    <a:pt x="2810" y="2091"/>
                    <a:pt x="3661" y="1372"/>
                    <a:pt x="3993" y="1039"/>
                  </a:cubicBezTo>
                  <a:cubicBezTo>
                    <a:pt x="4324" y="706"/>
                    <a:pt x="4175" y="64"/>
                    <a:pt x="3720" y="3"/>
                  </a:cubicBezTo>
                  <a:cubicBezTo>
                    <a:pt x="3708" y="1"/>
                    <a:pt x="3696" y="1"/>
                    <a:pt x="3683"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561;p34"/>
            <p:cNvSpPr/>
            <p:nvPr/>
          </p:nvSpPr>
          <p:spPr>
            <a:xfrm>
              <a:off x="10088300" y="4717100"/>
              <a:ext cx="69025" cy="69325"/>
            </a:xfrm>
            <a:custGeom>
              <a:avLst/>
              <a:gdLst/>
              <a:ahLst/>
              <a:cxnLst/>
              <a:rect l="l" t="t" r="r" b="b"/>
              <a:pathLst>
                <a:path w="2761" h="2773" extrusionOk="0">
                  <a:moveTo>
                    <a:pt x="1893" y="0"/>
                  </a:moveTo>
                  <a:cubicBezTo>
                    <a:pt x="1738" y="0"/>
                    <a:pt x="1583" y="24"/>
                    <a:pt x="1434" y="71"/>
                  </a:cubicBezTo>
                  <a:cubicBezTo>
                    <a:pt x="986" y="210"/>
                    <a:pt x="635" y="514"/>
                    <a:pt x="414" y="846"/>
                  </a:cubicBezTo>
                  <a:cubicBezTo>
                    <a:pt x="193" y="1179"/>
                    <a:pt x="94" y="1530"/>
                    <a:pt x="47" y="1822"/>
                  </a:cubicBezTo>
                  <a:cubicBezTo>
                    <a:pt x="10" y="2053"/>
                    <a:pt x="0" y="2286"/>
                    <a:pt x="17" y="2520"/>
                  </a:cubicBezTo>
                  <a:cubicBezTo>
                    <a:pt x="29" y="2683"/>
                    <a:pt x="49" y="2773"/>
                    <a:pt x="58" y="2773"/>
                  </a:cubicBezTo>
                  <a:cubicBezTo>
                    <a:pt x="58" y="2773"/>
                    <a:pt x="58" y="2773"/>
                    <a:pt x="58" y="2773"/>
                  </a:cubicBezTo>
                  <a:cubicBezTo>
                    <a:pt x="87" y="2773"/>
                    <a:pt x="42" y="2406"/>
                    <a:pt x="151" y="1841"/>
                  </a:cubicBezTo>
                  <a:cubicBezTo>
                    <a:pt x="210" y="1562"/>
                    <a:pt x="317" y="1231"/>
                    <a:pt x="530" y="924"/>
                  </a:cubicBezTo>
                  <a:cubicBezTo>
                    <a:pt x="740" y="621"/>
                    <a:pt x="1070" y="342"/>
                    <a:pt x="1478" y="215"/>
                  </a:cubicBezTo>
                  <a:cubicBezTo>
                    <a:pt x="1615" y="172"/>
                    <a:pt x="1762" y="149"/>
                    <a:pt x="1905" y="149"/>
                  </a:cubicBezTo>
                  <a:cubicBezTo>
                    <a:pt x="2172" y="149"/>
                    <a:pt x="2421" y="230"/>
                    <a:pt x="2555" y="413"/>
                  </a:cubicBezTo>
                  <a:cubicBezTo>
                    <a:pt x="2655" y="548"/>
                    <a:pt x="2620" y="718"/>
                    <a:pt x="2544" y="864"/>
                  </a:cubicBezTo>
                  <a:cubicBezTo>
                    <a:pt x="2474" y="1004"/>
                    <a:pt x="2394" y="1137"/>
                    <a:pt x="2304" y="1266"/>
                  </a:cubicBezTo>
                  <a:cubicBezTo>
                    <a:pt x="1972" y="1737"/>
                    <a:pt x="1671" y="1949"/>
                    <a:pt x="1689" y="1970"/>
                  </a:cubicBezTo>
                  <a:cubicBezTo>
                    <a:pt x="1690" y="1970"/>
                    <a:pt x="1690" y="1971"/>
                    <a:pt x="1692" y="1971"/>
                  </a:cubicBezTo>
                  <a:cubicBezTo>
                    <a:pt x="1707" y="1971"/>
                    <a:pt x="1784" y="1925"/>
                    <a:pt x="1905" y="1830"/>
                  </a:cubicBezTo>
                  <a:cubicBezTo>
                    <a:pt x="2086" y="1682"/>
                    <a:pt x="2250" y="1515"/>
                    <a:pt x="2392" y="1328"/>
                  </a:cubicBezTo>
                  <a:cubicBezTo>
                    <a:pt x="2490" y="1199"/>
                    <a:pt x="2579" y="1064"/>
                    <a:pt x="2657" y="920"/>
                  </a:cubicBezTo>
                  <a:cubicBezTo>
                    <a:pt x="2698" y="842"/>
                    <a:pt x="2738" y="752"/>
                    <a:pt x="2749" y="647"/>
                  </a:cubicBezTo>
                  <a:cubicBezTo>
                    <a:pt x="2761" y="537"/>
                    <a:pt x="2733" y="426"/>
                    <a:pt x="2672" y="335"/>
                  </a:cubicBezTo>
                  <a:cubicBezTo>
                    <a:pt x="2543" y="150"/>
                    <a:pt x="2330" y="52"/>
                    <a:pt x="2109" y="15"/>
                  </a:cubicBezTo>
                  <a:cubicBezTo>
                    <a:pt x="2037" y="5"/>
                    <a:pt x="1965" y="0"/>
                    <a:pt x="1893"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562;p34"/>
            <p:cNvSpPr/>
            <p:nvPr/>
          </p:nvSpPr>
          <p:spPr>
            <a:xfrm>
              <a:off x="10113275" y="4704600"/>
              <a:ext cx="16300" cy="24350"/>
            </a:xfrm>
            <a:custGeom>
              <a:avLst/>
              <a:gdLst/>
              <a:ahLst/>
              <a:cxnLst/>
              <a:rect l="l" t="t" r="r" b="b"/>
              <a:pathLst>
                <a:path w="652" h="974" extrusionOk="0">
                  <a:moveTo>
                    <a:pt x="611" y="1"/>
                  </a:moveTo>
                  <a:cubicBezTo>
                    <a:pt x="560" y="1"/>
                    <a:pt x="365" y="158"/>
                    <a:pt x="208" y="415"/>
                  </a:cubicBezTo>
                  <a:cubicBezTo>
                    <a:pt x="39" y="695"/>
                    <a:pt x="1" y="964"/>
                    <a:pt x="41" y="973"/>
                  </a:cubicBezTo>
                  <a:cubicBezTo>
                    <a:pt x="42" y="973"/>
                    <a:pt x="43" y="973"/>
                    <a:pt x="44" y="973"/>
                  </a:cubicBezTo>
                  <a:cubicBezTo>
                    <a:pt x="87" y="973"/>
                    <a:pt x="184" y="747"/>
                    <a:pt x="338" y="493"/>
                  </a:cubicBezTo>
                  <a:cubicBezTo>
                    <a:pt x="494" y="231"/>
                    <a:pt x="651" y="36"/>
                    <a:pt x="621" y="4"/>
                  </a:cubicBezTo>
                  <a:cubicBezTo>
                    <a:pt x="619" y="2"/>
                    <a:pt x="616" y="1"/>
                    <a:pt x="611"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563;p34"/>
            <p:cNvSpPr/>
            <p:nvPr/>
          </p:nvSpPr>
          <p:spPr>
            <a:xfrm>
              <a:off x="10080825" y="4736275"/>
              <a:ext cx="160825" cy="205600"/>
            </a:xfrm>
            <a:custGeom>
              <a:avLst/>
              <a:gdLst/>
              <a:ahLst/>
              <a:cxnLst/>
              <a:rect l="l" t="t" r="r" b="b"/>
              <a:pathLst>
                <a:path w="6433" h="8224" extrusionOk="0">
                  <a:moveTo>
                    <a:pt x="1301" y="0"/>
                  </a:moveTo>
                  <a:lnTo>
                    <a:pt x="618" y="2763"/>
                  </a:lnTo>
                  <a:lnTo>
                    <a:pt x="0" y="5199"/>
                  </a:lnTo>
                  <a:lnTo>
                    <a:pt x="4079" y="8224"/>
                  </a:lnTo>
                  <a:lnTo>
                    <a:pt x="6433" y="251"/>
                  </a:lnTo>
                  <a:lnTo>
                    <a:pt x="1301" y="0"/>
                  </a:ln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564;p34"/>
            <p:cNvSpPr/>
            <p:nvPr/>
          </p:nvSpPr>
          <p:spPr>
            <a:xfrm>
              <a:off x="9998125" y="4805250"/>
              <a:ext cx="226725" cy="176575"/>
            </a:xfrm>
            <a:custGeom>
              <a:avLst/>
              <a:gdLst/>
              <a:ahLst/>
              <a:cxnLst/>
              <a:rect l="l" t="t" r="r" b="b"/>
              <a:pathLst>
                <a:path w="9069" h="7063" extrusionOk="0">
                  <a:moveTo>
                    <a:pt x="3832" y="0"/>
                  </a:moveTo>
                  <a:cubicBezTo>
                    <a:pt x="3646" y="0"/>
                    <a:pt x="3222" y="28"/>
                    <a:pt x="2909" y="257"/>
                  </a:cubicBezTo>
                  <a:cubicBezTo>
                    <a:pt x="2047" y="888"/>
                    <a:pt x="2297" y="2395"/>
                    <a:pt x="2297" y="2395"/>
                  </a:cubicBezTo>
                  <a:lnTo>
                    <a:pt x="0" y="3994"/>
                  </a:lnTo>
                  <a:lnTo>
                    <a:pt x="2120" y="7063"/>
                  </a:lnTo>
                  <a:cubicBezTo>
                    <a:pt x="5407" y="6864"/>
                    <a:pt x="7282" y="5566"/>
                    <a:pt x="7607" y="5305"/>
                  </a:cubicBezTo>
                  <a:cubicBezTo>
                    <a:pt x="7995" y="4996"/>
                    <a:pt x="7924" y="4218"/>
                    <a:pt x="7924" y="4218"/>
                  </a:cubicBezTo>
                  <a:cubicBezTo>
                    <a:pt x="8406" y="3877"/>
                    <a:pt x="8058" y="3309"/>
                    <a:pt x="8058" y="3309"/>
                  </a:cubicBezTo>
                  <a:cubicBezTo>
                    <a:pt x="8698" y="3018"/>
                    <a:pt x="9069" y="2667"/>
                    <a:pt x="8828" y="2130"/>
                  </a:cubicBezTo>
                  <a:cubicBezTo>
                    <a:pt x="8698" y="1840"/>
                    <a:pt x="7463" y="1842"/>
                    <a:pt x="6483" y="1766"/>
                  </a:cubicBezTo>
                  <a:lnTo>
                    <a:pt x="6455" y="1763"/>
                  </a:lnTo>
                  <a:cubicBezTo>
                    <a:pt x="5409" y="1676"/>
                    <a:pt x="4489" y="1041"/>
                    <a:pt x="3989" y="120"/>
                  </a:cubicBezTo>
                  <a:lnTo>
                    <a:pt x="3926" y="3"/>
                  </a:lnTo>
                  <a:cubicBezTo>
                    <a:pt x="3926" y="3"/>
                    <a:pt x="3891" y="0"/>
                    <a:pt x="3832"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565;p34"/>
            <p:cNvSpPr/>
            <p:nvPr/>
          </p:nvSpPr>
          <p:spPr>
            <a:xfrm>
              <a:off x="10119750" y="4886875"/>
              <a:ext cx="83375" cy="9775"/>
            </a:xfrm>
            <a:custGeom>
              <a:avLst/>
              <a:gdLst/>
              <a:ahLst/>
              <a:cxnLst/>
              <a:rect l="l" t="t" r="r" b="b"/>
              <a:pathLst>
                <a:path w="3335" h="391" extrusionOk="0">
                  <a:moveTo>
                    <a:pt x="92" y="0"/>
                  </a:moveTo>
                  <a:cubicBezTo>
                    <a:pt x="23" y="0"/>
                    <a:pt x="1" y="104"/>
                    <a:pt x="74" y="129"/>
                  </a:cubicBezTo>
                  <a:cubicBezTo>
                    <a:pt x="557" y="297"/>
                    <a:pt x="1115" y="390"/>
                    <a:pt x="1671" y="390"/>
                  </a:cubicBezTo>
                  <a:cubicBezTo>
                    <a:pt x="2242" y="390"/>
                    <a:pt x="2812" y="292"/>
                    <a:pt x="3299" y="78"/>
                  </a:cubicBezTo>
                  <a:cubicBezTo>
                    <a:pt x="3335" y="61"/>
                    <a:pt x="3309" y="14"/>
                    <a:pt x="3276" y="14"/>
                  </a:cubicBezTo>
                  <a:cubicBezTo>
                    <a:pt x="3275" y="14"/>
                    <a:pt x="3273" y="14"/>
                    <a:pt x="3272" y="14"/>
                  </a:cubicBezTo>
                  <a:cubicBezTo>
                    <a:pt x="2743" y="92"/>
                    <a:pt x="2225" y="215"/>
                    <a:pt x="1687" y="222"/>
                  </a:cubicBezTo>
                  <a:cubicBezTo>
                    <a:pt x="1673" y="222"/>
                    <a:pt x="1658" y="222"/>
                    <a:pt x="1644" y="222"/>
                  </a:cubicBezTo>
                  <a:cubicBezTo>
                    <a:pt x="1119" y="222"/>
                    <a:pt x="620" y="107"/>
                    <a:pt x="109" y="2"/>
                  </a:cubicBezTo>
                  <a:cubicBezTo>
                    <a:pt x="103" y="1"/>
                    <a:pt x="97" y="0"/>
                    <a:pt x="92"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566;p34"/>
            <p:cNvSpPr/>
            <p:nvPr/>
          </p:nvSpPr>
          <p:spPr>
            <a:xfrm>
              <a:off x="10117250" y="4911425"/>
              <a:ext cx="80975" cy="17425"/>
            </a:xfrm>
            <a:custGeom>
              <a:avLst/>
              <a:gdLst/>
              <a:ahLst/>
              <a:cxnLst/>
              <a:rect l="l" t="t" r="r" b="b"/>
              <a:pathLst>
                <a:path w="3239" h="697" extrusionOk="0">
                  <a:moveTo>
                    <a:pt x="3163" y="0"/>
                  </a:moveTo>
                  <a:cubicBezTo>
                    <a:pt x="3154" y="0"/>
                    <a:pt x="3146" y="2"/>
                    <a:pt x="3138" y="7"/>
                  </a:cubicBezTo>
                  <a:cubicBezTo>
                    <a:pt x="2576" y="342"/>
                    <a:pt x="2015" y="499"/>
                    <a:pt x="1438" y="499"/>
                  </a:cubicBezTo>
                  <a:cubicBezTo>
                    <a:pt x="1016" y="499"/>
                    <a:pt x="586" y="415"/>
                    <a:pt x="140" y="255"/>
                  </a:cubicBezTo>
                  <a:cubicBezTo>
                    <a:pt x="132" y="252"/>
                    <a:pt x="124" y="251"/>
                    <a:pt x="116" y="251"/>
                  </a:cubicBezTo>
                  <a:cubicBezTo>
                    <a:pt x="43" y="251"/>
                    <a:pt x="1" y="371"/>
                    <a:pt x="77" y="404"/>
                  </a:cubicBezTo>
                  <a:cubicBezTo>
                    <a:pt x="507" y="591"/>
                    <a:pt x="989" y="696"/>
                    <a:pt x="1466" y="696"/>
                  </a:cubicBezTo>
                  <a:cubicBezTo>
                    <a:pt x="2095" y="696"/>
                    <a:pt x="2716" y="512"/>
                    <a:pt x="3201" y="88"/>
                  </a:cubicBezTo>
                  <a:cubicBezTo>
                    <a:pt x="3238" y="56"/>
                    <a:pt x="3204" y="0"/>
                    <a:pt x="3163"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567;p34"/>
            <p:cNvSpPr/>
            <p:nvPr/>
          </p:nvSpPr>
          <p:spPr>
            <a:xfrm>
              <a:off x="9696875" y="4866225"/>
              <a:ext cx="394725" cy="273625"/>
            </a:xfrm>
            <a:custGeom>
              <a:avLst/>
              <a:gdLst/>
              <a:ahLst/>
              <a:cxnLst/>
              <a:rect l="l" t="t" r="r" b="b"/>
              <a:pathLst>
                <a:path w="15789" h="10945" extrusionOk="0">
                  <a:moveTo>
                    <a:pt x="12905" y="1"/>
                  </a:moveTo>
                  <a:lnTo>
                    <a:pt x="6695" y="3730"/>
                  </a:lnTo>
                  <a:lnTo>
                    <a:pt x="4438" y="1008"/>
                  </a:lnTo>
                  <a:cubicBezTo>
                    <a:pt x="4438" y="1008"/>
                    <a:pt x="1243" y="2313"/>
                    <a:pt x="1" y="5001"/>
                  </a:cubicBezTo>
                  <a:cubicBezTo>
                    <a:pt x="1" y="5001"/>
                    <a:pt x="4107" y="10944"/>
                    <a:pt x="7491" y="10944"/>
                  </a:cubicBezTo>
                  <a:cubicBezTo>
                    <a:pt x="7827" y="10944"/>
                    <a:pt x="8155" y="10886"/>
                    <a:pt x="8472" y="10757"/>
                  </a:cubicBezTo>
                  <a:cubicBezTo>
                    <a:pt x="11982" y="9333"/>
                    <a:pt x="15788" y="4451"/>
                    <a:pt x="15788" y="4451"/>
                  </a:cubicBezTo>
                  <a:lnTo>
                    <a:pt x="12905" y="1"/>
                  </a:ln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568;p34"/>
            <p:cNvSpPr/>
            <p:nvPr/>
          </p:nvSpPr>
          <p:spPr>
            <a:xfrm>
              <a:off x="9712250" y="4766925"/>
              <a:ext cx="378975" cy="355000"/>
            </a:xfrm>
            <a:custGeom>
              <a:avLst/>
              <a:gdLst/>
              <a:ahLst/>
              <a:cxnLst/>
              <a:rect l="l" t="t" r="r" b="b"/>
              <a:pathLst>
                <a:path w="15159" h="14200" extrusionOk="0">
                  <a:moveTo>
                    <a:pt x="1421" y="0"/>
                  </a:moveTo>
                  <a:cubicBezTo>
                    <a:pt x="1421" y="0"/>
                    <a:pt x="1421" y="0"/>
                    <a:pt x="1421" y="0"/>
                  </a:cubicBezTo>
                  <a:cubicBezTo>
                    <a:pt x="1420" y="1"/>
                    <a:pt x="1432" y="22"/>
                    <a:pt x="1459" y="61"/>
                  </a:cubicBezTo>
                  <a:lnTo>
                    <a:pt x="1578" y="236"/>
                  </a:lnTo>
                  <a:cubicBezTo>
                    <a:pt x="1691" y="394"/>
                    <a:pt x="1849" y="615"/>
                    <a:pt x="2051" y="900"/>
                  </a:cubicBezTo>
                  <a:cubicBezTo>
                    <a:pt x="2474" y="1483"/>
                    <a:pt x="3080" y="2319"/>
                    <a:pt x="3838" y="3365"/>
                  </a:cubicBezTo>
                  <a:lnTo>
                    <a:pt x="5096" y="5091"/>
                  </a:lnTo>
                  <a:lnTo>
                    <a:pt x="5805" y="6061"/>
                  </a:lnTo>
                  <a:cubicBezTo>
                    <a:pt x="5928" y="6226"/>
                    <a:pt x="6044" y="6405"/>
                    <a:pt x="6205" y="6560"/>
                  </a:cubicBezTo>
                  <a:cubicBezTo>
                    <a:pt x="6347" y="6704"/>
                    <a:pt x="6554" y="6816"/>
                    <a:pt x="6773" y="6816"/>
                  </a:cubicBezTo>
                  <a:cubicBezTo>
                    <a:pt x="6795" y="6816"/>
                    <a:pt x="6816" y="6815"/>
                    <a:pt x="6838" y="6812"/>
                  </a:cubicBezTo>
                  <a:cubicBezTo>
                    <a:pt x="7077" y="6793"/>
                    <a:pt x="7288" y="6686"/>
                    <a:pt x="7489" y="6581"/>
                  </a:cubicBezTo>
                  <a:lnTo>
                    <a:pt x="8099" y="6264"/>
                  </a:lnTo>
                  <a:lnTo>
                    <a:pt x="9365" y="5603"/>
                  </a:lnTo>
                  <a:lnTo>
                    <a:pt x="12054" y="4198"/>
                  </a:lnTo>
                  <a:lnTo>
                    <a:pt x="12054" y="4198"/>
                  </a:lnTo>
                  <a:lnTo>
                    <a:pt x="12471" y="4061"/>
                  </a:lnTo>
                  <a:lnTo>
                    <a:pt x="12471" y="4061"/>
                  </a:lnTo>
                  <a:cubicBezTo>
                    <a:pt x="13156" y="5243"/>
                    <a:pt x="13879" y="6491"/>
                    <a:pt x="14621" y="7772"/>
                  </a:cubicBezTo>
                  <a:lnTo>
                    <a:pt x="14976" y="8383"/>
                  </a:lnTo>
                  <a:lnTo>
                    <a:pt x="14976" y="8383"/>
                  </a:lnTo>
                  <a:cubicBezTo>
                    <a:pt x="14197" y="9399"/>
                    <a:pt x="13431" y="10386"/>
                    <a:pt x="12589" y="11242"/>
                  </a:cubicBezTo>
                  <a:cubicBezTo>
                    <a:pt x="11742" y="12112"/>
                    <a:pt x="10808" y="12839"/>
                    <a:pt x="9815" y="13337"/>
                  </a:cubicBezTo>
                  <a:cubicBezTo>
                    <a:pt x="8867" y="13811"/>
                    <a:pt x="7867" y="14075"/>
                    <a:pt x="6921" y="14075"/>
                  </a:cubicBezTo>
                  <a:cubicBezTo>
                    <a:pt x="6878" y="14075"/>
                    <a:pt x="6834" y="14074"/>
                    <a:pt x="6791" y="14073"/>
                  </a:cubicBezTo>
                  <a:cubicBezTo>
                    <a:pt x="6770" y="14073"/>
                    <a:pt x="6749" y="14074"/>
                    <a:pt x="6729" y="14074"/>
                  </a:cubicBezTo>
                  <a:cubicBezTo>
                    <a:pt x="6258" y="14074"/>
                    <a:pt x="5809" y="13991"/>
                    <a:pt x="5380" y="13905"/>
                  </a:cubicBezTo>
                  <a:cubicBezTo>
                    <a:pt x="4939" y="13789"/>
                    <a:pt x="4520" y="13658"/>
                    <a:pt x="4138" y="13485"/>
                  </a:cubicBezTo>
                  <a:cubicBezTo>
                    <a:pt x="3369" y="13150"/>
                    <a:pt x="2729" y="12734"/>
                    <a:pt x="2203" y="12328"/>
                  </a:cubicBezTo>
                  <a:cubicBezTo>
                    <a:pt x="1752" y="11981"/>
                    <a:pt x="1330" y="11597"/>
                    <a:pt x="941" y="11180"/>
                  </a:cubicBezTo>
                  <a:cubicBezTo>
                    <a:pt x="779" y="11012"/>
                    <a:pt x="642" y="10856"/>
                    <a:pt x="527" y="10717"/>
                  </a:cubicBezTo>
                  <a:cubicBezTo>
                    <a:pt x="408" y="10580"/>
                    <a:pt x="312" y="10463"/>
                    <a:pt x="237" y="10364"/>
                  </a:cubicBezTo>
                  <a:cubicBezTo>
                    <a:pt x="165" y="10272"/>
                    <a:pt x="107" y="10200"/>
                    <a:pt x="64" y="10144"/>
                  </a:cubicBezTo>
                  <a:cubicBezTo>
                    <a:pt x="26" y="10096"/>
                    <a:pt x="4" y="10072"/>
                    <a:pt x="1" y="10072"/>
                  </a:cubicBezTo>
                  <a:cubicBezTo>
                    <a:pt x="1" y="10072"/>
                    <a:pt x="1" y="10072"/>
                    <a:pt x="1" y="10072"/>
                  </a:cubicBezTo>
                  <a:cubicBezTo>
                    <a:pt x="1" y="10072"/>
                    <a:pt x="271" y="10518"/>
                    <a:pt x="899" y="11219"/>
                  </a:cubicBezTo>
                  <a:cubicBezTo>
                    <a:pt x="1282" y="11645"/>
                    <a:pt x="1702" y="12039"/>
                    <a:pt x="2153" y="12393"/>
                  </a:cubicBezTo>
                  <a:cubicBezTo>
                    <a:pt x="2678" y="12808"/>
                    <a:pt x="3321" y="13236"/>
                    <a:pt x="4097" y="13581"/>
                  </a:cubicBezTo>
                  <a:cubicBezTo>
                    <a:pt x="4482" y="13759"/>
                    <a:pt x="4906" y="13895"/>
                    <a:pt x="5355" y="14017"/>
                  </a:cubicBezTo>
                  <a:cubicBezTo>
                    <a:pt x="5798" y="14109"/>
                    <a:pt x="6264" y="14198"/>
                    <a:pt x="6754" y="14198"/>
                  </a:cubicBezTo>
                  <a:cubicBezTo>
                    <a:pt x="6766" y="14198"/>
                    <a:pt x="6778" y="14198"/>
                    <a:pt x="6790" y="14198"/>
                  </a:cubicBezTo>
                  <a:cubicBezTo>
                    <a:pt x="6842" y="14199"/>
                    <a:pt x="6895" y="14200"/>
                    <a:pt x="6949" y="14200"/>
                  </a:cubicBezTo>
                  <a:cubicBezTo>
                    <a:pt x="7907" y="14200"/>
                    <a:pt x="8920" y="13936"/>
                    <a:pt x="9877" y="13460"/>
                  </a:cubicBezTo>
                  <a:cubicBezTo>
                    <a:pt x="10889" y="12957"/>
                    <a:pt x="11837" y="12222"/>
                    <a:pt x="12694" y="11346"/>
                  </a:cubicBezTo>
                  <a:cubicBezTo>
                    <a:pt x="13557" y="10471"/>
                    <a:pt x="14337" y="9465"/>
                    <a:pt x="15128" y="8436"/>
                  </a:cubicBezTo>
                  <a:lnTo>
                    <a:pt x="15159" y="8395"/>
                  </a:lnTo>
                  <a:lnTo>
                    <a:pt x="15133" y="8352"/>
                  </a:lnTo>
                  <a:cubicBezTo>
                    <a:pt x="15012" y="8144"/>
                    <a:pt x="14883" y="7921"/>
                    <a:pt x="14752" y="7695"/>
                  </a:cubicBezTo>
                  <a:lnTo>
                    <a:pt x="12569" y="3936"/>
                  </a:lnTo>
                  <a:lnTo>
                    <a:pt x="12539" y="3885"/>
                  </a:lnTo>
                  <a:lnTo>
                    <a:pt x="12482" y="3903"/>
                  </a:lnTo>
                  <a:lnTo>
                    <a:pt x="12001" y="4062"/>
                  </a:lnTo>
                  <a:lnTo>
                    <a:pt x="11995" y="4064"/>
                  </a:lnTo>
                  <a:lnTo>
                    <a:pt x="11989" y="4066"/>
                  </a:lnTo>
                  <a:lnTo>
                    <a:pt x="9301" y="5482"/>
                  </a:lnTo>
                  <a:lnTo>
                    <a:pt x="8038" y="6147"/>
                  </a:lnTo>
                  <a:lnTo>
                    <a:pt x="7429" y="6467"/>
                  </a:lnTo>
                  <a:cubicBezTo>
                    <a:pt x="7232" y="6571"/>
                    <a:pt x="7033" y="6670"/>
                    <a:pt x="6828" y="6688"/>
                  </a:cubicBezTo>
                  <a:cubicBezTo>
                    <a:pt x="6810" y="6690"/>
                    <a:pt x="6792" y="6691"/>
                    <a:pt x="6774" y="6691"/>
                  </a:cubicBezTo>
                  <a:cubicBezTo>
                    <a:pt x="6591" y="6691"/>
                    <a:pt x="6423" y="6602"/>
                    <a:pt x="6291" y="6473"/>
                  </a:cubicBezTo>
                  <a:cubicBezTo>
                    <a:pt x="6143" y="6331"/>
                    <a:pt x="6026" y="6156"/>
                    <a:pt x="5901" y="5991"/>
                  </a:cubicBezTo>
                  <a:lnTo>
                    <a:pt x="5186" y="5025"/>
                  </a:lnTo>
                  <a:lnTo>
                    <a:pt x="3913" y="3310"/>
                  </a:lnTo>
                  <a:cubicBezTo>
                    <a:pt x="3140" y="2275"/>
                    <a:pt x="2523" y="1447"/>
                    <a:pt x="2092" y="870"/>
                  </a:cubicBezTo>
                  <a:lnTo>
                    <a:pt x="1599" y="220"/>
                  </a:lnTo>
                  <a:lnTo>
                    <a:pt x="1469" y="54"/>
                  </a:lnTo>
                  <a:cubicBezTo>
                    <a:pt x="1440" y="18"/>
                    <a:pt x="1424" y="0"/>
                    <a:pt x="1421"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569;p34"/>
            <p:cNvSpPr/>
            <p:nvPr/>
          </p:nvSpPr>
          <p:spPr>
            <a:xfrm>
              <a:off x="10030400" y="4762800"/>
              <a:ext cx="3800" cy="122300"/>
            </a:xfrm>
            <a:custGeom>
              <a:avLst/>
              <a:gdLst/>
              <a:ahLst/>
              <a:cxnLst/>
              <a:rect l="l" t="t" r="r" b="b"/>
              <a:pathLst>
                <a:path w="152" h="4892" extrusionOk="0">
                  <a:moveTo>
                    <a:pt x="76" y="1"/>
                  </a:moveTo>
                  <a:cubicBezTo>
                    <a:pt x="34" y="1"/>
                    <a:pt x="1" y="1096"/>
                    <a:pt x="1" y="2446"/>
                  </a:cubicBezTo>
                  <a:cubicBezTo>
                    <a:pt x="1" y="3797"/>
                    <a:pt x="34" y="4892"/>
                    <a:pt x="76" y="4892"/>
                  </a:cubicBezTo>
                  <a:cubicBezTo>
                    <a:pt x="118" y="4892"/>
                    <a:pt x="152" y="3798"/>
                    <a:pt x="152" y="2446"/>
                  </a:cubicBezTo>
                  <a:cubicBezTo>
                    <a:pt x="152" y="1096"/>
                    <a:pt x="118" y="1"/>
                    <a:pt x="76"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570;p34"/>
            <p:cNvSpPr/>
            <p:nvPr/>
          </p:nvSpPr>
          <p:spPr>
            <a:xfrm>
              <a:off x="9941000" y="4289750"/>
              <a:ext cx="108050" cy="195650"/>
            </a:xfrm>
            <a:custGeom>
              <a:avLst/>
              <a:gdLst/>
              <a:ahLst/>
              <a:cxnLst/>
              <a:rect l="l" t="t" r="r" b="b"/>
              <a:pathLst>
                <a:path w="4322" h="7826" extrusionOk="0">
                  <a:moveTo>
                    <a:pt x="1409" y="0"/>
                  </a:moveTo>
                  <a:lnTo>
                    <a:pt x="1" y="274"/>
                  </a:lnTo>
                  <a:lnTo>
                    <a:pt x="684" y="7793"/>
                  </a:lnTo>
                  <a:cubicBezTo>
                    <a:pt x="781" y="7815"/>
                    <a:pt x="880" y="7826"/>
                    <a:pt x="979" y="7826"/>
                  </a:cubicBezTo>
                  <a:cubicBezTo>
                    <a:pt x="1731" y="7826"/>
                    <a:pt x="2468" y="7210"/>
                    <a:pt x="2538" y="6449"/>
                  </a:cubicBezTo>
                  <a:cubicBezTo>
                    <a:pt x="3006" y="6004"/>
                    <a:pt x="3285" y="5396"/>
                    <a:pt x="3318" y="4751"/>
                  </a:cubicBezTo>
                  <a:cubicBezTo>
                    <a:pt x="3820" y="4739"/>
                    <a:pt x="4274" y="4295"/>
                    <a:pt x="4298" y="3792"/>
                  </a:cubicBezTo>
                  <a:cubicBezTo>
                    <a:pt x="4322" y="3290"/>
                    <a:pt x="3912" y="2804"/>
                    <a:pt x="3412" y="2743"/>
                  </a:cubicBezTo>
                  <a:cubicBezTo>
                    <a:pt x="3597" y="2383"/>
                    <a:pt x="3552" y="1919"/>
                    <a:pt x="3305" y="1600"/>
                  </a:cubicBezTo>
                  <a:cubicBezTo>
                    <a:pt x="3103" y="1341"/>
                    <a:pt x="2774" y="1187"/>
                    <a:pt x="2446" y="1187"/>
                  </a:cubicBezTo>
                  <a:cubicBezTo>
                    <a:pt x="2372" y="1187"/>
                    <a:pt x="2297" y="1195"/>
                    <a:pt x="2224" y="1212"/>
                  </a:cubicBezTo>
                  <a:cubicBezTo>
                    <a:pt x="2315" y="682"/>
                    <a:pt x="1934" y="115"/>
                    <a:pt x="1409"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571;p34"/>
            <p:cNvSpPr/>
            <p:nvPr/>
          </p:nvSpPr>
          <p:spPr>
            <a:xfrm>
              <a:off x="9638750" y="4222050"/>
              <a:ext cx="240625" cy="289100"/>
            </a:xfrm>
            <a:custGeom>
              <a:avLst/>
              <a:gdLst/>
              <a:ahLst/>
              <a:cxnLst/>
              <a:rect l="l" t="t" r="r" b="b"/>
              <a:pathLst>
                <a:path w="9625" h="11564" extrusionOk="0">
                  <a:moveTo>
                    <a:pt x="8248" y="0"/>
                  </a:moveTo>
                  <a:cubicBezTo>
                    <a:pt x="8185" y="0"/>
                    <a:pt x="8123" y="4"/>
                    <a:pt x="8060" y="11"/>
                  </a:cubicBezTo>
                  <a:cubicBezTo>
                    <a:pt x="7483" y="73"/>
                    <a:pt x="6944" y="433"/>
                    <a:pt x="6665" y="942"/>
                  </a:cubicBezTo>
                  <a:cubicBezTo>
                    <a:pt x="6349" y="715"/>
                    <a:pt x="5960" y="598"/>
                    <a:pt x="5572" y="598"/>
                  </a:cubicBezTo>
                  <a:cubicBezTo>
                    <a:pt x="5283" y="598"/>
                    <a:pt x="4994" y="663"/>
                    <a:pt x="4737" y="795"/>
                  </a:cubicBezTo>
                  <a:cubicBezTo>
                    <a:pt x="4132" y="1102"/>
                    <a:pt x="3726" y="1764"/>
                    <a:pt x="3725" y="2442"/>
                  </a:cubicBezTo>
                  <a:cubicBezTo>
                    <a:pt x="3543" y="2390"/>
                    <a:pt x="3355" y="2365"/>
                    <a:pt x="3166" y="2365"/>
                  </a:cubicBezTo>
                  <a:cubicBezTo>
                    <a:pt x="2572" y="2365"/>
                    <a:pt x="1975" y="2614"/>
                    <a:pt x="1575" y="3057"/>
                  </a:cubicBezTo>
                  <a:cubicBezTo>
                    <a:pt x="1048" y="3640"/>
                    <a:pt x="890" y="4528"/>
                    <a:pt x="1181" y="5259"/>
                  </a:cubicBezTo>
                  <a:cubicBezTo>
                    <a:pt x="475" y="5479"/>
                    <a:pt x="0" y="6272"/>
                    <a:pt x="141" y="6998"/>
                  </a:cubicBezTo>
                  <a:cubicBezTo>
                    <a:pt x="274" y="7689"/>
                    <a:pt x="947" y="8230"/>
                    <a:pt x="1648" y="8230"/>
                  </a:cubicBezTo>
                  <a:cubicBezTo>
                    <a:pt x="1683" y="8230"/>
                    <a:pt x="1719" y="8228"/>
                    <a:pt x="1755" y="8225"/>
                  </a:cubicBezTo>
                  <a:cubicBezTo>
                    <a:pt x="2037" y="8757"/>
                    <a:pt x="2330" y="9303"/>
                    <a:pt x="2792" y="9689"/>
                  </a:cubicBezTo>
                  <a:cubicBezTo>
                    <a:pt x="3105" y="9950"/>
                    <a:pt x="3516" y="10122"/>
                    <a:pt x="3916" y="10122"/>
                  </a:cubicBezTo>
                  <a:cubicBezTo>
                    <a:pt x="4107" y="10122"/>
                    <a:pt x="4296" y="10082"/>
                    <a:pt x="4470" y="9995"/>
                  </a:cubicBezTo>
                  <a:cubicBezTo>
                    <a:pt x="4508" y="10526"/>
                    <a:pt x="4815" y="11034"/>
                    <a:pt x="5270" y="11314"/>
                  </a:cubicBezTo>
                  <a:cubicBezTo>
                    <a:pt x="5537" y="11479"/>
                    <a:pt x="5851" y="11564"/>
                    <a:pt x="6166" y="11564"/>
                  </a:cubicBezTo>
                  <a:cubicBezTo>
                    <a:pt x="6385" y="11564"/>
                    <a:pt x="6605" y="11522"/>
                    <a:pt x="6808" y="11438"/>
                  </a:cubicBezTo>
                  <a:lnTo>
                    <a:pt x="9624" y="620"/>
                  </a:lnTo>
                  <a:cubicBezTo>
                    <a:pt x="9282" y="230"/>
                    <a:pt x="8765" y="0"/>
                    <a:pt x="8248"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572;p34"/>
            <p:cNvSpPr/>
            <p:nvPr/>
          </p:nvSpPr>
          <p:spPr>
            <a:xfrm>
              <a:off x="9789875" y="4409600"/>
              <a:ext cx="148900" cy="285325"/>
            </a:xfrm>
            <a:custGeom>
              <a:avLst/>
              <a:gdLst/>
              <a:ahLst/>
              <a:cxnLst/>
              <a:rect l="l" t="t" r="r" b="b"/>
              <a:pathLst>
                <a:path w="5956" h="11413" extrusionOk="0">
                  <a:moveTo>
                    <a:pt x="1" y="0"/>
                  </a:moveTo>
                  <a:lnTo>
                    <a:pt x="1" y="8444"/>
                  </a:lnTo>
                  <a:cubicBezTo>
                    <a:pt x="1" y="8444"/>
                    <a:pt x="271" y="11412"/>
                    <a:pt x="2921" y="11412"/>
                  </a:cubicBezTo>
                  <a:cubicBezTo>
                    <a:pt x="5834" y="11412"/>
                    <a:pt x="5956" y="8253"/>
                    <a:pt x="5956" y="8253"/>
                  </a:cubicBezTo>
                  <a:lnTo>
                    <a:pt x="5956" y="3951"/>
                  </a:lnTo>
                  <a:lnTo>
                    <a:pt x="1" y="0"/>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573;p34"/>
            <p:cNvSpPr/>
            <p:nvPr/>
          </p:nvSpPr>
          <p:spPr>
            <a:xfrm>
              <a:off x="9804275" y="4442000"/>
              <a:ext cx="134500" cy="130450"/>
            </a:xfrm>
            <a:custGeom>
              <a:avLst/>
              <a:gdLst/>
              <a:ahLst/>
              <a:cxnLst/>
              <a:rect l="l" t="t" r="r" b="b"/>
              <a:pathLst>
                <a:path w="5380" h="5218" extrusionOk="0">
                  <a:moveTo>
                    <a:pt x="0" y="0"/>
                  </a:moveTo>
                  <a:lnTo>
                    <a:pt x="0" y="0"/>
                  </a:lnTo>
                  <a:cubicBezTo>
                    <a:pt x="140" y="4531"/>
                    <a:pt x="2699" y="5218"/>
                    <a:pt x="4236" y="5218"/>
                  </a:cubicBezTo>
                  <a:cubicBezTo>
                    <a:pt x="4904" y="5218"/>
                    <a:pt x="5380" y="5088"/>
                    <a:pt x="5380" y="5088"/>
                  </a:cubicBezTo>
                  <a:lnTo>
                    <a:pt x="5380" y="2941"/>
                  </a:lnTo>
                  <a:lnTo>
                    <a:pt x="0" y="0"/>
                  </a:ln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574;p34"/>
            <p:cNvSpPr/>
            <p:nvPr/>
          </p:nvSpPr>
          <p:spPr>
            <a:xfrm>
              <a:off x="9750325" y="4355175"/>
              <a:ext cx="50425" cy="63050"/>
            </a:xfrm>
            <a:custGeom>
              <a:avLst/>
              <a:gdLst/>
              <a:ahLst/>
              <a:cxnLst/>
              <a:rect l="l" t="t" r="r" b="b"/>
              <a:pathLst>
                <a:path w="2017" h="2522" extrusionOk="0">
                  <a:moveTo>
                    <a:pt x="995" y="0"/>
                  </a:moveTo>
                  <a:cubicBezTo>
                    <a:pt x="814" y="0"/>
                    <a:pt x="633" y="43"/>
                    <a:pt x="487" y="148"/>
                  </a:cubicBezTo>
                  <a:cubicBezTo>
                    <a:pt x="312" y="273"/>
                    <a:pt x="206" y="474"/>
                    <a:pt x="147" y="682"/>
                  </a:cubicBezTo>
                  <a:cubicBezTo>
                    <a:pt x="0" y="1196"/>
                    <a:pt x="141" y="1792"/>
                    <a:pt x="529" y="2161"/>
                  </a:cubicBezTo>
                  <a:cubicBezTo>
                    <a:pt x="774" y="2394"/>
                    <a:pt x="1114" y="2522"/>
                    <a:pt x="1450" y="2522"/>
                  </a:cubicBezTo>
                  <a:cubicBezTo>
                    <a:pt x="1647" y="2522"/>
                    <a:pt x="1842" y="2478"/>
                    <a:pt x="2016" y="2386"/>
                  </a:cubicBezTo>
                  <a:lnTo>
                    <a:pt x="1814" y="216"/>
                  </a:lnTo>
                  <a:cubicBezTo>
                    <a:pt x="1598" y="130"/>
                    <a:pt x="1381" y="42"/>
                    <a:pt x="1151" y="11"/>
                  </a:cubicBezTo>
                  <a:cubicBezTo>
                    <a:pt x="1100" y="4"/>
                    <a:pt x="1047" y="0"/>
                    <a:pt x="995"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575;p34"/>
            <p:cNvSpPr/>
            <p:nvPr/>
          </p:nvSpPr>
          <p:spPr>
            <a:xfrm>
              <a:off x="9760950" y="4363900"/>
              <a:ext cx="26075" cy="40675"/>
            </a:xfrm>
            <a:custGeom>
              <a:avLst/>
              <a:gdLst/>
              <a:ahLst/>
              <a:cxnLst/>
              <a:rect l="l" t="t" r="r" b="b"/>
              <a:pathLst>
                <a:path w="1043" h="1627" extrusionOk="0">
                  <a:moveTo>
                    <a:pt x="449" y="1"/>
                  </a:moveTo>
                  <a:cubicBezTo>
                    <a:pt x="415" y="1"/>
                    <a:pt x="385" y="44"/>
                    <a:pt x="416" y="76"/>
                  </a:cubicBezTo>
                  <a:lnTo>
                    <a:pt x="417" y="76"/>
                  </a:lnTo>
                  <a:cubicBezTo>
                    <a:pt x="540" y="202"/>
                    <a:pt x="657" y="334"/>
                    <a:pt x="761" y="476"/>
                  </a:cubicBezTo>
                  <a:lnTo>
                    <a:pt x="761" y="476"/>
                  </a:lnTo>
                  <a:cubicBezTo>
                    <a:pt x="719" y="463"/>
                    <a:pt x="676" y="457"/>
                    <a:pt x="632" y="457"/>
                  </a:cubicBezTo>
                  <a:cubicBezTo>
                    <a:pt x="433" y="457"/>
                    <a:pt x="227" y="583"/>
                    <a:pt x="147" y="796"/>
                  </a:cubicBezTo>
                  <a:cubicBezTo>
                    <a:pt x="0" y="1185"/>
                    <a:pt x="332" y="1627"/>
                    <a:pt x="728" y="1627"/>
                  </a:cubicBezTo>
                  <a:cubicBezTo>
                    <a:pt x="769" y="1627"/>
                    <a:pt x="811" y="1622"/>
                    <a:pt x="854" y="1612"/>
                  </a:cubicBezTo>
                  <a:cubicBezTo>
                    <a:pt x="918" y="1597"/>
                    <a:pt x="905" y="1515"/>
                    <a:pt x="854" y="1494"/>
                  </a:cubicBezTo>
                  <a:cubicBezTo>
                    <a:pt x="635" y="1406"/>
                    <a:pt x="403" y="1346"/>
                    <a:pt x="344" y="1082"/>
                  </a:cubicBezTo>
                  <a:cubicBezTo>
                    <a:pt x="287" y="826"/>
                    <a:pt x="465" y="624"/>
                    <a:pt x="671" y="624"/>
                  </a:cubicBezTo>
                  <a:cubicBezTo>
                    <a:pt x="762" y="624"/>
                    <a:pt x="859" y="663"/>
                    <a:pt x="944" y="753"/>
                  </a:cubicBezTo>
                  <a:cubicBezTo>
                    <a:pt x="953" y="763"/>
                    <a:pt x="964" y="768"/>
                    <a:pt x="976" y="768"/>
                  </a:cubicBezTo>
                  <a:cubicBezTo>
                    <a:pt x="1010" y="768"/>
                    <a:pt x="1043" y="730"/>
                    <a:pt x="1020" y="695"/>
                  </a:cubicBezTo>
                  <a:cubicBezTo>
                    <a:pt x="1005" y="666"/>
                    <a:pt x="989" y="641"/>
                    <a:pt x="971" y="618"/>
                  </a:cubicBezTo>
                  <a:lnTo>
                    <a:pt x="971" y="618"/>
                  </a:lnTo>
                  <a:cubicBezTo>
                    <a:pt x="825" y="399"/>
                    <a:pt x="672" y="200"/>
                    <a:pt x="479" y="14"/>
                  </a:cubicBezTo>
                  <a:cubicBezTo>
                    <a:pt x="470" y="5"/>
                    <a:pt x="459" y="1"/>
                    <a:pt x="449"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576;p34"/>
            <p:cNvSpPr/>
            <p:nvPr/>
          </p:nvSpPr>
          <p:spPr>
            <a:xfrm>
              <a:off x="9766200" y="4238950"/>
              <a:ext cx="244400" cy="284175"/>
            </a:xfrm>
            <a:custGeom>
              <a:avLst/>
              <a:gdLst/>
              <a:ahLst/>
              <a:cxnLst/>
              <a:rect l="l" t="t" r="r" b="b"/>
              <a:pathLst>
                <a:path w="9776" h="11367" extrusionOk="0">
                  <a:moveTo>
                    <a:pt x="4377" y="1"/>
                  </a:moveTo>
                  <a:cubicBezTo>
                    <a:pt x="4161" y="1"/>
                    <a:pt x="4033" y="20"/>
                    <a:pt x="4033" y="20"/>
                  </a:cubicBezTo>
                  <a:cubicBezTo>
                    <a:pt x="1" y="269"/>
                    <a:pt x="611" y="3356"/>
                    <a:pt x="1367" y="7437"/>
                  </a:cubicBezTo>
                  <a:cubicBezTo>
                    <a:pt x="1868" y="10151"/>
                    <a:pt x="3387" y="11366"/>
                    <a:pt x="5917" y="11366"/>
                  </a:cubicBezTo>
                  <a:cubicBezTo>
                    <a:pt x="5931" y="11366"/>
                    <a:pt x="5945" y="11366"/>
                    <a:pt x="5959" y="11366"/>
                  </a:cubicBezTo>
                  <a:cubicBezTo>
                    <a:pt x="8113" y="11354"/>
                    <a:pt x="9776" y="9967"/>
                    <a:pt x="8813" y="4601"/>
                  </a:cubicBezTo>
                  <a:cubicBezTo>
                    <a:pt x="8056" y="385"/>
                    <a:pt x="5342" y="1"/>
                    <a:pt x="4377"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577;p34"/>
            <p:cNvSpPr/>
            <p:nvPr/>
          </p:nvSpPr>
          <p:spPr>
            <a:xfrm>
              <a:off x="9897650" y="4323825"/>
              <a:ext cx="22300" cy="98600"/>
            </a:xfrm>
            <a:custGeom>
              <a:avLst/>
              <a:gdLst/>
              <a:ahLst/>
              <a:cxnLst/>
              <a:rect l="l" t="t" r="r" b="b"/>
              <a:pathLst>
                <a:path w="892" h="3944" extrusionOk="0">
                  <a:moveTo>
                    <a:pt x="589" y="1"/>
                  </a:moveTo>
                  <a:cubicBezTo>
                    <a:pt x="568" y="1"/>
                    <a:pt x="547" y="15"/>
                    <a:pt x="547" y="43"/>
                  </a:cubicBezTo>
                  <a:cubicBezTo>
                    <a:pt x="540" y="657"/>
                    <a:pt x="564" y="1270"/>
                    <a:pt x="577" y="1883"/>
                  </a:cubicBezTo>
                  <a:cubicBezTo>
                    <a:pt x="584" y="2202"/>
                    <a:pt x="791" y="3753"/>
                    <a:pt x="226" y="3753"/>
                  </a:cubicBezTo>
                  <a:cubicBezTo>
                    <a:pt x="203" y="3753"/>
                    <a:pt x="180" y="3751"/>
                    <a:pt x="155" y="3746"/>
                  </a:cubicBezTo>
                  <a:cubicBezTo>
                    <a:pt x="148" y="3744"/>
                    <a:pt x="141" y="3744"/>
                    <a:pt x="134" y="3744"/>
                  </a:cubicBezTo>
                  <a:cubicBezTo>
                    <a:pt x="37" y="3744"/>
                    <a:pt x="1" y="3892"/>
                    <a:pt x="108" y="3920"/>
                  </a:cubicBezTo>
                  <a:cubicBezTo>
                    <a:pt x="169" y="3936"/>
                    <a:pt x="224" y="3943"/>
                    <a:pt x="275" y="3943"/>
                  </a:cubicBezTo>
                  <a:cubicBezTo>
                    <a:pt x="584" y="3943"/>
                    <a:pt x="718" y="3670"/>
                    <a:pt x="760" y="3338"/>
                  </a:cubicBezTo>
                  <a:cubicBezTo>
                    <a:pt x="892" y="2303"/>
                    <a:pt x="744" y="1078"/>
                    <a:pt x="635" y="43"/>
                  </a:cubicBezTo>
                  <a:cubicBezTo>
                    <a:pt x="632" y="15"/>
                    <a:pt x="610" y="1"/>
                    <a:pt x="589"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578;p34"/>
            <p:cNvSpPr/>
            <p:nvPr/>
          </p:nvSpPr>
          <p:spPr>
            <a:xfrm>
              <a:off x="9870325" y="4363175"/>
              <a:ext cx="17225" cy="17275"/>
            </a:xfrm>
            <a:custGeom>
              <a:avLst/>
              <a:gdLst/>
              <a:ahLst/>
              <a:cxnLst/>
              <a:rect l="l" t="t" r="r" b="b"/>
              <a:pathLst>
                <a:path w="689" h="691" extrusionOk="0">
                  <a:moveTo>
                    <a:pt x="344" y="1"/>
                  </a:moveTo>
                  <a:cubicBezTo>
                    <a:pt x="155" y="1"/>
                    <a:pt x="0" y="155"/>
                    <a:pt x="0" y="346"/>
                  </a:cubicBezTo>
                  <a:cubicBezTo>
                    <a:pt x="0" y="536"/>
                    <a:pt x="155" y="690"/>
                    <a:pt x="344" y="690"/>
                  </a:cubicBezTo>
                  <a:cubicBezTo>
                    <a:pt x="534" y="690"/>
                    <a:pt x="689" y="536"/>
                    <a:pt x="689" y="346"/>
                  </a:cubicBezTo>
                  <a:cubicBezTo>
                    <a:pt x="689" y="155"/>
                    <a:pt x="534" y="1"/>
                    <a:pt x="344"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579;p34"/>
            <p:cNvSpPr/>
            <p:nvPr/>
          </p:nvSpPr>
          <p:spPr>
            <a:xfrm>
              <a:off x="9935675" y="4363175"/>
              <a:ext cx="17275" cy="17275"/>
            </a:xfrm>
            <a:custGeom>
              <a:avLst/>
              <a:gdLst/>
              <a:ahLst/>
              <a:cxnLst/>
              <a:rect l="l" t="t" r="r" b="b"/>
              <a:pathLst>
                <a:path w="691" h="691" extrusionOk="0">
                  <a:moveTo>
                    <a:pt x="346" y="1"/>
                  </a:moveTo>
                  <a:cubicBezTo>
                    <a:pt x="155" y="1"/>
                    <a:pt x="0" y="155"/>
                    <a:pt x="0" y="346"/>
                  </a:cubicBezTo>
                  <a:cubicBezTo>
                    <a:pt x="0" y="536"/>
                    <a:pt x="155" y="690"/>
                    <a:pt x="346" y="690"/>
                  </a:cubicBezTo>
                  <a:cubicBezTo>
                    <a:pt x="536" y="690"/>
                    <a:pt x="690" y="536"/>
                    <a:pt x="690" y="346"/>
                  </a:cubicBezTo>
                  <a:cubicBezTo>
                    <a:pt x="690" y="155"/>
                    <a:pt x="536" y="1"/>
                    <a:pt x="346"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580;p34"/>
            <p:cNvSpPr/>
            <p:nvPr/>
          </p:nvSpPr>
          <p:spPr>
            <a:xfrm>
              <a:off x="9923375" y="4329700"/>
              <a:ext cx="39950" cy="13025"/>
            </a:xfrm>
            <a:custGeom>
              <a:avLst/>
              <a:gdLst/>
              <a:ahLst/>
              <a:cxnLst/>
              <a:rect l="l" t="t" r="r" b="b"/>
              <a:pathLst>
                <a:path w="1598" h="521" extrusionOk="0">
                  <a:moveTo>
                    <a:pt x="774" y="1"/>
                  </a:moveTo>
                  <a:cubicBezTo>
                    <a:pt x="506" y="1"/>
                    <a:pt x="240" y="75"/>
                    <a:pt x="93" y="208"/>
                  </a:cubicBezTo>
                  <a:cubicBezTo>
                    <a:pt x="1" y="293"/>
                    <a:pt x="83" y="430"/>
                    <a:pt x="191" y="430"/>
                  </a:cubicBezTo>
                  <a:cubicBezTo>
                    <a:pt x="201" y="430"/>
                    <a:pt x="211" y="429"/>
                    <a:pt x="220" y="427"/>
                  </a:cubicBezTo>
                  <a:cubicBezTo>
                    <a:pt x="417" y="380"/>
                    <a:pt x="577" y="310"/>
                    <a:pt x="774" y="310"/>
                  </a:cubicBezTo>
                  <a:cubicBezTo>
                    <a:pt x="806" y="310"/>
                    <a:pt x="840" y="311"/>
                    <a:pt x="874" y="316"/>
                  </a:cubicBezTo>
                  <a:cubicBezTo>
                    <a:pt x="1091" y="341"/>
                    <a:pt x="1259" y="477"/>
                    <a:pt x="1465" y="518"/>
                  </a:cubicBezTo>
                  <a:cubicBezTo>
                    <a:pt x="1473" y="519"/>
                    <a:pt x="1480" y="520"/>
                    <a:pt x="1488" y="520"/>
                  </a:cubicBezTo>
                  <a:cubicBezTo>
                    <a:pt x="1557" y="520"/>
                    <a:pt x="1598" y="450"/>
                    <a:pt x="1569" y="382"/>
                  </a:cubicBezTo>
                  <a:cubicBezTo>
                    <a:pt x="1456" y="119"/>
                    <a:pt x="1113" y="1"/>
                    <a:pt x="774"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581;p34"/>
            <p:cNvSpPr/>
            <p:nvPr/>
          </p:nvSpPr>
          <p:spPr>
            <a:xfrm>
              <a:off x="9849600" y="4327050"/>
              <a:ext cx="39950" cy="12975"/>
            </a:xfrm>
            <a:custGeom>
              <a:avLst/>
              <a:gdLst/>
              <a:ahLst/>
              <a:cxnLst/>
              <a:rect l="l" t="t" r="r" b="b"/>
              <a:pathLst>
                <a:path w="1598" h="519" extrusionOk="0">
                  <a:moveTo>
                    <a:pt x="773" y="0"/>
                  </a:moveTo>
                  <a:cubicBezTo>
                    <a:pt x="505" y="0"/>
                    <a:pt x="240" y="74"/>
                    <a:pt x="93" y="207"/>
                  </a:cubicBezTo>
                  <a:cubicBezTo>
                    <a:pt x="0" y="291"/>
                    <a:pt x="83" y="429"/>
                    <a:pt x="190" y="429"/>
                  </a:cubicBezTo>
                  <a:cubicBezTo>
                    <a:pt x="200" y="429"/>
                    <a:pt x="210" y="427"/>
                    <a:pt x="219" y="425"/>
                  </a:cubicBezTo>
                  <a:cubicBezTo>
                    <a:pt x="418" y="378"/>
                    <a:pt x="578" y="308"/>
                    <a:pt x="775" y="308"/>
                  </a:cubicBezTo>
                  <a:cubicBezTo>
                    <a:pt x="807" y="308"/>
                    <a:pt x="840" y="310"/>
                    <a:pt x="874" y="314"/>
                  </a:cubicBezTo>
                  <a:cubicBezTo>
                    <a:pt x="1091" y="341"/>
                    <a:pt x="1259" y="476"/>
                    <a:pt x="1466" y="516"/>
                  </a:cubicBezTo>
                  <a:cubicBezTo>
                    <a:pt x="1473" y="518"/>
                    <a:pt x="1481" y="518"/>
                    <a:pt x="1488" y="518"/>
                  </a:cubicBezTo>
                  <a:cubicBezTo>
                    <a:pt x="1558" y="518"/>
                    <a:pt x="1598" y="449"/>
                    <a:pt x="1569" y="382"/>
                  </a:cubicBezTo>
                  <a:cubicBezTo>
                    <a:pt x="1455" y="118"/>
                    <a:pt x="1112" y="0"/>
                    <a:pt x="773"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582;p34"/>
            <p:cNvSpPr/>
            <p:nvPr/>
          </p:nvSpPr>
          <p:spPr>
            <a:xfrm>
              <a:off x="9884875" y="4427800"/>
              <a:ext cx="31825" cy="16250"/>
            </a:xfrm>
            <a:custGeom>
              <a:avLst/>
              <a:gdLst/>
              <a:ahLst/>
              <a:cxnLst/>
              <a:rect l="l" t="t" r="r" b="b"/>
              <a:pathLst>
                <a:path w="1273" h="650" extrusionOk="0">
                  <a:moveTo>
                    <a:pt x="75" y="1"/>
                  </a:moveTo>
                  <a:cubicBezTo>
                    <a:pt x="41" y="1"/>
                    <a:pt x="7" y="26"/>
                    <a:pt x="7" y="66"/>
                  </a:cubicBezTo>
                  <a:cubicBezTo>
                    <a:pt x="1" y="426"/>
                    <a:pt x="373" y="650"/>
                    <a:pt x="720" y="650"/>
                  </a:cubicBezTo>
                  <a:cubicBezTo>
                    <a:pt x="947" y="650"/>
                    <a:pt x="1164" y="554"/>
                    <a:pt x="1257" y="336"/>
                  </a:cubicBezTo>
                  <a:cubicBezTo>
                    <a:pt x="1272" y="301"/>
                    <a:pt x="1248" y="254"/>
                    <a:pt x="1213" y="254"/>
                  </a:cubicBezTo>
                  <a:cubicBezTo>
                    <a:pt x="1204" y="254"/>
                    <a:pt x="1195" y="257"/>
                    <a:pt x="1185" y="263"/>
                  </a:cubicBezTo>
                  <a:cubicBezTo>
                    <a:pt x="1025" y="371"/>
                    <a:pt x="876" y="482"/>
                    <a:pt x="688" y="482"/>
                  </a:cubicBezTo>
                  <a:cubicBezTo>
                    <a:pt x="646" y="482"/>
                    <a:pt x="603" y="477"/>
                    <a:pt x="558" y="465"/>
                  </a:cubicBezTo>
                  <a:cubicBezTo>
                    <a:pt x="319" y="404"/>
                    <a:pt x="247" y="222"/>
                    <a:pt x="132" y="33"/>
                  </a:cubicBezTo>
                  <a:cubicBezTo>
                    <a:pt x="118" y="11"/>
                    <a:pt x="97" y="1"/>
                    <a:pt x="75"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583;p34"/>
            <p:cNvSpPr/>
            <p:nvPr/>
          </p:nvSpPr>
          <p:spPr>
            <a:xfrm>
              <a:off x="9828975" y="4490975"/>
              <a:ext cx="112800" cy="36900"/>
            </a:xfrm>
            <a:custGeom>
              <a:avLst/>
              <a:gdLst/>
              <a:ahLst/>
              <a:cxnLst/>
              <a:rect l="l" t="t" r="r" b="b"/>
              <a:pathLst>
                <a:path w="4512" h="1476" extrusionOk="0">
                  <a:moveTo>
                    <a:pt x="68" y="1"/>
                  </a:moveTo>
                  <a:cubicBezTo>
                    <a:pt x="32" y="1"/>
                    <a:pt x="1" y="47"/>
                    <a:pt x="33" y="82"/>
                  </a:cubicBezTo>
                  <a:cubicBezTo>
                    <a:pt x="785" y="937"/>
                    <a:pt x="1980" y="1475"/>
                    <a:pt x="3148" y="1475"/>
                  </a:cubicBezTo>
                  <a:cubicBezTo>
                    <a:pt x="3610" y="1475"/>
                    <a:pt x="4068" y="1391"/>
                    <a:pt x="4492" y="1209"/>
                  </a:cubicBezTo>
                  <a:cubicBezTo>
                    <a:pt x="4512" y="1200"/>
                    <a:pt x="4498" y="1174"/>
                    <a:pt x="4480" y="1174"/>
                  </a:cubicBezTo>
                  <a:cubicBezTo>
                    <a:pt x="4479" y="1174"/>
                    <a:pt x="4478" y="1174"/>
                    <a:pt x="4477" y="1174"/>
                  </a:cubicBezTo>
                  <a:cubicBezTo>
                    <a:pt x="4048" y="1247"/>
                    <a:pt x="3645" y="1286"/>
                    <a:pt x="3262" y="1286"/>
                  </a:cubicBezTo>
                  <a:cubicBezTo>
                    <a:pt x="2093" y="1286"/>
                    <a:pt x="1106" y="920"/>
                    <a:pt x="99" y="14"/>
                  </a:cubicBezTo>
                  <a:cubicBezTo>
                    <a:pt x="89" y="5"/>
                    <a:pt x="78" y="1"/>
                    <a:pt x="68"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584;p34"/>
            <p:cNvSpPr/>
            <p:nvPr/>
          </p:nvSpPr>
          <p:spPr>
            <a:xfrm>
              <a:off x="9774650" y="4222050"/>
              <a:ext cx="210150" cy="101900"/>
            </a:xfrm>
            <a:custGeom>
              <a:avLst/>
              <a:gdLst/>
              <a:ahLst/>
              <a:cxnLst/>
              <a:rect l="l" t="t" r="r" b="b"/>
              <a:pathLst>
                <a:path w="8406" h="4076" extrusionOk="0">
                  <a:moveTo>
                    <a:pt x="6267" y="1"/>
                  </a:moveTo>
                  <a:cubicBezTo>
                    <a:pt x="5908" y="1"/>
                    <a:pt x="5545" y="174"/>
                    <a:pt x="5350" y="478"/>
                  </a:cubicBezTo>
                  <a:cubicBezTo>
                    <a:pt x="5088" y="227"/>
                    <a:pt x="4731" y="107"/>
                    <a:pt x="4370" y="107"/>
                  </a:cubicBezTo>
                  <a:cubicBezTo>
                    <a:pt x="3893" y="107"/>
                    <a:pt x="3412" y="318"/>
                    <a:pt x="3144" y="716"/>
                  </a:cubicBezTo>
                  <a:cubicBezTo>
                    <a:pt x="2990" y="636"/>
                    <a:pt x="2829" y="603"/>
                    <a:pt x="2666" y="603"/>
                  </a:cubicBezTo>
                  <a:cubicBezTo>
                    <a:pt x="2152" y="603"/>
                    <a:pt x="1612" y="938"/>
                    <a:pt x="1151" y="1236"/>
                  </a:cubicBezTo>
                  <a:cubicBezTo>
                    <a:pt x="879" y="1411"/>
                    <a:pt x="597" y="1579"/>
                    <a:pt x="377" y="1815"/>
                  </a:cubicBezTo>
                  <a:cubicBezTo>
                    <a:pt x="156" y="2052"/>
                    <a:pt x="0" y="2373"/>
                    <a:pt x="45" y="2693"/>
                  </a:cubicBezTo>
                  <a:cubicBezTo>
                    <a:pt x="86" y="2998"/>
                    <a:pt x="351" y="3278"/>
                    <a:pt x="654" y="3278"/>
                  </a:cubicBezTo>
                  <a:cubicBezTo>
                    <a:pt x="669" y="3278"/>
                    <a:pt x="685" y="3277"/>
                    <a:pt x="701" y="3276"/>
                  </a:cubicBezTo>
                  <a:lnTo>
                    <a:pt x="850" y="2712"/>
                  </a:lnTo>
                  <a:lnTo>
                    <a:pt x="850" y="2712"/>
                  </a:lnTo>
                  <a:cubicBezTo>
                    <a:pt x="754" y="3299"/>
                    <a:pt x="1180" y="3924"/>
                    <a:pt x="1762" y="4051"/>
                  </a:cubicBezTo>
                  <a:cubicBezTo>
                    <a:pt x="1836" y="4067"/>
                    <a:pt x="1912" y="4075"/>
                    <a:pt x="1988" y="4075"/>
                  </a:cubicBezTo>
                  <a:cubicBezTo>
                    <a:pt x="2501" y="4075"/>
                    <a:pt x="3010" y="3714"/>
                    <a:pt x="3149" y="3215"/>
                  </a:cubicBezTo>
                  <a:cubicBezTo>
                    <a:pt x="3238" y="3668"/>
                    <a:pt x="3681" y="4021"/>
                    <a:pt x="4140" y="4021"/>
                  </a:cubicBezTo>
                  <a:cubicBezTo>
                    <a:pt x="4165" y="4021"/>
                    <a:pt x="4190" y="4020"/>
                    <a:pt x="4215" y="4018"/>
                  </a:cubicBezTo>
                  <a:cubicBezTo>
                    <a:pt x="4700" y="3976"/>
                    <a:pt x="5118" y="3533"/>
                    <a:pt x="5131" y="3047"/>
                  </a:cubicBezTo>
                  <a:cubicBezTo>
                    <a:pt x="5186" y="3456"/>
                    <a:pt x="5577" y="3789"/>
                    <a:pt x="5989" y="3789"/>
                  </a:cubicBezTo>
                  <a:cubicBezTo>
                    <a:pt x="6010" y="3789"/>
                    <a:pt x="6032" y="3788"/>
                    <a:pt x="6054" y="3787"/>
                  </a:cubicBezTo>
                  <a:cubicBezTo>
                    <a:pt x="6487" y="3749"/>
                    <a:pt x="6852" y="3333"/>
                    <a:pt x="6836" y="2899"/>
                  </a:cubicBezTo>
                  <a:lnTo>
                    <a:pt x="6836" y="2899"/>
                  </a:lnTo>
                  <a:cubicBezTo>
                    <a:pt x="6995" y="3079"/>
                    <a:pt x="7236" y="3173"/>
                    <a:pt x="7476" y="3173"/>
                  </a:cubicBezTo>
                  <a:cubicBezTo>
                    <a:pt x="7642" y="3173"/>
                    <a:pt x="7807" y="3128"/>
                    <a:pt x="7944" y="3035"/>
                  </a:cubicBezTo>
                  <a:cubicBezTo>
                    <a:pt x="8279" y="2806"/>
                    <a:pt x="8406" y="2316"/>
                    <a:pt x="8223" y="1953"/>
                  </a:cubicBezTo>
                  <a:cubicBezTo>
                    <a:pt x="8079" y="1670"/>
                    <a:pt x="7761" y="1493"/>
                    <a:pt x="7447" y="1493"/>
                  </a:cubicBezTo>
                  <a:cubicBezTo>
                    <a:pt x="7359" y="1493"/>
                    <a:pt x="7271" y="1507"/>
                    <a:pt x="7187" y="1537"/>
                  </a:cubicBezTo>
                  <a:cubicBezTo>
                    <a:pt x="7433" y="1058"/>
                    <a:pt x="7240" y="400"/>
                    <a:pt x="6772" y="132"/>
                  </a:cubicBezTo>
                  <a:cubicBezTo>
                    <a:pt x="6619" y="43"/>
                    <a:pt x="6443" y="1"/>
                    <a:pt x="6267"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585;p34"/>
            <p:cNvSpPr/>
            <p:nvPr/>
          </p:nvSpPr>
          <p:spPr>
            <a:xfrm>
              <a:off x="9760550" y="4280800"/>
              <a:ext cx="51750" cy="80800"/>
            </a:xfrm>
            <a:custGeom>
              <a:avLst/>
              <a:gdLst/>
              <a:ahLst/>
              <a:cxnLst/>
              <a:rect l="l" t="t" r="r" b="b"/>
              <a:pathLst>
                <a:path w="2070" h="3232" extrusionOk="0">
                  <a:moveTo>
                    <a:pt x="1381" y="0"/>
                  </a:moveTo>
                  <a:cubicBezTo>
                    <a:pt x="1164" y="0"/>
                    <a:pt x="942" y="122"/>
                    <a:pt x="779" y="276"/>
                  </a:cubicBezTo>
                  <a:cubicBezTo>
                    <a:pt x="0" y="1008"/>
                    <a:pt x="106" y="2273"/>
                    <a:pt x="993" y="2868"/>
                  </a:cubicBezTo>
                  <a:lnTo>
                    <a:pt x="1199" y="2958"/>
                  </a:lnTo>
                  <a:cubicBezTo>
                    <a:pt x="1127" y="3086"/>
                    <a:pt x="1279" y="3232"/>
                    <a:pt x="1425" y="3232"/>
                  </a:cubicBezTo>
                  <a:cubicBezTo>
                    <a:pt x="1447" y="3232"/>
                    <a:pt x="1469" y="3229"/>
                    <a:pt x="1490" y="3221"/>
                  </a:cubicBezTo>
                  <a:cubicBezTo>
                    <a:pt x="1650" y="3167"/>
                    <a:pt x="1736" y="2996"/>
                    <a:pt x="1794" y="2836"/>
                  </a:cubicBezTo>
                  <a:cubicBezTo>
                    <a:pt x="2018" y="2214"/>
                    <a:pt x="2069" y="1538"/>
                    <a:pt x="2011" y="878"/>
                  </a:cubicBezTo>
                  <a:cubicBezTo>
                    <a:pt x="1984" y="553"/>
                    <a:pt x="1891" y="176"/>
                    <a:pt x="1593" y="44"/>
                  </a:cubicBezTo>
                  <a:cubicBezTo>
                    <a:pt x="1524" y="14"/>
                    <a:pt x="1453" y="0"/>
                    <a:pt x="1381"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30334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3"/>
          <p:cNvSpPr txBox="1">
            <a:spLocks noGrp="1"/>
          </p:cNvSpPr>
          <p:nvPr>
            <p:ph type="ctrTitle" idx="13"/>
          </p:nvPr>
        </p:nvSpPr>
        <p:spPr>
          <a:xfrm flipH="1">
            <a:off x="1813875" y="370172"/>
            <a:ext cx="5516100" cy="1229700"/>
          </a:xfrm>
          <a:prstGeom prst="rect">
            <a:avLst/>
          </a:prstGeom>
        </p:spPr>
        <p:txBody>
          <a:bodyPr spcFirstLastPara="1" wrap="square" lIns="91425" tIns="91425" rIns="91425" bIns="91425" anchor="t" anchorCtr="0">
            <a:noAutofit/>
          </a:bodyPr>
          <a:lstStyle/>
          <a:p>
            <a:r>
              <a:rPr lang="tr-TR" b="1" dirty="0"/>
              <a:t>DERS ALMA İŞLEMLERİ: </a:t>
            </a:r>
            <a:endParaRPr lang="tr-TR" dirty="0"/>
          </a:p>
        </p:txBody>
      </p:sp>
      <p:pic>
        <p:nvPicPr>
          <p:cNvPr id="386" name="Google Shape;386;p43"/>
          <p:cNvPicPr preferRelativeResize="0"/>
          <p:nvPr/>
        </p:nvPicPr>
        <p:blipFill>
          <a:blip r:embed="rId3">
            <a:alphaModFix/>
          </a:blip>
          <a:stretch>
            <a:fillRect/>
          </a:stretch>
        </p:blipFill>
        <p:spPr>
          <a:xfrm>
            <a:off x="161025" y="219358"/>
            <a:ext cx="612376" cy="501750"/>
          </a:xfrm>
          <a:prstGeom prst="rect">
            <a:avLst/>
          </a:prstGeom>
          <a:noFill/>
          <a:ln>
            <a:noFill/>
          </a:ln>
        </p:spPr>
      </p:pic>
      <p:pic>
        <p:nvPicPr>
          <p:cNvPr id="387" name="Google Shape;387;p43"/>
          <p:cNvPicPr preferRelativeResize="0"/>
          <p:nvPr/>
        </p:nvPicPr>
        <p:blipFill>
          <a:blip r:embed="rId4">
            <a:alphaModFix/>
          </a:blip>
          <a:stretch>
            <a:fillRect/>
          </a:stretch>
        </p:blipFill>
        <p:spPr>
          <a:xfrm>
            <a:off x="3122939" y="4271510"/>
            <a:ext cx="472377" cy="692876"/>
          </a:xfrm>
          <a:prstGeom prst="rect">
            <a:avLst/>
          </a:prstGeom>
          <a:noFill/>
          <a:ln>
            <a:noFill/>
          </a:ln>
        </p:spPr>
      </p:pic>
      <p:pic>
        <p:nvPicPr>
          <p:cNvPr id="388" name="Google Shape;388;p43"/>
          <p:cNvPicPr preferRelativeResize="0"/>
          <p:nvPr/>
        </p:nvPicPr>
        <p:blipFill rotWithShape="1">
          <a:blip r:embed="rId5">
            <a:alphaModFix/>
          </a:blip>
          <a:srcRect l="25070" r="-25070"/>
          <a:stretch/>
        </p:blipFill>
        <p:spPr>
          <a:xfrm>
            <a:off x="781750" y="721108"/>
            <a:ext cx="422451" cy="436848"/>
          </a:xfrm>
          <a:prstGeom prst="rect">
            <a:avLst/>
          </a:prstGeom>
          <a:noFill/>
          <a:ln>
            <a:noFill/>
          </a:ln>
        </p:spPr>
      </p:pic>
      <p:sp>
        <p:nvSpPr>
          <p:cNvPr id="98" name="Google Shape;273;p36"/>
          <p:cNvSpPr txBox="1">
            <a:spLocks/>
          </p:cNvSpPr>
          <p:nvPr/>
        </p:nvSpPr>
        <p:spPr>
          <a:xfrm flipH="1">
            <a:off x="1813875" y="1069297"/>
            <a:ext cx="6144197" cy="13589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a:solidFill>
                  <a:srgbClr val="6B4038"/>
                </a:solidFill>
                <a:latin typeface="Calibri Light" panose="020F0302020204030204" pitchFamily="34" charset="0"/>
                <a:cs typeface="Calibri Light" panose="020F0302020204030204" pitchFamily="34" charset="0"/>
              </a:rPr>
              <a:t>Önceki yarıyıllardaki/yıllardaki zorunlu dersleri tekrarlama veya ilk defa alma durumunda olan öğrenci; öncelikle bu derslere kayıt yaptırmak zorundadır. </a:t>
            </a:r>
            <a:endParaRPr lang="tr-TR" sz="1600" dirty="0" smtClean="0">
              <a:solidFill>
                <a:srgbClr val="6B4038"/>
              </a:solidFill>
              <a:latin typeface="Calibri Light" panose="020F0302020204030204" pitchFamily="34" charset="0"/>
              <a:cs typeface="Calibri Light" panose="020F0302020204030204" pitchFamily="34" charset="0"/>
            </a:endParaRPr>
          </a:p>
          <a:p>
            <a:endParaRPr lang="tr-TR" sz="1600" dirty="0" smtClean="0">
              <a:solidFill>
                <a:srgbClr val="6B4038"/>
              </a:solidFill>
              <a:latin typeface="Calibri Light" panose="020F0302020204030204" pitchFamily="34" charset="0"/>
              <a:cs typeface="Calibri Light" panose="020F0302020204030204" pitchFamily="34" charset="0"/>
            </a:endParaRPr>
          </a:p>
          <a:p>
            <a:r>
              <a:rPr lang="tr-TR" sz="1600" dirty="0" smtClean="0">
                <a:solidFill>
                  <a:srgbClr val="6B4038"/>
                </a:solidFill>
                <a:latin typeface="Calibri Light" panose="020F0302020204030204" pitchFamily="34" charset="0"/>
                <a:cs typeface="Calibri Light" panose="020F0302020204030204" pitchFamily="34" charset="0"/>
              </a:rPr>
              <a:t>Çakışma </a:t>
            </a:r>
            <a:r>
              <a:rPr lang="tr-TR" sz="1600" dirty="0">
                <a:solidFill>
                  <a:srgbClr val="6B4038"/>
                </a:solidFill>
                <a:latin typeface="Calibri Light" panose="020F0302020204030204" pitchFamily="34" charset="0"/>
                <a:cs typeface="Calibri Light" panose="020F0302020204030204" pitchFamily="34" charset="0"/>
              </a:rPr>
              <a:t>nedeniyle ders kaydı yapamayan öğrencinin, çakışmayan en alttaki dönem derslerinden başlamak şartı ile en fazla bir üst yarıyıldaki/yıldaki derslere kayıt yaptırmasına izin verilir. </a:t>
            </a:r>
            <a:endParaRPr lang="tr-TR" sz="1600" dirty="0" smtClean="0">
              <a:solidFill>
                <a:srgbClr val="6B4038"/>
              </a:solidFill>
              <a:latin typeface="Calibri Light" panose="020F0302020204030204" pitchFamily="34" charset="0"/>
              <a:cs typeface="Calibri Light" panose="020F0302020204030204" pitchFamily="34" charset="0"/>
            </a:endParaRPr>
          </a:p>
          <a:p>
            <a:endParaRPr lang="tr-TR" sz="1600" dirty="0">
              <a:solidFill>
                <a:srgbClr val="6B4038"/>
              </a:solidFill>
              <a:latin typeface="Calibri Light" panose="020F0302020204030204" pitchFamily="34" charset="0"/>
              <a:cs typeface="Calibri Light" panose="020F0302020204030204" pitchFamily="34" charset="0"/>
            </a:endParaRPr>
          </a:p>
          <a:p>
            <a:r>
              <a:rPr lang="tr-TR" sz="1600" dirty="0" smtClean="0">
                <a:solidFill>
                  <a:srgbClr val="6B4038"/>
                </a:solidFill>
                <a:latin typeface="Calibri Light" panose="020F0302020204030204" pitchFamily="34" charset="0"/>
                <a:cs typeface="Calibri Light" panose="020F0302020204030204" pitchFamily="34" charset="0"/>
              </a:rPr>
              <a:t>Öğrencilere</a:t>
            </a:r>
            <a:r>
              <a:rPr lang="tr-TR" sz="1600" dirty="0">
                <a:solidFill>
                  <a:srgbClr val="6B4038"/>
                </a:solidFill>
                <a:latin typeface="Calibri Light" panose="020F0302020204030204" pitchFamily="34" charset="0"/>
                <a:cs typeface="Calibri Light" panose="020F0302020204030204" pitchFamily="34" charset="0"/>
              </a:rPr>
              <a:t>, ilgili birimin Fakülte/Bölüm/Program Kurulları tarafından denkliği kabul edilen dersleri, Üniversitenin diğer bölümlerinden almalarına izin verilir</a:t>
            </a:r>
            <a:r>
              <a:rPr lang="tr-TR" dirty="0">
                <a:latin typeface="Calibri Light" panose="020F0302020204030204" pitchFamily="34" charset="0"/>
                <a:cs typeface="Calibri Light" panose="020F0302020204030204" pitchFamily="34" charset="0"/>
              </a:rPr>
              <a:t>.</a:t>
            </a:r>
            <a:endParaRPr lang="tr-TR" sz="1600" dirty="0">
              <a:solidFill>
                <a:srgbClr val="6B4038"/>
              </a:solidFill>
              <a:latin typeface="Calibri Light" panose="020F0302020204030204" pitchFamily="34" charset="0"/>
              <a:cs typeface="Calibri Light" panose="020F0302020204030204" pitchFamily="34" charset="0"/>
            </a:endParaRPr>
          </a:p>
        </p:txBody>
      </p:sp>
      <p:grpSp>
        <p:nvGrpSpPr>
          <p:cNvPr id="99" name="Google Shape;1586;p34"/>
          <p:cNvGrpSpPr/>
          <p:nvPr/>
        </p:nvGrpSpPr>
        <p:grpSpPr>
          <a:xfrm>
            <a:off x="161025" y="3182754"/>
            <a:ext cx="1544166" cy="1746646"/>
            <a:chOff x="8825925" y="1273225"/>
            <a:chExt cx="900275" cy="1018325"/>
          </a:xfrm>
        </p:grpSpPr>
        <p:sp>
          <p:nvSpPr>
            <p:cNvPr id="100" name="Google Shape;1587;p34"/>
            <p:cNvSpPr/>
            <p:nvPr/>
          </p:nvSpPr>
          <p:spPr>
            <a:xfrm>
              <a:off x="8920225" y="1557350"/>
              <a:ext cx="32750" cy="734200"/>
            </a:xfrm>
            <a:custGeom>
              <a:avLst/>
              <a:gdLst/>
              <a:ahLst/>
              <a:cxnLst/>
              <a:rect l="l" t="t" r="r" b="b"/>
              <a:pathLst>
                <a:path w="1310" h="29368" extrusionOk="0">
                  <a:moveTo>
                    <a:pt x="0" y="0"/>
                  </a:moveTo>
                  <a:lnTo>
                    <a:pt x="0" y="29368"/>
                  </a:lnTo>
                  <a:lnTo>
                    <a:pt x="1310" y="29368"/>
                  </a:lnTo>
                  <a:lnTo>
                    <a:pt x="1310" y="0"/>
                  </a:lnTo>
                  <a:close/>
                </a:path>
              </a:pathLst>
            </a:custGeom>
            <a:solidFill>
              <a:srgbClr val="51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88;p34"/>
            <p:cNvSpPr/>
            <p:nvPr/>
          </p:nvSpPr>
          <p:spPr>
            <a:xfrm>
              <a:off x="8952950" y="1559450"/>
              <a:ext cx="32750" cy="732100"/>
            </a:xfrm>
            <a:custGeom>
              <a:avLst/>
              <a:gdLst/>
              <a:ahLst/>
              <a:cxnLst/>
              <a:rect l="l" t="t" r="r" b="b"/>
              <a:pathLst>
                <a:path w="1310" h="29284" extrusionOk="0">
                  <a:moveTo>
                    <a:pt x="1" y="1"/>
                  </a:moveTo>
                  <a:lnTo>
                    <a:pt x="1" y="29284"/>
                  </a:lnTo>
                  <a:lnTo>
                    <a:pt x="1310" y="29284"/>
                  </a:lnTo>
                  <a:lnTo>
                    <a:pt x="1310" y="1"/>
                  </a:lnTo>
                  <a:close/>
                </a:path>
              </a:pathLst>
            </a:custGeom>
            <a:solidFill>
              <a:srgbClr val="4D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89;p34"/>
            <p:cNvSpPr/>
            <p:nvPr/>
          </p:nvSpPr>
          <p:spPr>
            <a:xfrm>
              <a:off x="9549750" y="1557350"/>
              <a:ext cx="32775" cy="734200"/>
            </a:xfrm>
            <a:custGeom>
              <a:avLst/>
              <a:gdLst/>
              <a:ahLst/>
              <a:cxnLst/>
              <a:rect l="l" t="t" r="r" b="b"/>
              <a:pathLst>
                <a:path w="1311" h="29368" extrusionOk="0">
                  <a:moveTo>
                    <a:pt x="1" y="0"/>
                  </a:moveTo>
                  <a:lnTo>
                    <a:pt x="1" y="29368"/>
                  </a:lnTo>
                  <a:lnTo>
                    <a:pt x="1310" y="29368"/>
                  </a:lnTo>
                  <a:lnTo>
                    <a:pt x="1310" y="0"/>
                  </a:lnTo>
                  <a:close/>
                </a:path>
              </a:pathLst>
            </a:custGeom>
            <a:solidFill>
              <a:srgbClr val="51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90;p34"/>
            <p:cNvSpPr/>
            <p:nvPr/>
          </p:nvSpPr>
          <p:spPr>
            <a:xfrm>
              <a:off x="9582500" y="1559450"/>
              <a:ext cx="32750" cy="732100"/>
            </a:xfrm>
            <a:custGeom>
              <a:avLst/>
              <a:gdLst/>
              <a:ahLst/>
              <a:cxnLst/>
              <a:rect l="l" t="t" r="r" b="b"/>
              <a:pathLst>
                <a:path w="1310" h="29284" extrusionOk="0">
                  <a:moveTo>
                    <a:pt x="0" y="1"/>
                  </a:moveTo>
                  <a:lnTo>
                    <a:pt x="0" y="29284"/>
                  </a:lnTo>
                  <a:lnTo>
                    <a:pt x="1309" y="29284"/>
                  </a:lnTo>
                  <a:lnTo>
                    <a:pt x="1309" y="1"/>
                  </a:lnTo>
                  <a:close/>
                </a:path>
              </a:pathLst>
            </a:custGeom>
            <a:solidFill>
              <a:srgbClr val="4D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91;p34"/>
            <p:cNvSpPr/>
            <p:nvPr/>
          </p:nvSpPr>
          <p:spPr>
            <a:xfrm>
              <a:off x="8825925" y="1511950"/>
              <a:ext cx="900275" cy="64100"/>
            </a:xfrm>
            <a:custGeom>
              <a:avLst/>
              <a:gdLst/>
              <a:ahLst/>
              <a:cxnLst/>
              <a:rect l="l" t="t" r="r" b="b"/>
              <a:pathLst>
                <a:path w="36011" h="2564" extrusionOk="0">
                  <a:moveTo>
                    <a:pt x="1" y="0"/>
                  </a:moveTo>
                  <a:lnTo>
                    <a:pt x="1" y="2564"/>
                  </a:lnTo>
                  <a:lnTo>
                    <a:pt x="36010" y="2564"/>
                  </a:lnTo>
                  <a:lnTo>
                    <a:pt x="36010" y="0"/>
                  </a:lnTo>
                  <a:close/>
                </a:path>
              </a:pathLst>
            </a:custGeom>
            <a:solidFill>
              <a:srgbClr val="4D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92;p34"/>
            <p:cNvSpPr/>
            <p:nvPr/>
          </p:nvSpPr>
          <p:spPr>
            <a:xfrm>
              <a:off x="8952500" y="1456200"/>
              <a:ext cx="240325" cy="58350"/>
            </a:xfrm>
            <a:custGeom>
              <a:avLst/>
              <a:gdLst/>
              <a:ahLst/>
              <a:cxnLst/>
              <a:rect l="l" t="t" r="r" b="b"/>
              <a:pathLst>
                <a:path w="9613" h="2334" extrusionOk="0">
                  <a:moveTo>
                    <a:pt x="1" y="0"/>
                  </a:moveTo>
                  <a:lnTo>
                    <a:pt x="208" y="2334"/>
                  </a:lnTo>
                  <a:lnTo>
                    <a:pt x="9613" y="2334"/>
                  </a:lnTo>
                  <a:lnTo>
                    <a:pt x="9613" y="708"/>
                  </a:lnTo>
                  <a:lnTo>
                    <a:pt x="1"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93;p34"/>
            <p:cNvSpPr/>
            <p:nvPr/>
          </p:nvSpPr>
          <p:spPr>
            <a:xfrm>
              <a:off x="8965925" y="1423250"/>
              <a:ext cx="223375" cy="50075"/>
            </a:xfrm>
            <a:custGeom>
              <a:avLst/>
              <a:gdLst/>
              <a:ahLst/>
              <a:cxnLst/>
              <a:rect l="l" t="t" r="r" b="b"/>
              <a:pathLst>
                <a:path w="8935" h="2003" extrusionOk="0">
                  <a:moveTo>
                    <a:pt x="0" y="0"/>
                  </a:moveTo>
                  <a:lnTo>
                    <a:pt x="0" y="1358"/>
                  </a:lnTo>
                  <a:lnTo>
                    <a:pt x="8758" y="2002"/>
                  </a:lnTo>
                  <a:lnTo>
                    <a:pt x="8934"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94;p34"/>
            <p:cNvSpPr/>
            <p:nvPr/>
          </p:nvSpPr>
          <p:spPr>
            <a:xfrm>
              <a:off x="8943900" y="1391975"/>
              <a:ext cx="225175" cy="31300"/>
            </a:xfrm>
            <a:custGeom>
              <a:avLst/>
              <a:gdLst/>
              <a:ahLst/>
              <a:cxnLst/>
              <a:rect l="l" t="t" r="r" b="b"/>
              <a:pathLst>
                <a:path w="9007" h="1252" extrusionOk="0">
                  <a:moveTo>
                    <a:pt x="0" y="1"/>
                  </a:moveTo>
                  <a:lnTo>
                    <a:pt x="183" y="1251"/>
                  </a:lnTo>
                  <a:lnTo>
                    <a:pt x="9007" y="1251"/>
                  </a:lnTo>
                  <a:lnTo>
                    <a:pt x="900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95;p34"/>
            <p:cNvSpPr/>
            <p:nvPr/>
          </p:nvSpPr>
          <p:spPr>
            <a:xfrm>
              <a:off x="8965925" y="1423250"/>
              <a:ext cx="215625" cy="7325"/>
            </a:xfrm>
            <a:custGeom>
              <a:avLst/>
              <a:gdLst/>
              <a:ahLst/>
              <a:cxnLst/>
              <a:rect l="l" t="t" r="r" b="b"/>
              <a:pathLst>
                <a:path w="8625" h="293" extrusionOk="0">
                  <a:moveTo>
                    <a:pt x="0" y="0"/>
                  </a:moveTo>
                  <a:lnTo>
                    <a:pt x="0" y="292"/>
                  </a:lnTo>
                  <a:lnTo>
                    <a:pt x="8625"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96;p34"/>
            <p:cNvSpPr/>
            <p:nvPr/>
          </p:nvSpPr>
          <p:spPr>
            <a:xfrm>
              <a:off x="8965925" y="1457200"/>
              <a:ext cx="219650" cy="16125"/>
            </a:xfrm>
            <a:custGeom>
              <a:avLst/>
              <a:gdLst/>
              <a:ahLst/>
              <a:cxnLst/>
              <a:rect l="l" t="t" r="r" b="b"/>
              <a:pathLst>
                <a:path w="8786" h="645" extrusionOk="0">
                  <a:moveTo>
                    <a:pt x="0" y="0"/>
                  </a:moveTo>
                  <a:lnTo>
                    <a:pt x="8758" y="644"/>
                  </a:lnTo>
                  <a:lnTo>
                    <a:pt x="8786" y="322"/>
                  </a:lnTo>
                  <a:lnTo>
                    <a:pt x="0"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97;p34"/>
            <p:cNvSpPr/>
            <p:nvPr/>
          </p:nvSpPr>
          <p:spPr>
            <a:xfrm>
              <a:off x="9086250" y="1439200"/>
              <a:ext cx="95300" cy="4850"/>
            </a:xfrm>
            <a:custGeom>
              <a:avLst/>
              <a:gdLst/>
              <a:ahLst/>
              <a:cxnLst/>
              <a:rect l="l" t="t" r="r" b="b"/>
              <a:pathLst>
                <a:path w="3812" h="194" extrusionOk="0">
                  <a:moveTo>
                    <a:pt x="1515" y="1"/>
                  </a:moveTo>
                  <a:lnTo>
                    <a:pt x="0" y="194"/>
                  </a:lnTo>
                  <a:lnTo>
                    <a:pt x="3812" y="194"/>
                  </a:lnTo>
                  <a:lnTo>
                    <a:pt x="1515" y="1"/>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98;p34"/>
            <p:cNvSpPr/>
            <p:nvPr/>
          </p:nvSpPr>
          <p:spPr>
            <a:xfrm>
              <a:off x="8955550" y="1490350"/>
              <a:ext cx="71500" cy="5050"/>
            </a:xfrm>
            <a:custGeom>
              <a:avLst/>
              <a:gdLst/>
              <a:ahLst/>
              <a:cxnLst/>
              <a:rect l="l" t="t" r="r" b="b"/>
              <a:pathLst>
                <a:path w="2860" h="202" extrusionOk="0">
                  <a:moveTo>
                    <a:pt x="1" y="0"/>
                  </a:moveTo>
                  <a:lnTo>
                    <a:pt x="19" y="201"/>
                  </a:lnTo>
                  <a:lnTo>
                    <a:pt x="2859"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99;p34"/>
            <p:cNvSpPr/>
            <p:nvPr/>
          </p:nvSpPr>
          <p:spPr>
            <a:xfrm>
              <a:off x="9022075" y="1403050"/>
              <a:ext cx="147150" cy="4575"/>
            </a:xfrm>
            <a:custGeom>
              <a:avLst/>
              <a:gdLst/>
              <a:ahLst/>
              <a:cxnLst/>
              <a:rect l="l" t="t" r="r" b="b"/>
              <a:pathLst>
                <a:path w="5886" h="183" extrusionOk="0">
                  <a:moveTo>
                    <a:pt x="5880" y="1"/>
                  </a:moveTo>
                  <a:lnTo>
                    <a:pt x="1" y="183"/>
                  </a:lnTo>
                  <a:cubicBezTo>
                    <a:pt x="1" y="183"/>
                    <a:pt x="5886" y="140"/>
                    <a:pt x="5880" y="1"/>
                  </a:cubicBez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600;p34"/>
            <p:cNvSpPr/>
            <p:nvPr/>
          </p:nvSpPr>
          <p:spPr>
            <a:xfrm>
              <a:off x="8940500" y="1481750"/>
              <a:ext cx="50850" cy="8625"/>
            </a:xfrm>
            <a:custGeom>
              <a:avLst/>
              <a:gdLst/>
              <a:ahLst/>
              <a:cxnLst/>
              <a:rect l="l" t="t" r="r" b="b"/>
              <a:pathLst>
                <a:path w="2034" h="345" extrusionOk="0">
                  <a:moveTo>
                    <a:pt x="1588" y="0"/>
                  </a:moveTo>
                  <a:lnTo>
                    <a:pt x="1" y="146"/>
                  </a:lnTo>
                  <a:lnTo>
                    <a:pt x="1" y="344"/>
                  </a:lnTo>
                  <a:lnTo>
                    <a:pt x="2033" y="172"/>
                  </a:lnTo>
                  <a:lnTo>
                    <a:pt x="1588"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601;p34"/>
            <p:cNvSpPr/>
            <p:nvPr/>
          </p:nvSpPr>
          <p:spPr>
            <a:xfrm>
              <a:off x="9130750" y="1405300"/>
              <a:ext cx="50800" cy="8650"/>
            </a:xfrm>
            <a:custGeom>
              <a:avLst/>
              <a:gdLst/>
              <a:ahLst/>
              <a:cxnLst/>
              <a:rect l="l" t="t" r="r" b="b"/>
              <a:pathLst>
                <a:path w="2032" h="346" extrusionOk="0">
                  <a:moveTo>
                    <a:pt x="1587" y="1"/>
                  </a:moveTo>
                  <a:lnTo>
                    <a:pt x="0" y="146"/>
                  </a:lnTo>
                  <a:lnTo>
                    <a:pt x="0" y="345"/>
                  </a:lnTo>
                  <a:lnTo>
                    <a:pt x="2032" y="173"/>
                  </a:lnTo>
                  <a:lnTo>
                    <a:pt x="158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602;p34"/>
            <p:cNvSpPr/>
            <p:nvPr/>
          </p:nvSpPr>
          <p:spPr>
            <a:xfrm>
              <a:off x="8952500" y="1337450"/>
              <a:ext cx="240325" cy="58375"/>
            </a:xfrm>
            <a:custGeom>
              <a:avLst/>
              <a:gdLst/>
              <a:ahLst/>
              <a:cxnLst/>
              <a:rect l="l" t="t" r="r" b="b"/>
              <a:pathLst>
                <a:path w="9613" h="2335" extrusionOk="0">
                  <a:moveTo>
                    <a:pt x="1" y="1"/>
                  </a:moveTo>
                  <a:lnTo>
                    <a:pt x="208" y="2335"/>
                  </a:lnTo>
                  <a:lnTo>
                    <a:pt x="9613" y="2335"/>
                  </a:lnTo>
                  <a:lnTo>
                    <a:pt x="9613" y="708"/>
                  </a:lnTo>
                  <a:lnTo>
                    <a:pt x="1"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603;p34"/>
            <p:cNvSpPr/>
            <p:nvPr/>
          </p:nvSpPr>
          <p:spPr>
            <a:xfrm>
              <a:off x="8965925" y="1304475"/>
              <a:ext cx="223375" cy="50100"/>
            </a:xfrm>
            <a:custGeom>
              <a:avLst/>
              <a:gdLst/>
              <a:ahLst/>
              <a:cxnLst/>
              <a:rect l="l" t="t" r="r" b="b"/>
              <a:pathLst>
                <a:path w="8935" h="2004" extrusionOk="0">
                  <a:moveTo>
                    <a:pt x="0" y="0"/>
                  </a:moveTo>
                  <a:lnTo>
                    <a:pt x="0" y="1360"/>
                  </a:lnTo>
                  <a:lnTo>
                    <a:pt x="8758" y="2004"/>
                  </a:lnTo>
                  <a:lnTo>
                    <a:pt x="8934"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604;p34"/>
            <p:cNvSpPr/>
            <p:nvPr/>
          </p:nvSpPr>
          <p:spPr>
            <a:xfrm>
              <a:off x="8943900" y="1273225"/>
              <a:ext cx="225175" cy="31275"/>
            </a:xfrm>
            <a:custGeom>
              <a:avLst/>
              <a:gdLst/>
              <a:ahLst/>
              <a:cxnLst/>
              <a:rect l="l" t="t" r="r" b="b"/>
              <a:pathLst>
                <a:path w="9007" h="1251" extrusionOk="0">
                  <a:moveTo>
                    <a:pt x="0" y="1"/>
                  </a:moveTo>
                  <a:lnTo>
                    <a:pt x="183" y="1250"/>
                  </a:lnTo>
                  <a:lnTo>
                    <a:pt x="9007" y="1250"/>
                  </a:lnTo>
                  <a:lnTo>
                    <a:pt x="900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605;p34"/>
            <p:cNvSpPr/>
            <p:nvPr/>
          </p:nvSpPr>
          <p:spPr>
            <a:xfrm>
              <a:off x="8965925" y="1304475"/>
              <a:ext cx="215625" cy="7350"/>
            </a:xfrm>
            <a:custGeom>
              <a:avLst/>
              <a:gdLst/>
              <a:ahLst/>
              <a:cxnLst/>
              <a:rect l="l" t="t" r="r" b="b"/>
              <a:pathLst>
                <a:path w="8625" h="294" extrusionOk="0">
                  <a:moveTo>
                    <a:pt x="0" y="0"/>
                  </a:moveTo>
                  <a:lnTo>
                    <a:pt x="0" y="293"/>
                  </a:lnTo>
                  <a:lnTo>
                    <a:pt x="8625"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06;p34"/>
            <p:cNvSpPr/>
            <p:nvPr/>
          </p:nvSpPr>
          <p:spPr>
            <a:xfrm>
              <a:off x="8965925" y="1338450"/>
              <a:ext cx="219650" cy="16125"/>
            </a:xfrm>
            <a:custGeom>
              <a:avLst/>
              <a:gdLst/>
              <a:ahLst/>
              <a:cxnLst/>
              <a:rect l="l" t="t" r="r" b="b"/>
              <a:pathLst>
                <a:path w="8786" h="645" extrusionOk="0">
                  <a:moveTo>
                    <a:pt x="0" y="1"/>
                  </a:moveTo>
                  <a:lnTo>
                    <a:pt x="8758" y="645"/>
                  </a:lnTo>
                  <a:lnTo>
                    <a:pt x="8786" y="323"/>
                  </a:lnTo>
                  <a:lnTo>
                    <a:pt x="0" y="1"/>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07;p34"/>
            <p:cNvSpPr/>
            <p:nvPr/>
          </p:nvSpPr>
          <p:spPr>
            <a:xfrm>
              <a:off x="9086250" y="1320450"/>
              <a:ext cx="95300" cy="4875"/>
            </a:xfrm>
            <a:custGeom>
              <a:avLst/>
              <a:gdLst/>
              <a:ahLst/>
              <a:cxnLst/>
              <a:rect l="l" t="t" r="r" b="b"/>
              <a:pathLst>
                <a:path w="3812" h="195" extrusionOk="0">
                  <a:moveTo>
                    <a:pt x="1515" y="1"/>
                  </a:moveTo>
                  <a:lnTo>
                    <a:pt x="0" y="194"/>
                  </a:lnTo>
                  <a:lnTo>
                    <a:pt x="3812" y="194"/>
                  </a:lnTo>
                  <a:lnTo>
                    <a:pt x="1515" y="1"/>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08;p34"/>
            <p:cNvSpPr/>
            <p:nvPr/>
          </p:nvSpPr>
          <p:spPr>
            <a:xfrm>
              <a:off x="8955550" y="1371600"/>
              <a:ext cx="71500" cy="5025"/>
            </a:xfrm>
            <a:custGeom>
              <a:avLst/>
              <a:gdLst/>
              <a:ahLst/>
              <a:cxnLst/>
              <a:rect l="l" t="t" r="r" b="b"/>
              <a:pathLst>
                <a:path w="2860" h="201" extrusionOk="0">
                  <a:moveTo>
                    <a:pt x="1" y="1"/>
                  </a:moveTo>
                  <a:lnTo>
                    <a:pt x="19" y="200"/>
                  </a:lnTo>
                  <a:lnTo>
                    <a:pt x="2859" y="1"/>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09;p34"/>
            <p:cNvSpPr/>
            <p:nvPr/>
          </p:nvSpPr>
          <p:spPr>
            <a:xfrm>
              <a:off x="9022075" y="1284275"/>
              <a:ext cx="147150" cy="4625"/>
            </a:xfrm>
            <a:custGeom>
              <a:avLst/>
              <a:gdLst/>
              <a:ahLst/>
              <a:cxnLst/>
              <a:rect l="l" t="t" r="r" b="b"/>
              <a:pathLst>
                <a:path w="5886" h="185" extrusionOk="0">
                  <a:moveTo>
                    <a:pt x="5880" y="1"/>
                  </a:moveTo>
                  <a:lnTo>
                    <a:pt x="1" y="184"/>
                  </a:lnTo>
                  <a:cubicBezTo>
                    <a:pt x="1" y="184"/>
                    <a:pt x="5886" y="141"/>
                    <a:pt x="5880" y="1"/>
                  </a:cubicBez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610;p34"/>
            <p:cNvSpPr/>
            <p:nvPr/>
          </p:nvSpPr>
          <p:spPr>
            <a:xfrm>
              <a:off x="8940500" y="1362975"/>
              <a:ext cx="50850" cy="8650"/>
            </a:xfrm>
            <a:custGeom>
              <a:avLst/>
              <a:gdLst/>
              <a:ahLst/>
              <a:cxnLst/>
              <a:rect l="l" t="t" r="r" b="b"/>
              <a:pathLst>
                <a:path w="2034" h="346" extrusionOk="0">
                  <a:moveTo>
                    <a:pt x="1588" y="0"/>
                  </a:moveTo>
                  <a:lnTo>
                    <a:pt x="1" y="147"/>
                  </a:lnTo>
                  <a:lnTo>
                    <a:pt x="1" y="346"/>
                  </a:lnTo>
                  <a:lnTo>
                    <a:pt x="2033" y="173"/>
                  </a:lnTo>
                  <a:lnTo>
                    <a:pt x="1588"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611;p34"/>
            <p:cNvSpPr/>
            <p:nvPr/>
          </p:nvSpPr>
          <p:spPr>
            <a:xfrm>
              <a:off x="9130750" y="1286550"/>
              <a:ext cx="50800" cy="8650"/>
            </a:xfrm>
            <a:custGeom>
              <a:avLst/>
              <a:gdLst/>
              <a:ahLst/>
              <a:cxnLst/>
              <a:rect l="l" t="t" r="r" b="b"/>
              <a:pathLst>
                <a:path w="2032" h="346" extrusionOk="0">
                  <a:moveTo>
                    <a:pt x="1587" y="1"/>
                  </a:moveTo>
                  <a:lnTo>
                    <a:pt x="0" y="146"/>
                  </a:lnTo>
                  <a:lnTo>
                    <a:pt x="0" y="345"/>
                  </a:lnTo>
                  <a:lnTo>
                    <a:pt x="2032" y="173"/>
                  </a:lnTo>
                  <a:lnTo>
                    <a:pt x="158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612;p34"/>
            <p:cNvSpPr/>
            <p:nvPr/>
          </p:nvSpPr>
          <p:spPr>
            <a:xfrm>
              <a:off x="9267875" y="1456200"/>
              <a:ext cx="240300" cy="58350"/>
            </a:xfrm>
            <a:custGeom>
              <a:avLst/>
              <a:gdLst/>
              <a:ahLst/>
              <a:cxnLst/>
              <a:rect l="l" t="t" r="r" b="b"/>
              <a:pathLst>
                <a:path w="9612" h="2334" extrusionOk="0">
                  <a:moveTo>
                    <a:pt x="0" y="0"/>
                  </a:moveTo>
                  <a:lnTo>
                    <a:pt x="207" y="2334"/>
                  </a:lnTo>
                  <a:lnTo>
                    <a:pt x="9611" y="2334"/>
                  </a:lnTo>
                  <a:lnTo>
                    <a:pt x="9611" y="708"/>
                  </a:lnTo>
                  <a:lnTo>
                    <a:pt x="0"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613;p34"/>
            <p:cNvSpPr/>
            <p:nvPr/>
          </p:nvSpPr>
          <p:spPr>
            <a:xfrm>
              <a:off x="9281250" y="1423250"/>
              <a:ext cx="223400" cy="50075"/>
            </a:xfrm>
            <a:custGeom>
              <a:avLst/>
              <a:gdLst/>
              <a:ahLst/>
              <a:cxnLst/>
              <a:rect l="l" t="t" r="r" b="b"/>
              <a:pathLst>
                <a:path w="8936" h="2003" extrusionOk="0">
                  <a:moveTo>
                    <a:pt x="1" y="0"/>
                  </a:moveTo>
                  <a:lnTo>
                    <a:pt x="1" y="1358"/>
                  </a:lnTo>
                  <a:lnTo>
                    <a:pt x="8758" y="2002"/>
                  </a:lnTo>
                  <a:lnTo>
                    <a:pt x="8935"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614;p34"/>
            <p:cNvSpPr/>
            <p:nvPr/>
          </p:nvSpPr>
          <p:spPr>
            <a:xfrm>
              <a:off x="9259250" y="1391975"/>
              <a:ext cx="225175" cy="31300"/>
            </a:xfrm>
            <a:custGeom>
              <a:avLst/>
              <a:gdLst/>
              <a:ahLst/>
              <a:cxnLst/>
              <a:rect l="l" t="t" r="r" b="b"/>
              <a:pathLst>
                <a:path w="9007" h="1252" extrusionOk="0">
                  <a:moveTo>
                    <a:pt x="0" y="1"/>
                  </a:moveTo>
                  <a:lnTo>
                    <a:pt x="182" y="1251"/>
                  </a:lnTo>
                  <a:lnTo>
                    <a:pt x="9007" y="1251"/>
                  </a:lnTo>
                  <a:lnTo>
                    <a:pt x="900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615;p34"/>
            <p:cNvSpPr/>
            <p:nvPr/>
          </p:nvSpPr>
          <p:spPr>
            <a:xfrm>
              <a:off x="9281250" y="1423250"/>
              <a:ext cx="215675" cy="7325"/>
            </a:xfrm>
            <a:custGeom>
              <a:avLst/>
              <a:gdLst/>
              <a:ahLst/>
              <a:cxnLst/>
              <a:rect l="l" t="t" r="r" b="b"/>
              <a:pathLst>
                <a:path w="8627" h="293" extrusionOk="0">
                  <a:moveTo>
                    <a:pt x="1" y="0"/>
                  </a:moveTo>
                  <a:lnTo>
                    <a:pt x="1" y="292"/>
                  </a:lnTo>
                  <a:lnTo>
                    <a:pt x="8626"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616;p34"/>
            <p:cNvSpPr/>
            <p:nvPr/>
          </p:nvSpPr>
          <p:spPr>
            <a:xfrm>
              <a:off x="9281250" y="1457200"/>
              <a:ext cx="219675" cy="16125"/>
            </a:xfrm>
            <a:custGeom>
              <a:avLst/>
              <a:gdLst/>
              <a:ahLst/>
              <a:cxnLst/>
              <a:rect l="l" t="t" r="r" b="b"/>
              <a:pathLst>
                <a:path w="8787" h="645" extrusionOk="0">
                  <a:moveTo>
                    <a:pt x="1" y="0"/>
                  </a:moveTo>
                  <a:lnTo>
                    <a:pt x="8758" y="644"/>
                  </a:lnTo>
                  <a:lnTo>
                    <a:pt x="8786" y="322"/>
                  </a:lnTo>
                  <a:lnTo>
                    <a:pt x="1"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617;p34"/>
            <p:cNvSpPr/>
            <p:nvPr/>
          </p:nvSpPr>
          <p:spPr>
            <a:xfrm>
              <a:off x="9401575" y="1439200"/>
              <a:ext cx="95350" cy="4850"/>
            </a:xfrm>
            <a:custGeom>
              <a:avLst/>
              <a:gdLst/>
              <a:ahLst/>
              <a:cxnLst/>
              <a:rect l="l" t="t" r="r" b="b"/>
              <a:pathLst>
                <a:path w="3814" h="194" extrusionOk="0">
                  <a:moveTo>
                    <a:pt x="1516" y="1"/>
                  </a:moveTo>
                  <a:lnTo>
                    <a:pt x="1" y="194"/>
                  </a:lnTo>
                  <a:lnTo>
                    <a:pt x="3813" y="194"/>
                  </a:lnTo>
                  <a:lnTo>
                    <a:pt x="1516" y="1"/>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618;p34"/>
            <p:cNvSpPr/>
            <p:nvPr/>
          </p:nvSpPr>
          <p:spPr>
            <a:xfrm>
              <a:off x="9270900" y="1490350"/>
              <a:ext cx="71500" cy="5050"/>
            </a:xfrm>
            <a:custGeom>
              <a:avLst/>
              <a:gdLst/>
              <a:ahLst/>
              <a:cxnLst/>
              <a:rect l="l" t="t" r="r" b="b"/>
              <a:pathLst>
                <a:path w="2860" h="202" extrusionOk="0">
                  <a:moveTo>
                    <a:pt x="0" y="0"/>
                  </a:moveTo>
                  <a:lnTo>
                    <a:pt x="18" y="201"/>
                  </a:lnTo>
                  <a:lnTo>
                    <a:pt x="2859" y="0"/>
                  </a:ln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619;p34"/>
            <p:cNvSpPr/>
            <p:nvPr/>
          </p:nvSpPr>
          <p:spPr>
            <a:xfrm>
              <a:off x="9337425" y="1403050"/>
              <a:ext cx="147150" cy="4575"/>
            </a:xfrm>
            <a:custGeom>
              <a:avLst/>
              <a:gdLst/>
              <a:ahLst/>
              <a:cxnLst/>
              <a:rect l="l" t="t" r="r" b="b"/>
              <a:pathLst>
                <a:path w="5886" h="183" extrusionOk="0">
                  <a:moveTo>
                    <a:pt x="5880" y="1"/>
                  </a:moveTo>
                  <a:lnTo>
                    <a:pt x="0" y="183"/>
                  </a:lnTo>
                  <a:cubicBezTo>
                    <a:pt x="0" y="183"/>
                    <a:pt x="5885" y="140"/>
                    <a:pt x="5880" y="1"/>
                  </a:cubicBezTo>
                  <a:close/>
                </a:path>
              </a:pathLst>
            </a:custGeom>
            <a:solidFill>
              <a:srgbClr val="3F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20;p34"/>
            <p:cNvSpPr/>
            <p:nvPr/>
          </p:nvSpPr>
          <p:spPr>
            <a:xfrm>
              <a:off x="9255850" y="1481750"/>
              <a:ext cx="50825" cy="8625"/>
            </a:xfrm>
            <a:custGeom>
              <a:avLst/>
              <a:gdLst/>
              <a:ahLst/>
              <a:cxnLst/>
              <a:rect l="l" t="t" r="r" b="b"/>
              <a:pathLst>
                <a:path w="2033" h="345" extrusionOk="0">
                  <a:moveTo>
                    <a:pt x="1588" y="0"/>
                  </a:moveTo>
                  <a:lnTo>
                    <a:pt x="1" y="146"/>
                  </a:lnTo>
                  <a:lnTo>
                    <a:pt x="1" y="344"/>
                  </a:lnTo>
                  <a:lnTo>
                    <a:pt x="2033" y="172"/>
                  </a:lnTo>
                  <a:lnTo>
                    <a:pt x="1588" y="0"/>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621;p34"/>
            <p:cNvSpPr/>
            <p:nvPr/>
          </p:nvSpPr>
          <p:spPr>
            <a:xfrm>
              <a:off x="9446100" y="1405300"/>
              <a:ext cx="50825" cy="8650"/>
            </a:xfrm>
            <a:custGeom>
              <a:avLst/>
              <a:gdLst/>
              <a:ahLst/>
              <a:cxnLst/>
              <a:rect l="l" t="t" r="r" b="b"/>
              <a:pathLst>
                <a:path w="2033" h="346" extrusionOk="0">
                  <a:moveTo>
                    <a:pt x="1587" y="1"/>
                  </a:moveTo>
                  <a:lnTo>
                    <a:pt x="0" y="146"/>
                  </a:lnTo>
                  <a:lnTo>
                    <a:pt x="0" y="345"/>
                  </a:lnTo>
                  <a:lnTo>
                    <a:pt x="2032" y="173"/>
                  </a:lnTo>
                  <a:lnTo>
                    <a:pt x="1587" y="1"/>
                  </a:lnTo>
                  <a:close/>
                </a:path>
              </a:pathLst>
            </a:custGeom>
            <a:solidFill>
              <a:srgbClr val="F1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295;p34"/>
          <p:cNvGrpSpPr/>
          <p:nvPr/>
        </p:nvGrpSpPr>
        <p:grpSpPr>
          <a:xfrm>
            <a:off x="1567619" y="4028002"/>
            <a:ext cx="539848" cy="989210"/>
            <a:chOff x="3987925" y="1937025"/>
            <a:chExt cx="660379" cy="1210070"/>
          </a:xfrm>
        </p:grpSpPr>
        <p:sp>
          <p:nvSpPr>
            <p:cNvPr id="136" name="Google Shape;1296;p34"/>
            <p:cNvSpPr/>
            <p:nvPr/>
          </p:nvSpPr>
          <p:spPr>
            <a:xfrm>
              <a:off x="4340429" y="2293937"/>
              <a:ext cx="307875" cy="256125"/>
            </a:xfrm>
            <a:custGeom>
              <a:avLst/>
              <a:gdLst/>
              <a:ahLst/>
              <a:cxnLst/>
              <a:rect l="l" t="t" r="r" b="b"/>
              <a:pathLst>
                <a:path w="9150" h="7612" extrusionOk="0">
                  <a:moveTo>
                    <a:pt x="6452" y="1"/>
                  </a:moveTo>
                  <a:cubicBezTo>
                    <a:pt x="5007" y="1"/>
                    <a:pt x="3559" y="495"/>
                    <a:pt x="2443" y="1416"/>
                  </a:cubicBezTo>
                  <a:cubicBezTo>
                    <a:pt x="867" y="2716"/>
                    <a:pt x="1" y="4830"/>
                    <a:pt x="212" y="6862"/>
                  </a:cubicBezTo>
                  <a:lnTo>
                    <a:pt x="353" y="7039"/>
                  </a:lnTo>
                  <a:cubicBezTo>
                    <a:pt x="1032" y="7432"/>
                    <a:pt x="1800" y="7612"/>
                    <a:pt x="2578" y="7612"/>
                  </a:cubicBezTo>
                  <a:cubicBezTo>
                    <a:pt x="3766" y="7612"/>
                    <a:pt x="4980" y="7194"/>
                    <a:pt x="5941" y="6480"/>
                  </a:cubicBezTo>
                  <a:cubicBezTo>
                    <a:pt x="7534" y="5300"/>
                    <a:pt x="8512" y="3445"/>
                    <a:pt x="9053" y="1538"/>
                  </a:cubicBezTo>
                  <a:cubicBezTo>
                    <a:pt x="9103" y="1363"/>
                    <a:pt x="9149" y="1178"/>
                    <a:pt x="9116" y="998"/>
                  </a:cubicBezTo>
                  <a:cubicBezTo>
                    <a:pt x="9041" y="596"/>
                    <a:pt x="8606" y="377"/>
                    <a:pt x="8213" y="258"/>
                  </a:cubicBezTo>
                  <a:cubicBezTo>
                    <a:pt x="7642" y="85"/>
                    <a:pt x="7047" y="1"/>
                    <a:pt x="6452"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297;p34"/>
            <p:cNvSpPr/>
            <p:nvPr/>
          </p:nvSpPr>
          <p:spPr>
            <a:xfrm>
              <a:off x="3987925" y="1937025"/>
              <a:ext cx="375304" cy="555049"/>
            </a:xfrm>
            <a:custGeom>
              <a:avLst/>
              <a:gdLst/>
              <a:ahLst/>
              <a:cxnLst/>
              <a:rect l="l" t="t" r="r" b="b"/>
              <a:pathLst>
                <a:path w="11154" h="16496" extrusionOk="0">
                  <a:moveTo>
                    <a:pt x="4158" y="0"/>
                  </a:moveTo>
                  <a:cubicBezTo>
                    <a:pt x="3609" y="0"/>
                    <a:pt x="3111" y="442"/>
                    <a:pt x="2747" y="883"/>
                  </a:cubicBezTo>
                  <a:cubicBezTo>
                    <a:pt x="704" y="3363"/>
                    <a:pt x="1" y="6884"/>
                    <a:pt x="935" y="9960"/>
                  </a:cubicBezTo>
                  <a:cubicBezTo>
                    <a:pt x="1868" y="13035"/>
                    <a:pt x="4411" y="15570"/>
                    <a:pt x="7488" y="16495"/>
                  </a:cubicBezTo>
                  <a:lnTo>
                    <a:pt x="7831" y="16399"/>
                  </a:lnTo>
                  <a:cubicBezTo>
                    <a:pt x="10312" y="14511"/>
                    <a:pt x="11153" y="10975"/>
                    <a:pt x="10403" y="7948"/>
                  </a:cubicBezTo>
                  <a:cubicBezTo>
                    <a:pt x="9654" y="4922"/>
                    <a:pt x="7555" y="2379"/>
                    <a:pt x="5114" y="440"/>
                  </a:cubicBezTo>
                  <a:cubicBezTo>
                    <a:pt x="4888" y="261"/>
                    <a:pt x="4650" y="82"/>
                    <a:pt x="4369" y="22"/>
                  </a:cubicBezTo>
                  <a:cubicBezTo>
                    <a:pt x="4298" y="7"/>
                    <a:pt x="4227" y="0"/>
                    <a:pt x="4158"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98;p34"/>
            <p:cNvSpPr/>
            <p:nvPr/>
          </p:nvSpPr>
          <p:spPr>
            <a:xfrm>
              <a:off x="4173666" y="2186497"/>
              <a:ext cx="118641" cy="576112"/>
            </a:xfrm>
            <a:custGeom>
              <a:avLst/>
              <a:gdLst/>
              <a:ahLst/>
              <a:cxnLst/>
              <a:rect l="l" t="t" r="r" b="b"/>
              <a:pathLst>
                <a:path w="3526" h="17122" extrusionOk="0">
                  <a:moveTo>
                    <a:pt x="84" y="1"/>
                  </a:moveTo>
                  <a:cubicBezTo>
                    <a:pt x="44" y="1"/>
                    <a:pt x="0" y="35"/>
                    <a:pt x="11" y="87"/>
                  </a:cubicBezTo>
                  <a:cubicBezTo>
                    <a:pt x="1214" y="5712"/>
                    <a:pt x="2070" y="11408"/>
                    <a:pt x="3272" y="17034"/>
                  </a:cubicBezTo>
                  <a:cubicBezTo>
                    <a:pt x="3285" y="17095"/>
                    <a:pt x="3330" y="17122"/>
                    <a:pt x="3377" y="17122"/>
                  </a:cubicBezTo>
                  <a:cubicBezTo>
                    <a:pt x="3449" y="17122"/>
                    <a:pt x="3526" y="17062"/>
                    <a:pt x="3506" y="16969"/>
                  </a:cubicBezTo>
                  <a:cubicBezTo>
                    <a:pt x="2301" y="11348"/>
                    <a:pt x="1346" y="5674"/>
                    <a:pt x="144" y="50"/>
                  </a:cubicBezTo>
                  <a:cubicBezTo>
                    <a:pt x="137" y="16"/>
                    <a:pt x="111" y="1"/>
                    <a:pt x="84"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299;p34"/>
            <p:cNvSpPr/>
            <p:nvPr/>
          </p:nvSpPr>
          <p:spPr>
            <a:xfrm>
              <a:off x="4261893" y="2399392"/>
              <a:ext cx="221939" cy="229947"/>
            </a:xfrm>
            <a:custGeom>
              <a:avLst/>
              <a:gdLst/>
              <a:ahLst/>
              <a:cxnLst/>
              <a:rect l="l" t="t" r="r" b="b"/>
              <a:pathLst>
                <a:path w="6596" h="6834" extrusionOk="0">
                  <a:moveTo>
                    <a:pt x="6434" y="1"/>
                  </a:moveTo>
                  <a:cubicBezTo>
                    <a:pt x="6408" y="1"/>
                    <a:pt x="6381" y="12"/>
                    <a:pt x="6357" y="39"/>
                  </a:cubicBezTo>
                  <a:cubicBezTo>
                    <a:pt x="4347" y="2340"/>
                    <a:pt x="1837" y="4299"/>
                    <a:pt x="25" y="6762"/>
                  </a:cubicBezTo>
                  <a:cubicBezTo>
                    <a:pt x="0" y="6796"/>
                    <a:pt x="34" y="6833"/>
                    <a:pt x="69" y="6833"/>
                  </a:cubicBezTo>
                  <a:cubicBezTo>
                    <a:pt x="80" y="6833"/>
                    <a:pt x="91" y="6829"/>
                    <a:pt x="100" y="6820"/>
                  </a:cubicBezTo>
                  <a:cubicBezTo>
                    <a:pt x="2266" y="4668"/>
                    <a:pt x="4545" y="2530"/>
                    <a:pt x="6522" y="203"/>
                  </a:cubicBezTo>
                  <a:cubicBezTo>
                    <a:pt x="6595" y="117"/>
                    <a:pt x="6518" y="1"/>
                    <a:pt x="6434"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300;p34"/>
            <p:cNvSpPr/>
            <p:nvPr/>
          </p:nvSpPr>
          <p:spPr>
            <a:xfrm>
              <a:off x="4129788" y="2749305"/>
              <a:ext cx="324059" cy="397175"/>
            </a:xfrm>
            <a:custGeom>
              <a:avLst/>
              <a:gdLst/>
              <a:ahLst/>
              <a:cxnLst/>
              <a:rect l="l" t="t" r="r" b="b"/>
              <a:pathLst>
                <a:path w="9631" h="11804" extrusionOk="0">
                  <a:moveTo>
                    <a:pt x="1381" y="0"/>
                  </a:moveTo>
                  <a:lnTo>
                    <a:pt x="2489" y="1713"/>
                  </a:lnTo>
                  <a:cubicBezTo>
                    <a:pt x="84" y="4243"/>
                    <a:pt x="1" y="6770"/>
                    <a:pt x="516" y="8664"/>
                  </a:cubicBezTo>
                  <a:cubicBezTo>
                    <a:pt x="1027" y="10535"/>
                    <a:pt x="2769" y="11803"/>
                    <a:pt x="4708" y="11803"/>
                  </a:cubicBezTo>
                  <a:cubicBezTo>
                    <a:pt x="6792" y="11803"/>
                    <a:pt x="8618" y="10339"/>
                    <a:pt x="8994" y="8290"/>
                  </a:cubicBezTo>
                  <a:cubicBezTo>
                    <a:pt x="9630" y="4813"/>
                    <a:pt x="7179" y="1891"/>
                    <a:pt x="7179" y="1891"/>
                  </a:cubicBezTo>
                  <a:lnTo>
                    <a:pt x="8125" y="0"/>
                  </a:ln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301;p34"/>
            <p:cNvSpPr/>
            <p:nvPr/>
          </p:nvSpPr>
          <p:spPr>
            <a:xfrm>
              <a:off x="4140185" y="2927912"/>
              <a:ext cx="293507" cy="7739"/>
            </a:xfrm>
            <a:custGeom>
              <a:avLst/>
              <a:gdLst/>
              <a:ahLst/>
              <a:cxnLst/>
              <a:rect l="l" t="t" r="r" b="b"/>
              <a:pathLst>
                <a:path w="8723" h="230" extrusionOk="0">
                  <a:moveTo>
                    <a:pt x="4077" y="1"/>
                  </a:moveTo>
                  <a:cubicBezTo>
                    <a:pt x="2755" y="1"/>
                    <a:pt x="1432" y="7"/>
                    <a:pt x="110" y="30"/>
                  </a:cubicBezTo>
                  <a:cubicBezTo>
                    <a:pt x="0" y="32"/>
                    <a:pt x="0" y="198"/>
                    <a:pt x="110" y="201"/>
                  </a:cubicBezTo>
                  <a:cubicBezTo>
                    <a:pt x="1445" y="223"/>
                    <a:pt x="2780" y="229"/>
                    <a:pt x="4115" y="229"/>
                  </a:cubicBezTo>
                  <a:cubicBezTo>
                    <a:pt x="5605" y="229"/>
                    <a:pt x="7095" y="222"/>
                    <a:pt x="8585" y="222"/>
                  </a:cubicBezTo>
                  <a:cubicBezTo>
                    <a:pt x="8721" y="222"/>
                    <a:pt x="8723" y="8"/>
                    <a:pt x="8585" y="8"/>
                  </a:cubicBezTo>
                  <a:cubicBezTo>
                    <a:pt x="7083" y="8"/>
                    <a:pt x="5580" y="1"/>
                    <a:pt x="4077"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302;p34"/>
            <p:cNvSpPr/>
            <p:nvPr/>
          </p:nvSpPr>
          <p:spPr>
            <a:xfrm>
              <a:off x="4137325" y="2960518"/>
              <a:ext cx="299362" cy="7874"/>
            </a:xfrm>
            <a:custGeom>
              <a:avLst/>
              <a:gdLst/>
              <a:ahLst/>
              <a:cxnLst/>
              <a:rect l="l" t="t" r="r" b="b"/>
              <a:pathLst>
                <a:path w="8897" h="234" extrusionOk="0">
                  <a:moveTo>
                    <a:pt x="6680" y="0"/>
                  </a:moveTo>
                  <a:cubicBezTo>
                    <a:pt x="4465" y="0"/>
                    <a:pt x="2251" y="50"/>
                    <a:pt x="36" y="88"/>
                  </a:cubicBezTo>
                  <a:cubicBezTo>
                    <a:pt x="1" y="90"/>
                    <a:pt x="1" y="142"/>
                    <a:pt x="36" y="144"/>
                  </a:cubicBezTo>
                  <a:cubicBezTo>
                    <a:pt x="2258" y="183"/>
                    <a:pt x="4478" y="233"/>
                    <a:pt x="6700" y="233"/>
                  </a:cubicBezTo>
                  <a:cubicBezTo>
                    <a:pt x="7389" y="233"/>
                    <a:pt x="8078" y="228"/>
                    <a:pt x="8768" y="217"/>
                  </a:cubicBezTo>
                  <a:cubicBezTo>
                    <a:pt x="8896" y="214"/>
                    <a:pt x="8896" y="19"/>
                    <a:pt x="8768" y="17"/>
                  </a:cubicBezTo>
                  <a:cubicBezTo>
                    <a:pt x="8072" y="5"/>
                    <a:pt x="7376" y="0"/>
                    <a:pt x="6680"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303;p34"/>
            <p:cNvSpPr/>
            <p:nvPr/>
          </p:nvSpPr>
          <p:spPr>
            <a:xfrm>
              <a:off x="4147790" y="3017855"/>
              <a:ext cx="284624" cy="129240"/>
            </a:xfrm>
            <a:custGeom>
              <a:avLst/>
              <a:gdLst/>
              <a:ahLst/>
              <a:cxnLst/>
              <a:rect l="l" t="t" r="r" b="b"/>
              <a:pathLst>
                <a:path w="8459" h="3841" extrusionOk="0">
                  <a:moveTo>
                    <a:pt x="1274" y="0"/>
                  </a:moveTo>
                  <a:cubicBezTo>
                    <a:pt x="1110" y="0"/>
                    <a:pt x="943" y="37"/>
                    <a:pt x="795" y="103"/>
                  </a:cubicBezTo>
                  <a:cubicBezTo>
                    <a:pt x="444" y="261"/>
                    <a:pt x="252" y="461"/>
                    <a:pt x="1" y="753"/>
                  </a:cubicBezTo>
                  <a:cubicBezTo>
                    <a:pt x="1" y="753"/>
                    <a:pt x="916" y="3841"/>
                    <a:pt x="4158" y="3841"/>
                  </a:cubicBezTo>
                  <a:cubicBezTo>
                    <a:pt x="4234" y="3841"/>
                    <a:pt x="4312" y="3839"/>
                    <a:pt x="4391" y="3835"/>
                  </a:cubicBezTo>
                  <a:cubicBezTo>
                    <a:pt x="7917" y="3680"/>
                    <a:pt x="8459" y="308"/>
                    <a:pt x="8459" y="308"/>
                  </a:cubicBezTo>
                  <a:cubicBezTo>
                    <a:pt x="8202" y="200"/>
                    <a:pt x="8017" y="102"/>
                    <a:pt x="7740" y="82"/>
                  </a:cubicBezTo>
                  <a:cubicBezTo>
                    <a:pt x="7715" y="80"/>
                    <a:pt x="7689" y="79"/>
                    <a:pt x="7663" y="79"/>
                  </a:cubicBezTo>
                  <a:cubicBezTo>
                    <a:pt x="7408" y="79"/>
                    <a:pt x="7147" y="169"/>
                    <a:pt x="6994" y="369"/>
                  </a:cubicBezTo>
                  <a:cubicBezTo>
                    <a:pt x="6736" y="707"/>
                    <a:pt x="6833" y="1275"/>
                    <a:pt x="6478" y="1507"/>
                  </a:cubicBezTo>
                  <a:cubicBezTo>
                    <a:pt x="6393" y="1562"/>
                    <a:pt x="6297" y="1586"/>
                    <a:pt x="6199" y="1586"/>
                  </a:cubicBezTo>
                  <a:cubicBezTo>
                    <a:pt x="6011" y="1586"/>
                    <a:pt x="5815" y="1499"/>
                    <a:pt x="5668" y="1376"/>
                  </a:cubicBezTo>
                  <a:cubicBezTo>
                    <a:pt x="5444" y="1186"/>
                    <a:pt x="5292" y="926"/>
                    <a:pt x="5088" y="714"/>
                  </a:cubicBezTo>
                  <a:cubicBezTo>
                    <a:pt x="4919" y="538"/>
                    <a:pt x="4686" y="391"/>
                    <a:pt x="4449" y="391"/>
                  </a:cubicBezTo>
                  <a:cubicBezTo>
                    <a:pt x="4402" y="391"/>
                    <a:pt x="4355" y="397"/>
                    <a:pt x="4308" y="409"/>
                  </a:cubicBezTo>
                  <a:cubicBezTo>
                    <a:pt x="3941" y="508"/>
                    <a:pt x="3796" y="937"/>
                    <a:pt x="3687" y="1300"/>
                  </a:cubicBezTo>
                  <a:cubicBezTo>
                    <a:pt x="3579" y="1663"/>
                    <a:pt x="3374" y="2085"/>
                    <a:pt x="2995" y="2109"/>
                  </a:cubicBezTo>
                  <a:cubicBezTo>
                    <a:pt x="2984" y="2109"/>
                    <a:pt x="2974" y="2110"/>
                    <a:pt x="2963" y="2110"/>
                  </a:cubicBezTo>
                  <a:cubicBezTo>
                    <a:pt x="2588" y="2110"/>
                    <a:pt x="2340" y="1691"/>
                    <a:pt x="2260" y="1317"/>
                  </a:cubicBezTo>
                  <a:cubicBezTo>
                    <a:pt x="2178" y="933"/>
                    <a:pt x="2159" y="496"/>
                    <a:pt x="1875" y="223"/>
                  </a:cubicBezTo>
                  <a:cubicBezTo>
                    <a:pt x="1716" y="68"/>
                    <a:pt x="1497" y="0"/>
                    <a:pt x="1274"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446;p34"/>
          <p:cNvGrpSpPr/>
          <p:nvPr/>
        </p:nvGrpSpPr>
        <p:grpSpPr>
          <a:xfrm flipH="1">
            <a:off x="7656732" y="3057683"/>
            <a:ext cx="1487268" cy="2085817"/>
            <a:chOff x="10383350" y="3525925"/>
            <a:chExt cx="2056100" cy="2883575"/>
          </a:xfrm>
        </p:grpSpPr>
        <p:sp>
          <p:nvSpPr>
            <p:cNvPr id="195" name="Google Shape;1447;p34"/>
            <p:cNvSpPr/>
            <p:nvPr/>
          </p:nvSpPr>
          <p:spPr>
            <a:xfrm>
              <a:off x="10774425" y="5695775"/>
              <a:ext cx="993600" cy="89150"/>
            </a:xfrm>
            <a:custGeom>
              <a:avLst/>
              <a:gdLst/>
              <a:ahLst/>
              <a:cxnLst/>
              <a:rect l="l" t="t" r="r" b="b"/>
              <a:pathLst>
                <a:path w="39744" h="3566" extrusionOk="0">
                  <a:moveTo>
                    <a:pt x="36" y="1"/>
                  </a:moveTo>
                  <a:cubicBezTo>
                    <a:pt x="16" y="1"/>
                    <a:pt x="0" y="16"/>
                    <a:pt x="0" y="35"/>
                  </a:cubicBezTo>
                  <a:lnTo>
                    <a:pt x="0" y="3530"/>
                  </a:lnTo>
                  <a:cubicBezTo>
                    <a:pt x="0" y="3550"/>
                    <a:pt x="16" y="3566"/>
                    <a:pt x="36" y="3566"/>
                  </a:cubicBezTo>
                  <a:lnTo>
                    <a:pt x="39708" y="3566"/>
                  </a:lnTo>
                  <a:cubicBezTo>
                    <a:pt x="39728" y="3566"/>
                    <a:pt x="39743" y="3550"/>
                    <a:pt x="39743" y="3530"/>
                  </a:cubicBezTo>
                  <a:lnTo>
                    <a:pt x="39743" y="35"/>
                  </a:lnTo>
                  <a:cubicBezTo>
                    <a:pt x="39743" y="16"/>
                    <a:pt x="39728" y="1"/>
                    <a:pt x="39708" y="1"/>
                  </a:cubicBezTo>
                  <a:close/>
                </a:path>
              </a:pathLst>
            </a:custGeom>
            <a:solidFill>
              <a:srgbClr val="61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448;p34"/>
            <p:cNvSpPr/>
            <p:nvPr/>
          </p:nvSpPr>
          <p:spPr>
            <a:xfrm>
              <a:off x="11330300" y="5400850"/>
              <a:ext cx="522050" cy="299100"/>
            </a:xfrm>
            <a:custGeom>
              <a:avLst/>
              <a:gdLst/>
              <a:ahLst/>
              <a:cxnLst/>
              <a:rect l="l" t="t" r="r" b="b"/>
              <a:pathLst>
                <a:path w="20882" h="11964" extrusionOk="0">
                  <a:moveTo>
                    <a:pt x="0" y="0"/>
                  </a:moveTo>
                  <a:lnTo>
                    <a:pt x="139" y="11963"/>
                  </a:lnTo>
                  <a:lnTo>
                    <a:pt x="20882" y="11963"/>
                  </a:lnTo>
                  <a:lnTo>
                    <a:pt x="20882" y="0"/>
                  </a:lnTo>
                  <a:close/>
                </a:path>
              </a:pathLst>
            </a:custGeom>
            <a:solidFill>
              <a:srgbClr val="CC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449;p34"/>
            <p:cNvSpPr/>
            <p:nvPr/>
          </p:nvSpPr>
          <p:spPr>
            <a:xfrm>
              <a:off x="10648150" y="4508300"/>
              <a:ext cx="851650" cy="900525"/>
            </a:xfrm>
            <a:custGeom>
              <a:avLst/>
              <a:gdLst/>
              <a:ahLst/>
              <a:cxnLst/>
              <a:rect l="l" t="t" r="r" b="b"/>
              <a:pathLst>
                <a:path w="34066" h="36021" extrusionOk="0">
                  <a:moveTo>
                    <a:pt x="0" y="0"/>
                  </a:moveTo>
                  <a:lnTo>
                    <a:pt x="8966" y="36020"/>
                  </a:lnTo>
                  <a:lnTo>
                    <a:pt x="34065" y="35565"/>
                  </a:lnTo>
                  <a:lnTo>
                    <a:pt x="22231" y="0"/>
                  </a:lnTo>
                  <a:close/>
                </a:path>
              </a:pathLst>
            </a:custGeom>
            <a:solidFill>
              <a:srgbClr val="CC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450;p34"/>
            <p:cNvSpPr/>
            <p:nvPr/>
          </p:nvSpPr>
          <p:spPr>
            <a:xfrm>
              <a:off x="10774425" y="5784900"/>
              <a:ext cx="195750" cy="622325"/>
            </a:xfrm>
            <a:custGeom>
              <a:avLst/>
              <a:gdLst/>
              <a:ahLst/>
              <a:cxnLst/>
              <a:rect l="l" t="t" r="r" b="b"/>
              <a:pathLst>
                <a:path w="7830" h="24893" extrusionOk="0">
                  <a:moveTo>
                    <a:pt x="4323" y="1"/>
                  </a:moveTo>
                  <a:lnTo>
                    <a:pt x="0" y="24893"/>
                  </a:lnTo>
                  <a:lnTo>
                    <a:pt x="1631" y="24893"/>
                  </a:lnTo>
                  <a:lnTo>
                    <a:pt x="7829" y="1"/>
                  </a:lnTo>
                  <a:close/>
                </a:path>
              </a:pathLst>
            </a:custGeom>
            <a:solidFill>
              <a:srgbClr val="61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451;p34"/>
            <p:cNvSpPr/>
            <p:nvPr/>
          </p:nvSpPr>
          <p:spPr>
            <a:xfrm>
              <a:off x="11125400" y="5784900"/>
              <a:ext cx="195750" cy="622325"/>
            </a:xfrm>
            <a:custGeom>
              <a:avLst/>
              <a:gdLst/>
              <a:ahLst/>
              <a:cxnLst/>
              <a:rect l="l" t="t" r="r" b="b"/>
              <a:pathLst>
                <a:path w="7830" h="24893" extrusionOk="0">
                  <a:moveTo>
                    <a:pt x="4324" y="1"/>
                  </a:moveTo>
                  <a:lnTo>
                    <a:pt x="1" y="24893"/>
                  </a:lnTo>
                  <a:lnTo>
                    <a:pt x="1632" y="24893"/>
                  </a:lnTo>
                  <a:lnTo>
                    <a:pt x="7830" y="1"/>
                  </a:lnTo>
                  <a:close/>
                </a:path>
              </a:pathLst>
            </a:custGeom>
            <a:solidFill>
              <a:srgbClr val="8C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452;p34"/>
            <p:cNvSpPr/>
            <p:nvPr/>
          </p:nvSpPr>
          <p:spPr>
            <a:xfrm>
              <a:off x="11415775" y="5784900"/>
              <a:ext cx="195775" cy="622325"/>
            </a:xfrm>
            <a:custGeom>
              <a:avLst/>
              <a:gdLst/>
              <a:ahLst/>
              <a:cxnLst/>
              <a:rect l="l" t="t" r="r" b="b"/>
              <a:pathLst>
                <a:path w="7831" h="24893" extrusionOk="0">
                  <a:moveTo>
                    <a:pt x="1" y="1"/>
                  </a:moveTo>
                  <a:lnTo>
                    <a:pt x="6199" y="24893"/>
                  </a:lnTo>
                  <a:lnTo>
                    <a:pt x="7830" y="24893"/>
                  </a:lnTo>
                  <a:lnTo>
                    <a:pt x="3507" y="1"/>
                  </a:lnTo>
                  <a:close/>
                </a:path>
              </a:pathLst>
            </a:custGeom>
            <a:solidFill>
              <a:srgbClr val="61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453;p34"/>
            <p:cNvSpPr/>
            <p:nvPr/>
          </p:nvSpPr>
          <p:spPr>
            <a:xfrm>
              <a:off x="10383350" y="4508300"/>
              <a:ext cx="950450" cy="1191675"/>
            </a:xfrm>
            <a:custGeom>
              <a:avLst/>
              <a:gdLst/>
              <a:ahLst/>
              <a:cxnLst/>
              <a:rect l="l" t="t" r="r" b="b"/>
              <a:pathLst>
                <a:path w="38018" h="47667" extrusionOk="0">
                  <a:moveTo>
                    <a:pt x="10592" y="0"/>
                  </a:moveTo>
                  <a:cubicBezTo>
                    <a:pt x="4479" y="0"/>
                    <a:pt x="1" y="5758"/>
                    <a:pt x="1505" y="11682"/>
                  </a:cubicBezTo>
                  <a:lnTo>
                    <a:pt x="10592" y="47500"/>
                  </a:lnTo>
                  <a:lnTo>
                    <a:pt x="38017" y="47666"/>
                  </a:lnTo>
                  <a:lnTo>
                    <a:pt x="38017" y="47666"/>
                  </a:lnTo>
                  <a:lnTo>
                    <a:pt x="37878" y="35702"/>
                  </a:lnTo>
                  <a:lnTo>
                    <a:pt x="19444" y="35702"/>
                  </a:lnTo>
                  <a:lnTo>
                    <a:pt x="10592" y="0"/>
                  </a:lnTo>
                  <a:close/>
                </a:path>
              </a:pathLst>
            </a:custGeom>
            <a:solidFill>
              <a:srgbClr val="DCB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454;p34"/>
            <p:cNvSpPr/>
            <p:nvPr/>
          </p:nvSpPr>
          <p:spPr>
            <a:xfrm>
              <a:off x="10501050" y="4559875"/>
              <a:ext cx="832750" cy="998425"/>
            </a:xfrm>
            <a:custGeom>
              <a:avLst/>
              <a:gdLst/>
              <a:ahLst/>
              <a:cxnLst/>
              <a:rect l="l" t="t" r="r" b="b"/>
              <a:pathLst>
                <a:path w="33310" h="39937" extrusionOk="0">
                  <a:moveTo>
                    <a:pt x="17" y="1"/>
                  </a:moveTo>
                  <a:cubicBezTo>
                    <a:pt x="16" y="1"/>
                    <a:pt x="16" y="1"/>
                    <a:pt x="16" y="1"/>
                  </a:cubicBezTo>
                  <a:cubicBezTo>
                    <a:pt x="1" y="5"/>
                    <a:pt x="38" y="226"/>
                    <a:pt x="127" y="644"/>
                  </a:cubicBezTo>
                  <a:cubicBezTo>
                    <a:pt x="225" y="1075"/>
                    <a:pt x="363" y="1684"/>
                    <a:pt x="538" y="2463"/>
                  </a:cubicBezTo>
                  <a:cubicBezTo>
                    <a:pt x="912" y="4054"/>
                    <a:pt x="1450" y="6332"/>
                    <a:pt x="2112" y="9141"/>
                  </a:cubicBezTo>
                  <a:cubicBezTo>
                    <a:pt x="3462" y="14773"/>
                    <a:pt x="5298" y="22566"/>
                    <a:pt x="7603" y="31107"/>
                  </a:cubicBezTo>
                  <a:cubicBezTo>
                    <a:pt x="8426" y="34147"/>
                    <a:pt x="9260" y="37074"/>
                    <a:pt x="10073" y="39769"/>
                  </a:cubicBezTo>
                  <a:lnTo>
                    <a:pt x="10123" y="39936"/>
                  </a:lnTo>
                  <a:lnTo>
                    <a:pt x="10298" y="39936"/>
                  </a:lnTo>
                  <a:cubicBezTo>
                    <a:pt x="16961" y="39922"/>
                    <a:pt x="22715" y="39891"/>
                    <a:pt x="26801" y="39850"/>
                  </a:cubicBezTo>
                  <a:lnTo>
                    <a:pt x="31588" y="39781"/>
                  </a:lnTo>
                  <a:lnTo>
                    <a:pt x="32867" y="39742"/>
                  </a:lnTo>
                  <a:cubicBezTo>
                    <a:pt x="33158" y="39729"/>
                    <a:pt x="33309" y="39715"/>
                    <a:pt x="33309" y="39701"/>
                  </a:cubicBezTo>
                  <a:cubicBezTo>
                    <a:pt x="33309" y="39688"/>
                    <a:pt x="33158" y="39674"/>
                    <a:pt x="32867" y="39661"/>
                  </a:cubicBezTo>
                  <a:lnTo>
                    <a:pt x="31588" y="39622"/>
                  </a:lnTo>
                  <a:lnTo>
                    <a:pt x="26801" y="39553"/>
                  </a:lnTo>
                  <a:cubicBezTo>
                    <a:pt x="22751" y="39512"/>
                    <a:pt x="17062" y="39482"/>
                    <a:pt x="10473" y="39467"/>
                  </a:cubicBezTo>
                  <a:lnTo>
                    <a:pt x="10473" y="39467"/>
                  </a:lnTo>
                  <a:cubicBezTo>
                    <a:pt x="9690" y="36819"/>
                    <a:pt x="8881" y="33953"/>
                    <a:pt x="8076" y="30980"/>
                  </a:cubicBezTo>
                  <a:cubicBezTo>
                    <a:pt x="5773" y="22448"/>
                    <a:pt x="3885" y="14670"/>
                    <a:pt x="2447" y="9059"/>
                  </a:cubicBezTo>
                  <a:cubicBezTo>
                    <a:pt x="1735" y="6250"/>
                    <a:pt x="1143" y="3982"/>
                    <a:pt x="722" y="2417"/>
                  </a:cubicBezTo>
                  <a:cubicBezTo>
                    <a:pt x="509" y="1648"/>
                    <a:pt x="342" y="1045"/>
                    <a:pt x="223" y="619"/>
                  </a:cubicBezTo>
                  <a:cubicBezTo>
                    <a:pt x="105" y="213"/>
                    <a:pt x="34" y="1"/>
                    <a:pt x="17" y="1"/>
                  </a:cubicBezTo>
                  <a:close/>
                </a:path>
              </a:pathLst>
            </a:custGeom>
            <a:solidFill>
              <a:srgbClr val="CC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455;p34"/>
            <p:cNvSpPr/>
            <p:nvPr/>
          </p:nvSpPr>
          <p:spPr>
            <a:xfrm>
              <a:off x="11730900" y="6190875"/>
              <a:ext cx="342600" cy="6150"/>
            </a:xfrm>
            <a:custGeom>
              <a:avLst/>
              <a:gdLst/>
              <a:ahLst/>
              <a:cxnLst/>
              <a:rect l="l" t="t" r="r" b="b"/>
              <a:pathLst>
                <a:path w="13704" h="246" extrusionOk="0">
                  <a:moveTo>
                    <a:pt x="6853" y="0"/>
                  </a:moveTo>
                  <a:cubicBezTo>
                    <a:pt x="3068" y="0"/>
                    <a:pt x="0" y="56"/>
                    <a:pt x="0" y="122"/>
                  </a:cubicBezTo>
                  <a:cubicBezTo>
                    <a:pt x="0" y="190"/>
                    <a:pt x="3070" y="246"/>
                    <a:pt x="6853" y="246"/>
                  </a:cubicBezTo>
                  <a:cubicBezTo>
                    <a:pt x="10635" y="246"/>
                    <a:pt x="13703" y="190"/>
                    <a:pt x="13703" y="122"/>
                  </a:cubicBezTo>
                  <a:cubicBezTo>
                    <a:pt x="13703" y="55"/>
                    <a:pt x="10637" y="0"/>
                    <a:pt x="6853"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456;p34"/>
            <p:cNvSpPr/>
            <p:nvPr/>
          </p:nvSpPr>
          <p:spPr>
            <a:xfrm>
              <a:off x="12056900" y="6190875"/>
              <a:ext cx="271550" cy="6150"/>
            </a:xfrm>
            <a:custGeom>
              <a:avLst/>
              <a:gdLst/>
              <a:ahLst/>
              <a:cxnLst/>
              <a:rect l="l" t="t" r="r" b="b"/>
              <a:pathLst>
                <a:path w="10862" h="246" extrusionOk="0">
                  <a:moveTo>
                    <a:pt x="5431" y="0"/>
                  </a:moveTo>
                  <a:cubicBezTo>
                    <a:pt x="2431" y="0"/>
                    <a:pt x="0" y="56"/>
                    <a:pt x="0" y="122"/>
                  </a:cubicBezTo>
                  <a:cubicBezTo>
                    <a:pt x="0" y="190"/>
                    <a:pt x="2433" y="246"/>
                    <a:pt x="5431" y="246"/>
                  </a:cubicBezTo>
                  <a:cubicBezTo>
                    <a:pt x="8430" y="246"/>
                    <a:pt x="10862" y="190"/>
                    <a:pt x="10862" y="122"/>
                  </a:cubicBezTo>
                  <a:cubicBezTo>
                    <a:pt x="10862" y="55"/>
                    <a:pt x="8431" y="0"/>
                    <a:pt x="5431"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457;p34"/>
            <p:cNvSpPr/>
            <p:nvPr/>
          </p:nvSpPr>
          <p:spPr>
            <a:xfrm>
              <a:off x="11604550" y="4357975"/>
              <a:ext cx="53825" cy="202600"/>
            </a:xfrm>
            <a:custGeom>
              <a:avLst/>
              <a:gdLst/>
              <a:ahLst/>
              <a:cxnLst/>
              <a:rect l="l" t="t" r="r" b="b"/>
              <a:pathLst>
                <a:path w="2153" h="8104" extrusionOk="0">
                  <a:moveTo>
                    <a:pt x="35" y="1"/>
                  </a:moveTo>
                  <a:cubicBezTo>
                    <a:pt x="33" y="1"/>
                    <a:pt x="32" y="1"/>
                    <a:pt x="31" y="2"/>
                  </a:cubicBezTo>
                  <a:cubicBezTo>
                    <a:pt x="0" y="30"/>
                    <a:pt x="346" y="384"/>
                    <a:pt x="758" y="1051"/>
                  </a:cubicBezTo>
                  <a:cubicBezTo>
                    <a:pt x="1170" y="1712"/>
                    <a:pt x="1622" y="2720"/>
                    <a:pt x="1764" y="3903"/>
                  </a:cubicBezTo>
                  <a:cubicBezTo>
                    <a:pt x="1905" y="5087"/>
                    <a:pt x="1704" y="6172"/>
                    <a:pt x="1458" y="6912"/>
                  </a:cubicBezTo>
                  <a:cubicBezTo>
                    <a:pt x="1216" y="7657"/>
                    <a:pt x="964" y="8082"/>
                    <a:pt x="1001" y="8104"/>
                  </a:cubicBezTo>
                  <a:cubicBezTo>
                    <a:pt x="1001" y="8104"/>
                    <a:pt x="1002" y="8104"/>
                    <a:pt x="1003" y="8104"/>
                  </a:cubicBezTo>
                  <a:cubicBezTo>
                    <a:pt x="1020" y="8104"/>
                    <a:pt x="1096" y="8007"/>
                    <a:pt x="1210" y="7824"/>
                  </a:cubicBezTo>
                  <a:cubicBezTo>
                    <a:pt x="1326" y="7633"/>
                    <a:pt x="1476" y="7344"/>
                    <a:pt x="1622" y="6970"/>
                  </a:cubicBezTo>
                  <a:cubicBezTo>
                    <a:pt x="1916" y="6226"/>
                    <a:pt x="2153" y="5104"/>
                    <a:pt x="2007" y="3873"/>
                  </a:cubicBezTo>
                  <a:cubicBezTo>
                    <a:pt x="1861" y="2644"/>
                    <a:pt x="1363" y="1609"/>
                    <a:pt x="902" y="956"/>
                  </a:cubicBezTo>
                  <a:cubicBezTo>
                    <a:pt x="672" y="626"/>
                    <a:pt x="459" y="382"/>
                    <a:pt x="300" y="224"/>
                  </a:cubicBezTo>
                  <a:cubicBezTo>
                    <a:pt x="152" y="77"/>
                    <a:pt x="55" y="1"/>
                    <a:pt x="35"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458;p34"/>
            <p:cNvSpPr/>
            <p:nvPr/>
          </p:nvSpPr>
          <p:spPr>
            <a:xfrm>
              <a:off x="11625425" y="4555600"/>
              <a:ext cx="8575" cy="188325"/>
            </a:xfrm>
            <a:custGeom>
              <a:avLst/>
              <a:gdLst/>
              <a:ahLst/>
              <a:cxnLst/>
              <a:rect l="l" t="t" r="r" b="b"/>
              <a:pathLst>
                <a:path w="343" h="7533" extrusionOk="0">
                  <a:moveTo>
                    <a:pt x="310" y="1"/>
                  </a:moveTo>
                  <a:cubicBezTo>
                    <a:pt x="278" y="1"/>
                    <a:pt x="209" y="419"/>
                    <a:pt x="144" y="1096"/>
                  </a:cubicBezTo>
                  <a:cubicBezTo>
                    <a:pt x="78" y="1777"/>
                    <a:pt x="20" y="2721"/>
                    <a:pt x="10" y="3764"/>
                  </a:cubicBezTo>
                  <a:cubicBezTo>
                    <a:pt x="0" y="4807"/>
                    <a:pt x="39" y="5751"/>
                    <a:pt x="90" y="6433"/>
                  </a:cubicBezTo>
                  <a:cubicBezTo>
                    <a:pt x="142" y="7114"/>
                    <a:pt x="203" y="7533"/>
                    <a:pt x="237" y="7533"/>
                  </a:cubicBezTo>
                  <a:cubicBezTo>
                    <a:pt x="237" y="7533"/>
                    <a:pt x="237" y="7533"/>
                    <a:pt x="237" y="7533"/>
                  </a:cubicBezTo>
                  <a:cubicBezTo>
                    <a:pt x="271" y="7530"/>
                    <a:pt x="271" y="7107"/>
                    <a:pt x="264" y="6426"/>
                  </a:cubicBezTo>
                  <a:cubicBezTo>
                    <a:pt x="256" y="5745"/>
                    <a:pt x="245" y="4805"/>
                    <a:pt x="255" y="3767"/>
                  </a:cubicBezTo>
                  <a:cubicBezTo>
                    <a:pt x="265" y="2728"/>
                    <a:pt x="295" y="1788"/>
                    <a:pt x="316" y="1107"/>
                  </a:cubicBezTo>
                  <a:cubicBezTo>
                    <a:pt x="337" y="426"/>
                    <a:pt x="343" y="3"/>
                    <a:pt x="310" y="1"/>
                  </a:cubicBezTo>
                  <a:cubicBezTo>
                    <a:pt x="310" y="1"/>
                    <a:pt x="310" y="1"/>
                    <a:pt x="310"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459;p34"/>
            <p:cNvSpPr/>
            <p:nvPr/>
          </p:nvSpPr>
          <p:spPr>
            <a:xfrm>
              <a:off x="10412950" y="5423450"/>
              <a:ext cx="501250" cy="328875"/>
            </a:xfrm>
            <a:custGeom>
              <a:avLst/>
              <a:gdLst/>
              <a:ahLst/>
              <a:cxnLst/>
              <a:rect l="l" t="t" r="r" b="b"/>
              <a:pathLst>
                <a:path w="20050" h="13155" extrusionOk="0">
                  <a:moveTo>
                    <a:pt x="2362" y="0"/>
                  </a:moveTo>
                  <a:cubicBezTo>
                    <a:pt x="1058" y="0"/>
                    <a:pt x="1" y="1058"/>
                    <a:pt x="1" y="2361"/>
                  </a:cubicBezTo>
                  <a:lnTo>
                    <a:pt x="1" y="10795"/>
                  </a:lnTo>
                  <a:cubicBezTo>
                    <a:pt x="1" y="12099"/>
                    <a:pt x="1058" y="13155"/>
                    <a:pt x="2362" y="13155"/>
                  </a:cubicBezTo>
                  <a:lnTo>
                    <a:pt x="17687" y="13155"/>
                  </a:lnTo>
                  <a:cubicBezTo>
                    <a:pt x="18992" y="13155"/>
                    <a:pt x="20048" y="12099"/>
                    <a:pt x="20048" y="10795"/>
                  </a:cubicBezTo>
                  <a:lnTo>
                    <a:pt x="20048" y="2361"/>
                  </a:lnTo>
                  <a:cubicBezTo>
                    <a:pt x="20050" y="1057"/>
                    <a:pt x="18992" y="0"/>
                    <a:pt x="17687"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460;p34"/>
            <p:cNvSpPr/>
            <p:nvPr/>
          </p:nvSpPr>
          <p:spPr>
            <a:xfrm>
              <a:off x="10415425" y="5462475"/>
              <a:ext cx="446025" cy="290025"/>
            </a:xfrm>
            <a:custGeom>
              <a:avLst/>
              <a:gdLst/>
              <a:ahLst/>
              <a:cxnLst/>
              <a:rect l="l" t="t" r="r" b="b"/>
              <a:pathLst>
                <a:path w="17841" h="11601" extrusionOk="0">
                  <a:moveTo>
                    <a:pt x="14330" y="1"/>
                  </a:moveTo>
                  <a:cubicBezTo>
                    <a:pt x="14258" y="1"/>
                    <a:pt x="14186" y="1"/>
                    <a:pt x="14115" y="1"/>
                  </a:cubicBezTo>
                  <a:lnTo>
                    <a:pt x="4134" y="36"/>
                  </a:lnTo>
                  <a:cubicBezTo>
                    <a:pt x="2880" y="53"/>
                    <a:pt x="1855" y="65"/>
                    <a:pt x="1109" y="75"/>
                  </a:cubicBezTo>
                  <a:lnTo>
                    <a:pt x="287" y="99"/>
                  </a:lnTo>
                  <a:cubicBezTo>
                    <a:pt x="99" y="106"/>
                    <a:pt x="1" y="115"/>
                    <a:pt x="1" y="123"/>
                  </a:cubicBezTo>
                  <a:cubicBezTo>
                    <a:pt x="1" y="132"/>
                    <a:pt x="99" y="140"/>
                    <a:pt x="287" y="147"/>
                  </a:cubicBezTo>
                  <a:lnTo>
                    <a:pt x="1110" y="171"/>
                  </a:lnTo>
                  <a:lnTo>
                    <a:pt x="4134" y="210"/>
                  </a:lnTo>
                  <a:lnTo>
                    <a:pt x="14116" y="246"/>
                  </a:lnTo>
                  <a:cubicBezTo>
                    <a:pt x="14207" y="246"/>
                    <a:pt x="14298" y="246"/>
                    <a:pt x="14389" y="246"/>
                  </a:cubicBezTo>
                  <a:cubicBezTo>
                    <a:pt x="14782" y="246"/>
                    <a:pt x="15169" y="250"/>
                    <a:pt x="15552" y="269"/>
                  </a:cubicBezTo>
                  <a:cubicBezTo>
                    <a:pt x="15786" y="281"/>
                    <a:pt x="16019" y="295"/>
                    <a:pt x="16245" y="325"/>
                  </a:cubicBezTo>
                  <a:cubicBezTo>
                    <a:pt x="16356" y="341"/>
                    <a:pt x="16469" y="361"/>
                    <a:pt x="16560" y="391"/>
                  </a:cubicBezTo>
                  <a:cubicBezTo>
                    <a:pt x="16636" y="418"/>
                    <a:pt x="16732" y="492"/>
                    <a:pt x="16804" y="557"/>
                  </a:cubicBezTo>
                  <a:cubicBezTo>
                    <a:pt x="17106" y="845"/>
                    <a:pt x="17220" y="1291"/>
                    <a:pt x="17282" y="1711"/>
                  </a:cubicBezTo>
                  <a:cubicBezTo>
                    <a:pt x="17340" y="2138"/>
                    <a:pt x="17360" y="2576"/>
                    <a:pt x="17393" y="2995"/>
                  </a:cubicBezTo>
                  <a:cubicBezTo>
                    <a:pt x="17515" y="4677"/>
                    <a:pt x="17591" y="6194"/>
                    <a:pt x="17641" y="7469"/>
                  </a:cubicBezTo>
                  <a:cubicBezTo>
                    <a:pt x="17678" y="8722"/>
                    <a:pt x="17708" y="9746"/>
                    <a:pt x="17731" y="10491"/>
                  </a:cubicBezTo>
                  <a:cubicBezTo>
                    <a:pt x="17741" y="10828"/>
                    <a:pt x="17748" y="11100"/>
                    <a:pt x="17754" y="11314"/>
                  </a:cubicBezTo>
                  <a:cubicBezTo>
                    <a:pt x="17762" y="11502"/>
                    <a:pt x="17769" y="11601"/>
                    <a:pt x="17778" y="11601"/>
                  </a:cubicBezTo>
                  <a:cubicBezTo>
                    <a:pt x="17786" y="11601"/>
                    <a:pt x="17795" y="11502"/>
                    <a:pt x="17803" y="11313"/>
                  </a:cubicBezTo>
                  <a:cubicBezTo>
                    <a:pt x="17809" y="11099"/>
                    <a:pt x="17816" y="10827"/>
                    <a:pt x="17826" y="10491"/>
                  </a:cubicBezTo>
                  <a:cubicBezTo>
                    <a:pt x="17838" y="9776"/>
                    <a:pt x="17840" y="8742"/>
                    <a:pt x="17813" y="7465"/>
                  </a:cubicBezTo>
                  <a:cubicBezTo>
                    <a:pt x="17785" y="6187"/>
                    <a:pt x="17727" y="4665"/>
                    <a:pt x="17618" y="2979"/>
                  </a:cubicBezTo>
                  <a:cubicBezTo>
                    <a:pt x="17586" y="2556"/>
                    <a:pt x="17571" y="2129"/>
                    <a:pt x="17514" y="1679"/>
                  </a:cubicBezTo>
                  <a:cubicBezTo>
                    <a:pt x="17448" y="1240"/>
                    <a:pt x="17341" y="745"/>
                    <a:pt x="16969" y="383"/>
                  </a:cubicBezTo>
                  <a:cubicBezTo>
                    <a:pt x="16871" y="296"/>
                    <a:pt x="16784" y="222"/>
                    <a:pt x="16643" y="165"/>
                  </a:cubicBezTo>
                  <a:cubicBezTo>
                    <a:pt x="16514" y="122"/>
                    <a:pt x="16397" y="103"/>
                    <a:pt x="16278" y="86"/>
                  </a:cubicBezTo>
                  <a:cubicBezTo>
                    <a:pt x="16039" y="53"/>
                    <a:pt x="15803" y="38"/>
                    <a:pt x="15564" y="25"/>
                  </a:cubicBezTo>
                  <a:cubicBezTo>
                    <a:pt x="15157" y="4"/>
                    <a:pt x="14744" y="1"/>
                    <a:pt x="14330"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461;p34"/>
            <p:cNvSpPr/>
            <p:nvPr/>
          </p:nvSpPr>
          <p:spPr>
            <a:xfrm>
              <a:off x="10814025" y="5468600"/>
              <a:ext cx="23075" cy="41200"/>
            </a:xfrm>
            <a:custGeom>
              <a:avLst/>
              <a:gdLst/>
              <a:ahLst/>
              <a:cxnLst/>
              <a:rect l="l" t="t" r="r" b="b"/>
              <a:pathLst>
                <a:path w="923" h="1648" extrusionOk="0">
                  <a:moveTo>
                    <a:pt x="526" y="1"/>
                  </a:moveTo>
                  <a:cubicBezTo>
                    <a:pt x="485" y="1"/>
                    <a:pt x="316" y="114"/>
                    <a:pt x="165" y="388"/>
                  </a:cubicBezTo>
                  <a:cubicBezTo>
                    <a:pt x="72" y="565"/>
                    <a:pt x="17" y="761"/>
                    <a:pt x="6" y="961"/>
                  </a:cubicBezTo>
                  <a:cubicBezTo>
                    <a:pt x="1" y="1075"/>
                    <a:pt x="10" y="1203"/>
                    <a:pt x="63" y="1333"/>
                  </a:cubicBezTo>
                  <a:cubicBezTo>
                    <a:pt x="112" y="1459"/>
                    <a:pt x="235" y="1596"/>
                    <a:pt x="396" y="1632"/>
                  </a:cubicBezTo>
                  <a:cubicBezTo>
                    <a:pt x="431" y="1642"/>
                    <a:pt x="469" y="1647"/>
                    <a:pt x="507" y="1647"/>
                  </a:cubicBezTo>
                  <a:cubicBezTo>
                    <a:pt x="635" y="1647"/>
                    <a:pt x="772" y="1590"/>
                    <a:pt x="840" y="1468"/>
                  </a:cubicBezTo>
                  <a:cubicBezTo>
                    <a:pt x="923" y="1316"/>
                    <a:pt x="899" y="1183"/>
                    <a:pt x="895" y="1081"/>
                  </a:cubicBezTo>
                  <a:cubicBezTo>
                    <a:pt x="881" y="892"/>
                    <a:pt x="856" y="704"/>
                    <a:pt x="819" y="519"/>
                  </a:cubicBezTo>
                  <a:cubicBezTo>
                    <a:pt x="755" y="209"/>
                    <a:pt x="679" y="24"/>
                    <a:pt x="645" y="24"/>
                  </a:cubicBezTo>
                  <a:cubicBezTo>
                    <a:pt x="645" y="24"/>
                    <a:pt x="644" y="25"/>
                    <a:pt x="644" y="25"/>
                  </a:cubicBezTo>
                  <a:cubicBezTo>
                    <a:pt x="609" y="32"/>
                    <a:pt x="627" y="229"/>
                    <a:pt x="646" y="542"/>
                  </a:cubicBezTo>
                  <a:cubicBezTo>
                    <a:pt x="656" y="699"/>
                    <a:pt x="666" y="884"/>
                    <a:pt x="668" y="1091"/>
                  </a:cubicBezTo>
                  <a:cubicBezTo>
                    <a:pt x="679" y="1286"/>
                    <a:pt x="646" y="1403"/>
                    <a:pt x="519" y="1403"/>
                  </a:cubicBezTo>
                  <a:cubicBezTo>
                    <a:pt x="500" y="1403"/>
                    <a:pt x="479" y="1400"/>
                    <a:pt x="456" y="1395"/>
                  </a:cubicBezTo>
                  <a:cubicBezTo>
                    <a:pt x="298" y="1363"/>
                    <a:pt x="228" y="1151"/>
                    <a:pt x="232" y="966"/>
                  </a:cubicBezTo>
                  <a:cubicBezTo>
                    <a:pt x="233" y="793"/>
                    <a:pt x="264" y="621"/>
                    <a:pt x="324" y="460"/>
                  </a:cubicBezTo>
                  <a:cubicBezTo>
                    <a:pt x="428" y="178"/>
                    <a:pt x="562" y="29"/>
                    <a:pt x="534" y="4"/>
                  </a:cubicBezTo>
                  <a:cubicBezTo>
                    <a:pt x="532" y="2"/>
                    <a:pt x="530" y="1"/>
                    <a:pt x="526"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462;p34"/>
            <p:cNvSpPr/>
            <p:nvPr/>
          </p:nvSpPr>
          <p:spPr>
            <a:xfrm>
              <a:off x="10546350" y="5564375"/>
              <a:ext cx="201550" cy="23550"/>
            </a:xfrm>
            <a:custGeom>
              <a:avLst/>
              <a:gdLst/>
              <a:ahLst/>
              <a:cxnLst/>
              <a:rect l="l" t="t" r="r" b="b"/>
              <a:pathLst>
                <a:path w="8062" h="942" extrusionOk="0">
                  <a:moveTo>
                    <a:pt x="1" y="1"/>
                  </a:moveTo>
                  <a:lnTo>
                    <a:pt x="1" y="941"/>
                  </a:lnTo>
                  <a:lnTo>
                    <a:pt x="8061" y="941"/>
                  </a:lnTo>
                  <a:lnTo>
                    <a:pt x="8061" y="1"/>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463;p34"/>
            <p:cNvSpPr/>
            <p:nvPr/>
          </p:nvSpPr>
          <p:spPr>
            <a:xfrm>
              <a:off x="10460350" y="4949075"/>
              <a:ext cx="24900" cy="490150"/>
            </a:xfrm>
            <a:custGeom>
              <a:avLst/>
              <a:gdLst/>
              <a:ahLst/>
              <a:cxnLst/>
              <a:rect l="l" t="t" r="r" b="b"/>
              <a:pathLst>
                <a:path w="996" h="19606" extrusionOk="0">
                  <a:moveTo>
                    <a:pt x="17" y="1"/>
                  </a:moveTo>
                  <a:cubicBezTo>
                    <a:pt x="17" y="1"/>
                    <a:pt x="17" y="1"/>
                    <a:pt x="17" y="1"/>
                  </a:cubicBezTo>
                  <a:cubicBezTo>
                    <a:pt x="1" y="2"/>
                    <a:pt x="15" y="277"/>
                    <a:pt x="55" y="772"/>
                  </a:cubicBezTo>
                  <a:cubicBezTo>
                    <a:pt x="99" y="1310"/>
                    <a:pt x="157" y="2016"/>
                    <a:pt x="227" y="2869"/>
                  </a:cubicBezTo>
                  <a:cubicBezTo>
                    <a:pt x="370" y="4638"/>
                    <a:pt x="541" y="7085"/>
                    <a:pt x="646" y="9792"/>
                  </a:cubicBezTo>
                  <a:cubicBezTo>
                    <a:pt x="749" y="12500"/>
                    <a:pt x="768" y="14953"/>
                    <a:pt x="762" y="16729"/>
                  </a:cubicBezTo>
                  <a:cubicBezTo>
                    <a:pt x="758" y="17585"/>
                    <a:pt x="755" y="18294"/>
                    <a:pt x="752" y="18832"/>
                  </a:cubicBezTo>
                  <a:cubicBezTo>
                    <a:pt x="751" y="19330"/>
                    <a:pt x="758" y="19604"/>
                    <a:pt x="775" y="19605"/>
                  </a:cubicBezTo>
                  <a:cubicBezTo>
                    <a:pt x="775" y="19605"/>
                    <a:pt x="775" y="19605"/>
                    <a:pt x="775" y="19605"/>
                  </a:cubicBezTo>
                  <a:cubicBezTo>
                    <a:pt x="792" y="19605"/>
                    <a:pt x="816" y="19331"/>
                    <a:pt x="848" y="18836"/>
                  </a:cubicBezTo>
                  <a:cubicBezTo>
                    <a:pt x="879" y="18339"/>
                    <a:pt x="910" y="17621"/>
                    <a:pt x="934" y="16732"/>
                  </a:cubicBezTo>
                  <a:cubicBezTo>
                    <a:pt x="986" y="14954"/>
                    <a:pt x="996" y="12495"/>
                    <a:pt x="890" y="9783"/>
                  </a:cubicBezTo>
                  <a:cubicBezTo>
                    <a:pt x="785" y="7071"/>
                    <a:pt x="587" y="4622"/>
                    <a:pt x="399" y="2852"/>
                  </a:cubicBezTo>
                  <a:cubicBezTo>
                    <a:pt x="306" y="1968"/>
                    <a:pt x="218" y="1254"/>
                    <a:pt x="149" y="762"/>
                  </a:cubicBezTo>
                  <a:cubicBezTo>
                    <a:pt x="81" y="271"/>
                    <a:pt x="35" y="1"/>
                    <a:pt x="17"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464;p34"/>
            <p:cNvSpPr/>
            <p:nvPr/>
          </p:nvSpPr>
          <p:spPr>
            <a:xfrm>
              <a:off x="10673475" y="4520950"/>
              <a:ext cx="168600" cy="912150"/>
            </a:xfrm>
            <a:custGeom>
              <a:avLst/>
              <a:gdLst/>
              <a:ahLst/>
              <a:cxnLst/>
              <a:rect l="l" t="t" r="r" b="b"/>
              <a:pathLst>
                <a:path w="6744" h="36486" extrusionOk="0">
                  <a:moveTo>
                    <a:pt x="7" y="0"/>
                  </a:moveTo>
                  <a:cubicBezTo>
                    <a:pt x="6" y="0"/>
                    <a:pt x="6" y="1"/>
                    <a:pt x="6" y="1"/>
                  </a:cubicBezTo>
                  <a:cubicBezTo>
                    <a:pt x="0" y="9"/>
                    <a:pt x="99" y="95"/>
                    <a:pt x="282" y="265"/>
                  </a:cubicBezTo>
                  <a:cubicBezTo>
                    <a:pt x="546" y="515"/>
                    <a:pt x="792" y="783"/>
                    <a:pt x="1018" y="1068"/>
                  </a:cubicBezTo>
                  <a:cubicBezTo>
                    <a:pt x="1613" y="1801"/>
                    <a:pt x="2316" y="3007"/>
                    <a:pt x="2763" y="4642"/>
                  </a:cubicBezTo>
                  <a:cubicBezTo>
                    <a:pt x="3231" y="6272"/>
                    <a:pt x="3413" y="8294"/>
                    <a:pt x="3663" y="10531"/>
                  </a:cubicBezTo>
                  <a:lnTo>
                    <a:pt x="4482" y="17809"/>
                  </a:lnTo>
                  <a:cubicBezTo>
                    <a:pt x="5083" y="22957"/>
                    <a:pt x="5627" y="27618"/>
                    <a:pt x="6025" y="31021"/>
                  </a:cubicBezTo>
                  <a:cubicBezTo>
                    <a:pt x="6231" y="32691"/>
                    <a:pt x="6400" y="34053"/>
                    <a:pt x="6520" y="35022"/>
                  </a:cubicBezTo>
                  <a:cubicBezTo>
                    <a:pt x="6580" y="35475"/>
                    <a:pt x="6630" y="35837"/>
                    <a:pt x="6667" y="36108"/>
                  </a:cubicBezTo>
                  <a:cubicBezTo>
                    <a:pt x="6703" y="36356"/>
                    <a:pt x="6725" y="36486"/>
                    <a:pt x="6734" y="36486"/>
                  </a:cubicBezTo>
                  <a:cubicBezTo>
                    <a:pt x="6734" y="36486"/>
                    <a:pt x="6734" y="36486"/>
                    <a:pt x="6734" y="36486"/>
                  </a:cubicBezTo>
                  <a:cubicBezTo>
                    <a:pt x="6743" y="36485"/>
                    <a:pt x="6737" y="36353"/>
                    <a:pt x="6716" y="36103"/>
                  </a:cubicBezTo>
                  <a:cubicBezTo>
                    <a:pt x="6690" y="35832"/>
                    <a:pt x="6657" y="35467"/>
                    <a:pt x="6614" y="35011"/>
                  </a:cubicBezTo>
                  <a:cubicBezTo>
                    <a:pt x="6513" y="34039"/>
                    <a:pt x="6371" y="32676"/>
                    <a:pt x="6197" y="31001"/>
                  </a:cubicBezTo>
                  <a:cubicBezTo>
                    <a:pt x="5818" y="27596"/>
                    <a:pt x="5298" y="22933"/>
                    <a:pt x="4725" y="17781"/>
                  </a:cubicBezTo>
                  <a:cubicBezTo>
                    <a:pt x="4428" y="15201"/>
                    <a:pt x="4145" y="12744"/>
                    <a:pt x="3887" y="10506"/>
                  </a:cubicBezTo>
                  <a:cubicBezTo>
                    <a:pt x="3625" y="8274"/>
                    <a:pt x="3425" y="6240"/>
                    <a:pt x="2929" y="4594"/>
                  </a:cubicBezTo>
                  <a:cubicBezTo>
                    <a:pt x="2454" y="2944"/>
                    <a:pt x="1717" y="1730"/>
                    <a:pt x="1093" y="1007"/>
                  </a:cubicBezTo>
                  <a:cubicBezTo>
                    <a:pt x="782" y="643"/>
                    <a:pt x="510" y="388"/>
                    <a:pt x="315" y="229"/>
                  </a:cubicBezTo>
                  <a:cubicBezTo>
                    <a:pt x="220" y="146"/>
                    <a:pt x="142" y="91"/>
                    <a:pt x="89" y="53"/>
                  </a:cubicBezTo>
                  <a:cubicBezTo>
                    <a:pt x="41" y="17"/>
                    <a:pt x="14" y="0"/>
                    <a:pt x="7"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465;p34"/>
            <p:cNvSpPr/>
            <p:nvPr/>
          </p:nvSpPr>
          <p:spPr>
            <a:xfrm>
              <a:off x="11373325" y="4281325"/>
              <a:ext cx="757625" cy="551875"/>
            </a:xfrm>
            <a:custGeom>
              <a:avLst/>
              <a:gdLst/>
              <a:ahLst/>
              <a:cxnLst/>
              <a:rect l="l" t="t" r="r" b="b"/>
              <a:pathLst>
                <a:path w="30305" h="22075" extrusionOk="0">
                  <a:moveTo>
                    <a:pt x="22956" y="1"/>
                  </a:moveTo>
                  <a:cubicBezTo>
                    <a:pt x="22956" y="1"/>
                    <a:pt x="16319" y="11359"/>
                    <a:pt x="15697" y="11359"/>
                  </a:cubicBezTo>
                  <a:cubicBezTo>
                    <a:pt x="15684" y="11359"/>
                    <a:pt x="15675" y="11355"/>
                    <a:pt x="15667" y="11346"/>
                  </a:cubicBezTo>
                  <a:cubicBezTo>
                    <a:pt x="14681" y="10190"/>
                    <a:pt x="10226" y="5191"/>
                    <a:pt x="10226" y="5191"/>
                  </a:cubicBezTo>
                  <a:lnTo>
                    <a:pt x="1" y="7842"/>
                  </a:lnTo>
                  <a:cubicBezTo>
                    <a:pt x="1" y="7842"/>
                    <a:pt x="5347" y="20278"/>
                    <a:pt x="14356" y="21923"/>
                  </a:cubicBezTo>
                  <a:cubicBezTo>
                    <a:pt x="14916" y="22025"/>
                    <a:pt x="15460" y="22074"/>
                    <a:pt x="15987" y="22074"/>
                  </a:cubicBezTo>
                  <a:cubicBezTo>
                    <a:pt x="26421" y="22074"/>
                    <a:pt x="30304" y="2960"/>
                    <a:pt x="30304" y="2960"/>
                  </a:cubicBezTo>
                  <a:lnTo>
                    <a:pt x="22956" y="1"/>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466;p34"/>
            <p:cNvSpPr/>
            <p:nvPr/>
          </p:nvSpPr>
          <p:spPr>
            <a:xfrm>
              <a:off x="11928600" y="4044800"/>
              <a:ext cx="266550" cy="383175"/>
            </a:xfrm>
            <a:custGeom>
              <a:avLst/>
              <a:gdLst/>
              <a:ahLst/>
              <a:cxnLst/>
              <a:rect l="l" t="t" r="r" b="b"/>
              <a:pathLst>
                <a:path w="10662" h="15327" extrusionOk="0">
                  <a:moveTo>
                    <a:pt x="6484" y="0"/>
                  </a:moveTo>
                  <a:cubicBezTo>
                    <a:pt x="6331" y="0"/>
                    <a:pt x="6124" y="93"/>
                    <a:pt x="5842" y="335"/>
                  </a:cubicBezTo>
                  <a:cubicBezTo>
                    <a:pt x="4646" y="1366"/>
                    <a:pt x="2247" y="5726"/>
                    <a:pt x="2247" y="5726"/>
                  </a:cubicBezTo>
                  <a:cubicBezTo>
                    <a:pt x="1734" y="5072"/>
                    <a:pt x="1191" y="4903"/>
                    <a:pt x="767" y="4903"/>
                  </a:cubicBezTo>
                  <a:cubicBezTo>
                    <a:pt x="316" y="4903"/>
                    <a:pt x="1" y="5094"/>
                    <a:pt x="1" y="5094"/>
                  </a:cubicBezTo>
                  <a:cubicBezTo>
                    <a:pt x="1" y="5094"/>
                    <a:pt x="588" y="5915"/>
                    <a:pt x="1043" y="6876"/>
                  </a:cubicBezTo>
                  <a:cubicBezTo>
                    <a:pt x="1477" y="7795"/>
                    <a:pt x="466" y="9936"/>
                    <a:pt x="466" y="9936"/>
                  </a:cubicBezTo>
                  <a:lnTo>
                    <a:pt x="7284" y="15327"/>
                  </a:lnTo>
                  <a:cubicBezTo>
                    <a:pt x="7284" y="15327"/>
                    <a:pt x="8948" y="12017"/>
                    <a:pt x="9339" y="10943"/>
                  </a:cubicBezTo>
                  <a:cubicBezTo>
                    <a:pt x="10274" y="8368"/>
                    <a:pt x="10405" y="7394"/>
                    <a:pt x="10530" y="6860"/>
                  </a:cubicBezTo>
                  <a:cubicBezTo>
                    <a:pt x="10610" y="6521"/>
                    <a:pt x="10636" y="5166"/>
                    <a:pt x="10654" y="4093"/>
                  </a:cubicBezTo>
                  <a:cubicBezTo>
                    <a:pt x="10662" y="3598"/>
                    <a:pt x="10344" y="3213"/>
                    <a:pt x="9992" y="2865"/>
                  </a:cubicBezTo>
                  <a:cubicBezTo>
                    <a:pt x="9947" y="2821"/>
                    <a:pt x="9923" y="2727"/>
                    <a:pt x="9946" y="2553"/>
                  </a:cubicBezTo>
                  <a:cubicBezTo>
                    <a:pt x="10125" y="1143"/>
                    <a:pt x="9210" y="1021"/>
                    <a:pt x="8888" y="1021"/>
                  </a:cubicBezTo>
                  <a:cubicBezTo>
                    <a:pt x="8820" y="1021"/>
                    <a:pt x="8778" y="1026"/>
                    <a:pt x="8778" y="1026"/>
                  </a:cubicBezTo>
                  <a:cubicBezTo>
                    <a:pt x="8715" y="574"/>
                    <a:pt x="8476" y="425"/>
                    <a:pt x="8188" y="425"/>
                  </a:cubicBezTo>
                  <a:cubicBezTo>
                    <a:pt x="7632" y="425"/>
                    <a:pt x="6897" y="977"/>
                    <a:pt x="6897" y="977"/>
                  </a:cubicBezTo>
                  <a:cubicBezTo>
                    <a:pt x="6897" y="977"/>
                    <a:pt x="6980" y="0"/>
                    <a:pt x="6484"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467;p34"/>
            <p:cNvSpPr/>
            <p:nvPr/>
          </p:nvSpPr>
          <p:spPr>
            <a:xfrm>
              <a:off x="12060950" y="4067425"/>
              <a:ext cx="42050" cy="101250"/>
            </a:xfrm>
            <a:custGeom>
              <a:avLst/>
              <a:gdLst/>
              <a:ahLst/>
              <a:cxnLst/>
              <a:rect l="l" t="t" r="r" b="b"/>
              <a:pathLst>
                <a:path w="1682" h="4050" extrusionOk="0">
                  <a:moveTo>
                    <a:pt x="1598" y="1"/>
                  </a:moveTo>
                  <a:cubicBezTo>
                    <a:pt x="1576" y="1"/>
                    <a:pt x="1555" y="11"/>
                    <a:pt x="1542" y="37"/>
                  </a:cubicBezTo>
                  <a:cubicBezTo>
                    <a:pt x="901" y="1236"/>
                    <a:pt x="477" y="2622"/>
                    <a:pt x="31" y="3906"/>
                  </a:cubicBezTo>
                  <a:cubicBezTo>
                    <a:pt x="0" y="3993"/>
                    <a:pt x="72" y="4049"/>
                    <a:pt x="144" y="4049"/>
                  </a:cubicBezTo>
                  <a:cubicBezTo>
                    <a:pt x="192" y="4049"/>
                    <a:pt x="240" y="4025"/>
                    <a:pt x="260" y="3968"/>
                  </a:cubicBezTo>
                  <a:cubicBezTo>
                    <a:pt x="718" y="2695"/>
                    <a:pt x="1372" y="1409"/>
                    <a:pt x="1671" y="90"/>
                  </a:cubicBezTo>
                  <a:cubicBezTo>
                    <a:pt x="1682" y="41"/>
                    <a:pt x="1639" y="1"/>
                    <a:pt x="1598"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468;p34"/>
            <p:cNvSpPr/>
            <p:nvPr/>
          </p:nvSpPr>
          <p:spPr>
            <a:xfrm>
              <a:off x="12144475" y="4114875"/>
              <a:ext cx="33700" cy="79175"/>
            </a:xfrm>
            <a:custGeom>
              <a:avLst/>
              <a:gdLst/>
              <a:ahLst/>
              <a:cxnLst/>
              <a:rect l="l" t="t" r="r" b="b"/>
              <a:pathLst>
                <a:path w="1348" h="3167" extrusionOk="0">
                  <a:moveTo>
                    <a:pt x="1266" y="1"/>
                  </a:moveTo>
                  <a:cubicBezTo>
                    <a:pt x="1245" y="1"/>
                    <a:pt x="1224" y="11"/>
                    <a:pt x="1210" y="35"/>
                  </a:cubicBezTo>
                  <a:cubicBezTo>
                    <a:pt x="683" y="924"/>
                    <a:pt x="367" y="2048"/>
                    <a:pt x="31" y="3022"/>
                  </a:cubicBezTo>
                  <a:cubicBezTo>
                    <a:pt x="0" y="3109"/>
                    <a:pt x="71" y="3166"/>
                    <a:pt x="144" y="3166"/>
                  </a:cubicBezTo>
                  <a:cubicBezTo>
                    <a:pt x="192" y="3166"/>
                    <a:pt x="240" y="3142"/>
                    <a:pt x="260" y="3085"/>
                  </a:cubicBezTo>
                  <a:cubicBezTo>
                    <a:pt x="608" y="2123"/>
                    <a:pt x="1157" y="1096"/>
                    <a:pt x="1338" y="90"/>
                  </a:cubicBezTo>
                  <a:cubicBezTo>
                    <a:pt x="1347" y="40"/>
                    <a:pt x="1306" y="1"/>
                    <a:pt x="1266"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469;p34"/>
            <p:cNvSpPr/>
            <p:nvPr/>
          </p:nvSpPr>
          <p:spPr>
            <a:xfrm>
              <a:off x="12105350" y="4070500"/>
              <a:ext cx="44575" cy="112225"/>
            </a:xfrm>
            <a:custGeom>
              <a:avLst/>
              <a:gdLst/>
              <a:ahLst/>
              <a:cxnLst/>
              <a:rect l="l" t="t" r="r" b="b"/>
              <a:pathLst>
                <a:path w="1783" h="4489" extrusionOk="0">
                  <a:moveTo>
                    <a:pt x="1715" y="1"/>
                  </a:moveTo>
                  <a:cubicBezTo>
                    <a:pt x="1645" y="1"/>
                    <a:pt x="1286" y="998"/>
                    <a:pt x="829" y="2221"/>
                  </a:cubicBezTo>
                  <a:cubicBezTo>
                    <a:pt x="370" y="3456"/>
                    <a:pt x="0" y="4460"/>
                    <a:pt x="65" y="4488"/>
                  </a:cubicBezTo>
                  <a:cubicBezTo>
                    <a:pt x="66" y="4488"/>
                    <a:pt x="66" y="4488"/>
                    <a:pt x="67" y="4488"/>
                  </a:cubicBezTo>
                  <a:cubicBezTo>
                    <a:pt x="138" y="4488"/>
                    <a:pt x="604" y="3532"/>
                    <a:pt x="1059" y="2307"/>
                  </a:cubicBezTo>
                  <a:cubicBezTo>
                    <a:pt x="1523" y="1065"/>
                    <a:pt x="1783" y="20"/>
                    <a:pt x="1717" y="1"/>
                  </a:cubicBezTo>
                  <a:cubicBezTo>
                    <a:pt x="1717" y="1"/>
                    <a:pt x="1716" y="1"/>
                    <a:pt x="1715"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470;p34"/>
            <p:cNvSpPr/>
            <p:nvPr/>
          </p:nvSpPr>
          <p:spPr>
            <a:xfrm>
              <a:off x="12065425" y="6261250"/>
              <a:ext cx="374025" cy="145975"/>
            </a:xfrm>
            <a:custGeom>
              <a:avLst/>
              <a:gdLst/>
              <a:ahLst/>
              <a:cxnLst/>
              <a:rect l="l" t="t" r="r" b="b"/>
              <a:pathLst>
                <a:path w="14961" h="5839" extrusionOk="0">
                  <a:moveTo>
                    <a:pt x="588" y="0"/>
                  </a:moveTo>
                  <a:lnTo>
                    <a:pt x="0" y="5839"/>
                  </a:lnTo>
                  <a:lnTo>
                    <a:pt x="14961" y="5839"/>
                  </a:lnTo>
                  <a:cubicBezTo>
                    <a:pt x="14723" y="3973"/>
                    <a:pt x="13093" y="2917"/>
                    <a:pt x="9647" y="2917"/>
                  </a:cubicBezTo>
                  <a:cubicBezTo>
                    <a:pt x="9559" y="2917"/>
                    <a:pt x="9469" y="2918"/>
                    <a:pt x="9379" y="2919"/>
                  </a:cubicBezTo>
                  <a:lnTo>
                    <a:pt x="9658" y="0"/>
                  </a:lnTo>
                  <a:close/>
                </a:path>
              </a:pathLst>
            </a:custGeom>
            <a:solidFill>
              <a:srgbClr val="8C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471;p34"/>
            <p:cNvSpPr/>
            <p:nvPr/>
          </p:nvSpPr>
          <p:spPr>
            <a:xfrm>
              <a:off x="12317625" y="6338850"/>
              <a:ext cx="24575" cy="36075"/>
            </a:xfrm>
            <a:custGeom>
              <a:avLst/>
              <a:gdLst/>
              <a:ahLst/>
              <a:cxnLst/>
              <a:rect l="l" t="t" r="r" b="b"/>
              <a:pathLst>
                <a:path w="983" h="1443" extrusionOk="0">
                  <a:moveTo>
                    <a:pt x="917" y="1"/>
                  </a:moveTo>
                  <a:cubicBezTo>
                    <a:pt x="830" y="1"/>
                    <a:pt x="520" y="212"/>
                    <a:pt x="288" y="596"/>
                  </a:cubicBezTo>
                  <a:cubicBezTo>
                    <a:pt x="29" y="1020"/>
                    <a:pt x="1" y="1432"/>
                    <a:pt x="65" y="1442"/>
                  </a:cubicBezTo>
                  <a:cubicBezTo>
                    <a:pt x="67" y="1442"/>
                    <a:pt x="68" y="1442"/>
                    <a:pt x="70" y="1442"/>
                  </a:cubicBezTo>
                  <a:cubicBezTo>
                    <a:pt x="139" y="1442"/>
                    <a:pt x="267" y="1097"/>
                    <a:pt x="498" y="723"/>
                  </a:cubicBezTo>
                  <a:cubicBezTo>
                    <a:pt x="729" y="338"/>
                    <a:pt x="982" y="63"/>
                    <a:pt x="937" y="8"/>
                  </a:cubicBezTo>
                  <a:cubicBezTo>
                    <a:pt x="933" y="3"/>
                    <a:pt x="926" y="1"/>
                    <a:pt x="917"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472;p34"/>
            <p:cNvSpPr/>
            <p:nvPr/>
          </p:nvSpPr>
          <p:spPr>
            <a:xfrm>
              <a:off x="12278375" y="6333950"/>
              <a:ext cx="27300" cy="33900"/>
            </a:xfrm>
            <a:custGeom>
              <a:avLst/>
              <a:gdLst/>
              <a:ahLst/>
              <a:cxnLst/>
              <a:rect l="l" t="t" r="r" b="b"/>
              <a:pathLst>
                <a:path w="1092" h="1356" extrusionOk="0">
                  <a:moveTo>
                    <a:pt x="1027" y="0"/>
                  </a:moveTo>
                  <a:cubicBezTo>
                    <a:pt x="928" y="0"/>
                    <a:pt x="601" y="169"/>
                    <a:pt x="342" y="523"/>
                  </a:cubicBezTo>
                  <a:cubicBezTo>
                    <a:pt x="43" y="926"/>
                    <a:pt x="0" y="1344"/>
                    <a:pt x="64" y="1355"/>
                  </a:cubicBezTo>
                  <a:cubicBezTo>
                    <a:pt x="65" y="1355"/>
                    <a:pt x="67" y="1355"/>
                    <a:pt x="69" y="1355"/>
                  </a:cubicBezTo>
                  <a:cubicBezTo>
                    <a:pt x="139" y="1355"/>
                    <a:pt x="279" y="1017"/>
                    <a:pt x="540" y="668"/>
                  </a:cubicBezTo>
                  <a:cubicBezTo>
                    <a:pt x="802" y="306"/>
                    <a:pt x="1092" y="71"/>
                    <a:pt x="1054" y="11"/>
                  </a:cubicBezTo>
                  <a:cubicBezTo>
                    <a:pt x="1051" y="4"/>
                    <a:pt x="1041" y="0"/>
                    <a:pt x="1027"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473;p34"/>
            <p:cNvSpPr/>
            <p:nvPr/>
          </p:nvSpPr>
          <p:spPr>
            <a:xfrm>
              <a:off x="12251300" y="6314350"/>
              <a:ext cx="51400" cy="13225"/>
            </a:xfrm>
            <a:custGeom>
              <a:avLst/>
              <a:gdLst/>
              <a:ahLst/>
              <a:cxnLst/>
              <a:rect l="l" t="t" r="r" b="b"/>
              <a:pathLst>
                <a:path w="2056" h="529" extrusionOk="0">
                  <a:moveTo>
                    <a:pt x="1277" y="0"/>
                  </a:moveTo>
                  <a:cubicBezTo>
                    <a:pt x="1185" y="0"/>
                    <a:pt x="1087" y="7"/>
                    <a:pt x="986" y="23"/>
                  </a:cubicBezTo>
                  <a:cubicBezTo>
                    <a:pt x="376" y="113"/>
                    <a:pt x="1" y="474"/>
                    <a:pt x="45" y="520"/>
                  </a:cubicBezTo>
                  <a:cubicBezTo>
                    <a:pt x="50" y="526"/>
                    <a:pt x="58" y="529"/>
                    <a:pt x="71" y="529"/>
                  </a:cubicBezTo>
                  <a:cubicBezTo>
                    <a:pt x="175" y="529"/>
                    <a:pt x="540" y="334"/>
                    <a:pt x="1022" y="265"/>
                  </a:cubicBezTo>
                  <a:cubicBezTo>
                    <a:pt x="1195" y="237"/>
                    <a:pt x="1359" y="230"/>
                    <a:pt x="1502" y="230"/>
                  </a:cubicBezTo>
                  <a:cubicBezTo>
                    <a:pt x="1685" y="230"/>
                    <a:pt x="1834" y="242"/>
                    <a:pt x="1927" y="242"/>
                  </a:cubicBezTo>
                  <a:cubicBezTo>
                    <a:pt x="1989" y="242"/>
                    <a:pt x="2026" y="237"/>
                    <a:pt x="2032" y="219"/>
                  </a:cubicBezTo>
                  <a:cubicBezTo>
                    <a:pt x="2056" y="170"/>
                    <a:pt x="1737" y="0"/>
                    <a:pt x="1277"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474;p34"/>
            <p:cNvSpPr/>
            <p:nvPr/>
          </p:nvSpPr>
          <p:spPr>
            <a:xfrm>
              <a:off x="12075950" y="6388600"/>
              <a:ext cx="360200" cy="6150"/>
            </a:xfrm>
            <a:custGeom>
              <a:avLst/>
              <a:gdLst/>
              <a:ahLst/>
              <a:cxnLst/>
              <a:rect l="l" t="t" r="r" b="b"/>
              <a:pathLst>
                <a:path w="14408" h="246" extrusionOk="0">
                  <a:moveTo>
                    <a:pt x="7203" y="1"/>
                  </a:moveTo>
                  <a:cubicBezTo>
                    <a:pt x="3225" y="1"/>
                    <a:pt x="0" y="55"/>
                    <a:pt x="0" y="123"/>
                  </a:cubicBezTo>
                  <a:cubicBezTo>
                    <a:pt x="0" y="190"/>
                    <a:pt x="3224" y="246"/>
                    <a:pt x="7203" y="246"/>
                  </a:cubicBezTo>
                  <a:cubicBezTo>
                    <a:pt x="11182" y="246"/>
                    <a:pt x="14407" y="190"/>
                    <a:pt x="14407" y="123"/>
                  </a:cubicBezTo>
                  <a:cubicBezTo>
                    <a:pt x="14407" y="56"/>
                    <a:pt x="11181" y="1"/>
                    <a:pt x="7203"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475;p34"/>
            <p:cNvSpPr/>
            <p:nvPr/>
          </p:nvSpPr>
          <p:spPr>
            <a:xfrm>
              <a:off x="12074300" y="6315100"/>
              <a:ext cx="123475" cy="77475"/>
            </a:xfrm>
            <a:custGeom>
              <a:avLst/>
              <a:gdLst/>
              <a:ahLst/>
              <a:cxnLst/>
              <a:rect l="l" t="t" r="r" b="b"/>
              <a:pathLst>
                <a:path w="4939" h="3099" extrusionOk="0">
                  <a:moveTo>
                    <a:pt x="529" y="1"/>
                  </a:moveTo>
                  <a:cubicBezTo>
                    <a:pt x="194" y="1"/>
                    <a:pt x="1" y="46"/>
                    <a:pt x="3" y="65"/>
                  </a:cubicBezTo>
                  <a:cubicBezTo>
                    <a:pt x="5" y="106"/>
                    <a:pt x="350" y="98"/>
                    <a:pt x="886" y="190"/>
                  </a:cubicBezTo>
                  <a:cubicBezTo>
                    <a:pt x="1422" y="279"/>
                    <a:pt x="2150" y="503"/>
                    <a:pt x="2856" y="936"/>
                  </a:cubicBezTo>
                  <a:cubicBezTo>
                    <a:pt x="3560" y="1374"/>
                    <a:pt x="4086" y="1924"/>
                    <a:pt x="4406" y="2364"/>
                  </a:cubicBezTo>
                  <a:cubicBezTo>
                    <a:pt x="4720" y="2792"/>
                    <a:pt x="4867" y="3099"/>
                    <a:pt x="4910" y="3099"/>
                  </a:cubicBezTo>
                  <a:cubicBezTo>
                    <a:pt x="4911" y="3099"/>
                    <a:pt x="4912" y="3099"/>
                    <a:pt x="4913" y="3098"/>
                  </a:cubicBezTo>
                  <a:cubicBezTo>
                    <a:pt x="4938" y="3089"/>
                    <a:pt x="4846" y="2748"/>
                    <a:pt x="4550" y="2266"/>
                  </a:cubicBezTo>
                  <a:cubicBezTo>
                    <a:pt x="4255" y="1786"/>
                    <a:pt x="3723" y="1186"/>
                    <a:pt x="2985" y="728"/>
                  </a:cubicBezTo>
                  <a:cubicBezTo>
                    <a:pt x="2245" y="273"/>
                    <a:pt x="1470" y="65"/>
                    <a:pt x="909" y="19"/>
                  </a:cubicBezTo>
                  <a:cubicBezTo>
                    <a:pt x="768" y="6"/>
                    <a:pt x="640" y="1"/>
                    <a:pt x="529"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476;p34"/>
            <p:cNvSpPr/>
            <p:nvPr/>
          </p:nvSpPr>
          <p:spPr>
            <a:xfrm>
              <a:off x="12103375" y="6265875"/>
              <a:ext cx="14850" cy="53500"/>
            </a:xfrm>
            <a:custGeom>
              <a:avLst/>
              <a:gdLst/>
              <a:ahLst/>
              <a:cxnLst/>
              <a:rect l="l" t="t" r="r" b="b"/>
              <a:pathLst>
                <a:path w="594" h="2140" extrusionOk="0">
                  <a:moveTo>
                    <a:pt x="516" y="1"/>
                  </a:moveTo>
                  <a:cubicBezTo>
                    <a:pt x="447" y="1"/>
                    <a:pt x="348" y="475"/>
                    <a:pt x="227" y="1056"/>
                  </a:cubicBezTo>
                  <a:cubicBezTo>
                    <a:pt x="105" y="1640"/>
                    <a:pt x="1" y="2117"/>
                    <a:pt x="66" y="2139"/>
                  </a:cubicBezTo>
                  <a:cubicBezTo>
                    <a:pt x="67" y="2139"/>
                    <a:pt x="69" y="2139"/>
                    <a:pt x="71" y="2139"/>
                  </a:cubicBezTo>
                  <a:cubicBezTo>
                    <a:pt x="139" y="2139"/>
                    <a:pt x="342" y="1692"/>
                    <a:pt x="467" y="1106"/>
                  </a:cubicBezTo>
                  <a:cubicBezTo>
                    <a:pt x="594" y="506"/>
                    <a:pt x="582" y="5"/>
                    <a:pt x="517" y="1"/>
                  </a:cubicBezTo>
                  <a:cubicBezTo>
                    <a:pt x="516" y="1"/>
                    <a:pt x="516" y="1"/>
                    <a:pt x="516"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477;p34"/>
            <p:cNvSpPr/>
            <p:nvPr/>
          </p:nvSpPr>
          <p:spPr>
            <a:xfrm>
              <a:off x="12351725" y="6347000"/>
              <a:ext cx="35325" cy="44575"/>
            </a:xfrm>
            <a:custGeom>
              <a:avLst/>
              <a:gdLst/>
              <a:ahLst/>
              <a:cxnLst/>
              <a:rect l="l" t="t" r="r" b="b"/>
              <a:pathLst>
                <a:path w="1413" h="1783" extrusionOk="0">
                  <a:moveTo>
                    <a:pt x="1302" y="0"/>
                  </a:moveTo>
                  <a:cubicBezTo>
                    <a:pt x="1237" y="0"/>
                    <a:pt x="1141" y="14"/>
                    <a:pt x="1024" y="51"/>
                  </a:cubicBezTo>
                  <a:cubicBezTo>
                    <a:pt x="808" y="121"/>
                    <a:pt x="518" y="290"/>
                    <a:pt x="302" y="578"/>
                  </a:cubicBezTo>
                  <a:cubicBezTo>
                    <a:pt x="88" y="867"/>
                    <a:pt x="8" y="1194"/>
                    <a:pt x="6" y="1421"/>
                  </a:cubicBezTo>
                  <a:cubicBezTo>
                    <a:pt x="0" y="1649"/>
                    <a:pt x="54" y="1782"/>
                    <a:pt x="85" y="1782"/>
                  </a:cubicBezTo>
                  <a:cubicBezTo>
                    <a:pt x="86" y="1782"/>
                    <a:pt x="86" y="1782"/>
                    <a:pt x="87" y="1782"/>
                  </a:cubicBezTo>
                  <a:cubicBezTo>
                    <a:pt x="157" y="1782"/>
                    <a:pt x="124" y="1226"/>
                    <a:pt x="499" y="725"/>
                  </a:cubicBezTo>
                  <a:cubicBezTo>
                    <a:pt x="871" y="220"/>
                    <a:pt x="1413" y="92"/>
                    <a:pt x="1394" y="25"/>
                  </a:cubicBezTo>
                  <a:cubicBezTo>
                    <a:pt x="1392" y="11"/>
                    <a:pt x="1359" y="0"/>
                    <a:pt x="1302"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478;p34"/>
            <p:cNvSpPr/>
            <p:nvPr/>
          </p:nvSpPr>
          <p:spPr>
            <a:xfrm>
              <a:off x="11187500" y="5022875"/>
              <a:ext cx="1162425" cy="1267875"/>
            </a:xfrm>
            <a:custGeom>
              <a:avLst/>
              <a:gdLst/>
              <a:ahLst/>
              <a:cxnLst/>
              <a:rect l="l" t="t" r="r" b="b"/>
              <a:pathLst>
                <a:path w="46497" h="50715" extrusionOk="0">
                  <a:moveTo>
                    <a:pt x="22" y="0"/>
                  </a:moveTo>
                  <a:lnTo>
                    <a:pt x="20" y="1052"/>
                  </a:lnTo>
                  <a:cubicBezTo>
                    <a:pt x="1" y="9158"/>
                    <a:pt x="6327" y="15081"/>
                    <a:pt x="14433" y="15108"/>
                  </a:cubicBezTo>
                  <a:cubicBezTo>
                    <a:pt x="15289" y="15111"/>
                    <a:pt x="16157" y="15112"/>
                    <a:pt x="17023" y="15112"/>
                  </a:cubicBezTo>
                  <a:cubicBezTo>
                    <a:pt x="19023" y="15112"/>
                    <a:pt x="21021" y="15107"/>
                    <a:pt x="22875" y="15107"/>
                  </a:cubicBezTo>
                  <a:cubicBezTo>
                    <a:pt x="25564" y="15107"/>
                    <a:pt x="27950" y="15119"/>
                    <a:pt x="29599" y="15176"/>
                  </a:cubicBezTo>
                  <a:cubicBezTo>
                    <a:pt x="31053" y="15227"/>
                    <a:pt x="32224" y="16383"/>
                    <a:pt x="32296" y="17836"/>
                  </a:cubicBezTo>
                  <a:lnTo>
                    <a:pt x="31943" y="50715"/>
                  </a:lnTo>
                  <a:lnTo>
                    <a:pt x="45529" y="50715"/>
                  </a:lnTo>
                  <a:lnTo>
                    <a:pt x="46496" y="16127"/>
                  </a:lnTo>
                  <a:cubicBezTo>
                    <a:pt x="46496" y="7177"/>
                    <a:pt x="41993" y="163"/>
                    <a:pt x="33043" y="128"/>
                  </a:cubicBezTo>
                  <a:lnTo>
                    <a:pt x="22" y="0"/>
                  </a:lnTo>
                  <a:close/>
                </a:path>
              </a:pathLst>
            </a:custGeom>
            <a:solidFill>
              <a:srgbClr val="B88C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479;p34"/>
            <p:cNvSpPr/>
            <p:nvPr/>
          </p:nvSpPr>
          <p:spPr>
            <a:xfrm>
              <a:off x="11761400" y="6263525"/>
              <a:ext cx="374075" cy="145975"/>
            </a:xfrm>
            <a:custGeom>
              <a:avLst/>
              <a:gdLst/>
              <a:ahLst/>
              <a:cxnLst/>
              <a:rect l="l" t="t" r="r" b="b"/>
              <a:pathLst>
                <a:path w="14963" h="5839" extrusionOk="0">
                  <a:moveTo>
                    <a:pt x="590" y="1"/>
                  </a:moveTo>
                  <a:lnTo>
                    <a:pt x="1" y="5839"/>
                  </a:lnTo>
                  <a:lnTo>
                    <a:pt x="14962" y="5839"/>
                  </a:lnTo>
                  <a:cubicBezTo>
                    <a:pt x="14725" y="3975"/>
                    <a:pt x="13097" y="2918"/>
                    <a:pt x="9653" y="2918"/>
                  </a:cubicBezTo>
                  <a:cubicBezTo>
                    <a:pt x="9564" y="2918"/>
                    <a:pt x="9473" y="2919"/>
                    <a:pt x="9381" y="2920"/>
                  </a:cubicBezTo>
                  <a:lnTo>
                    <a:pt x="9660" y="1"/>
                  </a:lnTo>
                  <a:close/>
                </a:path>
              </a:pathLst>
            </a:custGeom>
            <a:solidFill>
              <a:srgbClr val="61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480;p34"/>
            <p:cNvSpPr/>
            <p:nvPr/>
          </p:nvSpPr>
          <p:spPr>
            <a:xfrm>
              <a:off x="12009675" y="6338850"/>
              <a:ext cx="24575" cy="36075"/>
            </a:xfrm>
            <a:custGeom>
              <a:avLst/>
              <a:gdLst/>
              <a:ahLst/>
              <a:cxnLst/>
              <a:rect l="l" t="t" r="r" b="b"/>
              <a:pathLst>
                <a:path w="983" h="1443" extrusionOk="0">
                  <a:moveTo>
                    <a:pt x="917" y="1"/>
                  </a:moveTo>
                  <a:cubicBezTo>
                    <a:pt x="830" y="1"/>
                    <a:pt x="520" y="212"/>
                    <a:pt x="288" y="596"/>
                  </a:cubicBezTo>
                  <a:cubicBezTo>
                    <a:pt x="29" y="1020"/>
                    <a:pt x="0" y="1432"/>
                    <a:pt x="65" y="1442"/>
                  </a:cubicBezTo>
                  <a:cubicBezTo>
                    <a:pt x="66" y="1442"/>
                    <a:pt x="68" y="1442"/>
                    <a:pt x="69" y="1442"/>
                  </a:cubicBezTo>
                  <a:cubicBezTo>
                    <a:pt x="139" y="1442"/>
                    <a:pt x="266" y="1097"/>
                    <a:pt x="498" y="723"/>
                  </a:cubicBezTo>
                  <a:cubicBezTo>
                    <a:pt x="729" y="338"/>
                    <a:pt x="982" y="63"/>
                    <a:pt x="937" y="8"/>
                  </a:cubicBezTo>
                  <a:cubicBezTo>
                    <a:pt x="933" y="3"/>
                    <a:pt x="926" y="1"/>
                    <a:pt x="917"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481;p34"/>
            <p:cNvSpPr/>
            <p:nvPr/>
          </p:nvSpPr>
          <p:spPr>
            <a:xfrm>
              <a:off x="11970425" y="6333950"/>
              <a:ext cx="27300" cy="33900"/>
            </a:xfrm>
            <a:custGeom>
              <a:avLst/>
              <a:gdLst/>
              <a:ahLst/>
              <a:cxnLst/>
              <a:rect l="l" t="t" r="r" b="b"/>
              <a:pathLst>
                <a:path w="1092" h="1356" extrusionOk="0">
                  <a:moveTo>
                    <a:pt x="1027" y="0"/>
                  </a:moveTo>
                  <a:cubicBezTo>
                    <a:pt x="928" y="0"/>
                    <a:pt x="601" y="169"/>
                    <a:pt x="342" y="523"/>
                  </a:cubicBezTo>
                  <a:cubicBezTo>
                    <a:pt x="43" y="926"/>
                    <a:pt x="0" y="1344"/>
                    <a:pt x="63" y="1355"/>
                  </a:cubicBezTo>
                  <a:cubicBezTo>
                    <a:pt x="65" y="1355"/>
                    <a:pt x="67" y="1355"/>
                    <a:pt x="69" y="1355"/>
                  </a:cubicBezTo>
                  <a:cubicBezTo>
                    <a:pt x="139" y="1355"/>
                    <a:pt x="279" y="1017"/>
                    <a:pt x="540" y="668"/>
                  </a:cubicBezTo>
                  <a:cubicBezTo>
                    <a:pt x="802" y="306"/>
                    <a:pt x="1092" y="71"/>
                    <a:pt x="1055" y="11"/>
                  </a:cubicBezTo>
                  <a:cubicBezTo>
                    <a:pt x="1051" y="4"/>
                    <a:pt x="1042" y="0"/>
                    <a:pt x="1027"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482;p34"/>
            <p:cNvSpPr/>
            <p:nvPr/>
          </p:nvSpPr>
          <p:spPr>
            <a:xfrm>
              <a:off x="11943350" y="6314350"/>
              <a:ext cx="51400" cy="13225"/>
            </a:xfrm>
            <a:custGeom>
              <a:avLst/>
              <a:gdLst/>
              <a:ahLst/>
              <a:cxnLst/>
              <a:rect l="l" t="t" r="r" b="b"/>
              <a:pathLst>
                <a:path w="2056" h="529" extrusionOk="0">
                  <a:moveTo>
                    <a:pt x="1276" y="0"/>
                  </a:moveTo>
                  <a:cubicBezTo>
                    <a:pt x="1184" y="0"/>
                    <a:pt x="1087" y="7"/>
                    <a:pt x="985" y="23"/>
                  </a:cubicBezTo>
                  <a:cubicBezTo>
                    <a:pt x="376" y="113"/>
                    <a:pt x="0" y="474"/>
                    <a:pt x="45" y="520"/>
                  </a:cubicBezTo>
                  <a:cubicBezTo>
                    <a:pt x="49" y="526"/>
                    <a:pt x="58" y="529"/>
                    <a:pt x="71" y="529"/>
                  </a:cubicBezTo>
                  <a:cubicBezTo>
                    <a:pt x="174" y="529"/>
                    <a:pt x="540" y="334"/>
                    <a:pt x="1022" y="265"/>
                  </a:cubicBezTo>
                  <a:cubicBezTo>
                    <a:pt x="1195" y="237"/>
                    <a:pt x="1359" y="230"/>
                    <a:pt x="1502" y="230"/>
                  </a:cubicBezTo>
                  <a:cubicBezTo>
                    <a:pt x="1685" y="230"/>
                    <a:pt x="1834" y="242"/>
                    <a:pt x="1927" y="242"/>
                  </a:cubicBezTo>
                  <a:cubicBezTo>
                    <a:pt x="1988" y="242"/>
                    <a:pt x="2025" y="237"/>
                    <a:pt x="2030" y="219"/>
                  </a:cubicBezTo>
                  <a:cubicBezTo>
                    <a:pt x="2055" y="170"/>
                    <a:pt x="1736" y="0"/>
                    <a:pt x="1276"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483;p34"/>
            <p:cNvSpPr/>
            <p:nvPr/>
          </p:nvSpPr>
          <p:spPr>
            <a:xfrm>
              <a:off x="11768000" y="6388600"/>
              <a:ext cx="360200" cy="6150"/>
            </a:xfrm>
            <a:custGeom>
              <a:avLst/>
              <a:gdLst/>
              <a:ahLst/>
              <a:cxnLst/>
              <a:rect l="l" t="t" r="r" b="b"/>
              <a:pathLst>
                <a:path w="14408" h="246" extrusionOk="0">
                  <a:moveTo>
                    <a:pt x="7203" y="1"/>
                  </a:moveTo>
                  <a:cubicBezTo>
                    <a:pt x="3225" y="1"/>
                    <a:pt x="0" y="55"/>
                    <a:pt x="0" y="123"/>
                  </a:cubicBezTo>
                  <a:cubicBezTo>
                    <a:pt x="0" y="190"/>
                    <a:pt x="3223" y="246"/>
                    <a:pt x="7203" y="246"/>
                  </a:cubicBezTo>
                  <a:cubicBezTo>
                    <a:pt x="11183" y="246"/>
                    <a:pt x="14407" y="190"/>
                    <a:pt x="14407" y="123"/>
                  </a:cubicBezTo>
                  <a:cubicBezTo>
                    <a:pt x="14407" y="56"/>
                    <a:pt x="11181" y="1"/>
                    <a:pt x="7203"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484;p34"/>
            <p:cNvSpPr/>
            <p:nvPr/>
          </p:nvSpPr>
          <p:spPr>
            <a:xfrm>
              <a:off x="11766350" y="6315100"/>
              <a:ext cx="123475" cy="77475"/>
            </a:xfrm>
            <a:custGeom>
              <a:avLst/>
              <a:gdLst/>
              <a:ahLst/>
              <a:cxnLst/>
              <a:rect l="l" t="t" r="r" b="b"/>
              <a:pathLst>
                <a:path w="4939" h="3099" extrusionOk="0">
                  <a:moveTo>
                    <a:pt x="528" y="1"/>
                  </a:moveTo>
                  <a:cubicBezTo>
                    <a:pt x="194" y="1"/>
                    <a:pt x="0" y="46"/>
                    <a:pt x="3" y="65"/>
                  </a:cubicBezTo>
                  <a:cubicBezTo>
                    <a:pt x="4" y="106"/>
                    <a:pt x="348" y="98"/>
                    <a:pt x="886" y="190"/>
                  </a:cubicBezTo>
                  <a:cubicBezTo>
                    <a:pt x="1422" y="279"/>
                    <a:pt x="2150" y="503"/>
                    <a:pt x="2856" y="936"/>
                  </a:cubicBezTo>
                  <a:cubicBezTo>
                    <a:pt x="3560" y="1374"/>
                    <a:pt x="4086" y="1924"/>
                    <a:pt x="4406" y="2364"/>
                  </a:cubicBezTo>
                  <a:cubicBezTo>
                    <a:pt x="4720" y="2792"/>
                    <a:pt x="4867" y="3099"/>
                    <a:pt x="4909" y="3099"/>
                  </a:cubicBezTo>
                  <a:cubicBezTo>
                    <a:pt x="4911" y="3099"/>
                    <a:pt x="4912" y="3099"/>
                    <a:pt x="4913" y="3098"/>
                  </a:cubicBezTo>
                  <a:cubicBezTo>
                    <a:pt x="4938" y="3089"/>
                    <a:pt x="4846" y="2748"/>
                    <a:pt x="4549" y="2266"/>
                  </a:cubicBezTo>
                  <a:cubicBezTo>
                    <a:pt x="4255" y="1786"/>
                    <a:pt x="3723" y="1186"/>
                    <a:pt x="2985" y="728"/>
                  </a:cubicBezTo>
                  <a:cubicBezTo>
                    <a:pt x="2244" y="273"/>
                    <a:pt x="1470" y="65"/>
                    <a:pt x="909" y="19"/>
                  </a:cubicBezTo>
                  <a:cubicBezTo>
                    <a:pt x="768" y="6"/>
                    <a:pt x="640" y="1"/>
                    <a:pt x="528"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485;p34"/>
            <p:cNvSpPr/>
            <p:nvPr/>
          </p:nvSpPr>
          <p:spPr>
            <a:xfrm>
              <a:off x="11795425" y="6265875"/>
              <a:ext cx="14850" cy="53500"/>
            </a:xfrm>
            <a:custGeom>
              <a:avLst/>
              <a:gdLst/>
              <a:ahLst/>
              <a:cxnLst/>
              <a:rect l="l" t="t" r="r" b="b"/>
              <a:pathLst>
                <a:path w="594" h="2140" extrusionOk="0">
                  <a:moveTo>
                    <a:pt x="515" y="1"/>
                  </a:moveTo>
                  <a:cubicBezTo>
                    <a:pt x="447" y="1"/>
                    <a:pt x="348" y="475"/>
                    <a:pt x="227" y="1056"/>
                  </a:cubicBezTo>
                  <a:cubicBezTo>
                    <a:pt x="105" y="1640"/>
                    <a:pt x="0" y="2117"/>
                    <a:pt x="66" y="2139"/>
                  </a:cubicBezTo>
                  <a:cubicBezTo>
                    <a:pt x="67" y="2139"/>
                    <a:pt x="69" y="2139"/>
                    <a:pt x="70" y="2139"/>
                  </a:cubicBezTo>
                  <a:cubicBezTo>
                    <a:pt x="139" y="2139"/>
                    <a:pt x="342" y="1692"/>
                    <a:pt x="467" y="1106"/>
                  </a:cubicBezTo>
                  <a:cubicBezTo>
                    <a:pt x="593" y="506"/>
                    <a:pt x="582" y="5"/>
                    <a:pt x="517" y="1"/>
                  </a:cubicBezTo>
                  <a:cubicBezTo>
                    <a:pt x="516" y="1"/>
                    <a:pt x="516" y="1"/>
                    <a:pt x="515"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486;p34"/>
            <p:cNvSpPr/>
            <p:nvPr/>
          </p:nvSpPr>
          <p:spPr>
            <a:xfrm>
              <a:off x="12043775" y="6347000"/>
              <a:ext cx="35325" cy="44575"/>
            </a:xfrm>
            <a:custGeom>
              <a:avLst/>
              <a:gdLst/>
              <a:ahLst/>
              <a:cxnLst/>
              <a:rect l="l" t="t" r="r" b="b"/>
              <a:pathLst>
                <a:path w="1413" h="1783" extrusionOk="0">
                  <a:moveTo>
                    <a:pt x="1301" y="0"/>
                  </a:moveTo>
                  <a:cubicBezTo>
                    <a:pt x="1236" y="0"/>
                    <a:pt x="1141" y="14"/>
                    <a:pt x="1024" y="51"/>
                  </a:cubicBezTo>
                  <a:cubicBezTo>
                    <a:pt x="808" y="121"/>
                    <a:pt x="518" y="290"/>
                    <a:pt x="302" y="578"/>
                  </a:cubicBezTo>
                  <a:cubicBezTo>
                    <a:pt x="88" y="867"/>
                    <a:pt x="8" y="1194"/>
                    <a:pt x="6" y="1421"/>
                  </a:cubicBezTo>
                  <a:cubicBezTo>
                    <a:pt x="0" y="1649"/>
                    <a:pt x="54" y="1782"/>
                    <a:pt x="85" y="1782"/>
                  </a:cubicBezTo>
                  <a:cubicBezTo>
                    <a:pt x="86" y="1782"/>
                    <a:pt x="86" y="1782"/>
                    <a:pt x="87" y="1782"/>
                  </a:cubicBezTo>
                  <a:cubicBezTo>
                    <a:pt x="157" y="1782"/>
                    <a:pt x="122" y="1226"/>
                    <a:pt x="499" y="725"/>
                  </a:cubicBezTo>
                  <a:cubicBezTo>
                    <a:pt x="871" y="220"/>
                    <a:pt x="1413" y="92"/>
                    <a:pt x="1394" y="25"/>
                  </a:cubicBezTo>
                  <a:cubicBezTo>
                    <a:pt x="1391" y="11"/>
                    <a:pt x="1358" y="0"/>
                    <a:pt x="1301"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487;p34"/>
            <p:cNvSpPr/>
            <p:nvPr/>
          </p:nvSpPr>
          <p:spPr>
            <a:xfrm>
              <a:off x="11010775" y="5026075"/>
              <a:ext cx="1077200" cy="1264675"/>
            </a:xfrm>
            <a:custGeom>
              <a:avLst/>
              <a:gdLst/>
              <a:ahLst/>
              <a:cxnLst/>
              <a:rect l="l" t="t" r="r" b="b"/>
              <a:pathLst>
                <a:path w="43088" h="50587" extrusionOk="0">
                  <a:moveTo>
                    <a:pt x="29635" y="0"/>
                  </a:moveTo>
                  <a:lnTo>
                    <a:pt x="21" y="62"/>
                  </a:lnTo>
                  <a:lnTo>
                    <a:pt x="19" y="1113"/>
                  </a:lnTo>
                  <a:cubicBezTo>
                    <a:pt x="0" y="9219"/>
                    <a:pt x="2918" y="14953"/>
                    <a:pt x="11024" y="14980"/>
                  </a:cubicBezTo>
                  <a:cubicBezTo>
                    <a:pt x="11880" y="14983"/>
                    <a:pt x="12748" y="14984"/>
                    <a:pt x="13614" y="14984"/>
                  </a:cubicBezTo>
                  <a:cubicBezTo>
                    <a:pt x="15614" y="14984"/>
                    <a:pt x="17612" y="14979"/>
                    <a:pt x="19466" y="14979"/>
                  </a:cubicBezTo>
                  <a:cubicBezTo>
                    <a:pt x="22155" y="14979"/>
                    <a:pt x="24541" y="14991"/>
                    <a:pt x="26190" y="15048"/>
                  </a:cubicBezTo>
                  <a:cubicBezTo>
                    <a:pt x="27644" y="15099"/>
                    <a:pt x="28815" y="16255"/>
                    <a:pt x="28887" y="17708"/>
                  </a:cubicBezTo>
                  <a:lnTo>
                    <a:pt x="28534" y="50587"/>
                  </a:lnTo>
                  <a:lnTo>
                    <a:pt x="42120" y="50587"/>
                  </a:lnTo>
                  <a:lnTo>
                    <a:pt x="43087" y="15999"/>
                  </a:lnTo>
                  <a:cubicBezTo>
                    <a:pt x="43087" y="7049"/>
                    <a:pt x="38584" y="35"/>
                    <a:pt x="29635" y="0"/>
                  </a:cubicBezTo>
                  <a:close/>
                </a:path>
              </a:pathLst>
            </a:custGeom>
            <a:solidFill>
              <a:srgbClr val="A57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488;p34"/>
            <p:cNvSpPr/>
            <p:nvPr/>
          </p:nvSpPr>
          <p:spPr>
            <a:xfrm>
              <a:off x="11386900" y="3613850"/>
              <a:ext cx="351425" cy="616575"/>
            </a:xfrm>
            <a:custGeom>
              <a:avLst/>
              <a:gdLst/>
              <a:ahLst/>
              <a:cxnLst/>
              <a:rect l="l" t="t" r="r" b="b"/>
              <a:pathLst>
                <a:path w="14057" h="24663" extrusionOk="0">
                  <a:moveTo>
                    <a:pt x="4034" y="1"/>
                  </a:moveTo>
                  <a:lnTo>
                    <a:pt x="1" y="20362"/>
                  </a:lnTo>
                  <a:cubicBezTo>
                    <a:pt x="1129" y="21493"/>
                    <a:pt x="2301" y="22602"/>
                    <a:pt x="3669" y="23426"/>
                  </a:cubicBezTo>
                  <a:cubicBezTo>
                    <a:pt x="4898" y="24164"/>
                    <a:pt x="6307" y="24663"/>
                    <a:pt x="7733" y="24663"/>
                  </a:cubicBezTo>
                  <a:cubicBezTo>
                    <a:pt x="7896" y="24663"/>
                    <a:pt x="8060" y="24656"/>
                    <a:pt x="8223" y="24643"/>
                  </a:cubicBezTo>
                  <a:cubicBezTo>
                    <a:pt x="10606" y="24446"/>
                    <a:pt x="12775" y="22654"/>
                    <a:pt x="13416" y="20351"/>
                  </a:cubicBezTo>
                  <a:cubicBezTo>
                    <a:pt x="14057" y="18047"/>
                    <a:pt x="13127" y="15391"/>
                    <a:pt x="11188" y="13992"/>
                  </a:cubicBezTo>
                  <a:cubicBezTo>
                    <a:pt x="10007" y="13139"/>
                    <a:pt x="8520" y="12730"/>
                    <a:pt x="7465" y="11725"/>
                  </a:cubicBezTo>
                  <a:cubicBezTo>
                    <a:pt x="5958" y="10290"/>
                    <a:pt x="5687" y="8017"/>
                    <a:pt x="5572" y="5939"/>
                  </a:cubicBezTo>
                  <a:cubicBezTo>
                    <a:pt x="5457" y="3860"/>
                    <a:pt x="5349" y="1615"/>
                    <a:pt x="4034" y="1"/>
                  </a:cubicBezTo>
                  <a:close/>
                </a:path>
              </a:pathLst>
            </a:custGeom>
            <a:solidFill>
              <a:srgbClr val="2D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489;p34"/>
            <p:cNvSpPr/>
            <p:nvPr/>
          </p:nvSpPr>
          <p:spPr>
            <a:xfrm>
              <a:off x="10873500" y="3538850"/>
              <a:ext cx="485000" cy="646675"/>
            </a:xfrm>
            <a:custGeom>
              <a:avLst/>
              <a:gdLst/>
              <a:ahLst/>
              <a:cxnLst/>
              <a:rect l="l" t="t" r="r" b="b"/>
              <a:pathLst>
                <a:path w="19400" h="25867" extrusionOk="0">
                  <a:moveTo>
                    <a:pt x="15562" y="0"/>
                  </a:moveTo>
                  <a:cubicBezTo>
                    <a:pt x="12320" y="1109"/>
                    <a:pt x="9861" y="4224"/>
                    <a:pt x="9536" y="7635"/>
                  </a:cubicBezTo>
                  <a:cubicBezTo>
                    <a:pt x="9338" y="9698"/>
                    <a:pt x="9731" y="12134"/>
                    <a:pt x="8199" y="13529"/>
                  </a:cubicBezTo>
                  <a:cubicBezTo>
                    <a:pt x="7037" y="14585"/>
                    <a:pt x="5272" y="14520"/>
                    <a:pt x="3798" y="15059"/>
                  </a:cubicBezTo>
                  <a:cubicBezTo>
                    <a:pt x="2004" y="15717"/>
                    <a:pt x="621" y="17386"/>
                    <a:pt x="312" y="19270"/>
                  </a:cubicBezTo>
                  <a:cubicBezTo>
                    <a:pt x="1" y="21155"/>
                    <a:pt x="773" y="23181"/>
                    <a:pt x="2261" y="24378"/>
                  </a:cubicBezTo>
                  <a:cubicBezTo>
                    <a:pt x="3680" y="25522"/>
                    <a:pt x="5562" y="25867"/>
                    <a:pt x="7406" y="25867"/>
                  </a:cubicBezTo>
                  <a:cubicBezTo>
                    <a:pt x="7689" y="25867"/>
                    <a:pt x="7971" y="25858"/>
                    <a:pt x="8251" y="25844"/>
                  </a:cubicBezTo>
                  <a:cubicBezTo>
                    <a:pt x="11378" y="25678"/>
                    <a:pt x="14635" y="24703"/>
                    <a:pt x="16702" y="22350"/>
                  </a:cubicBezTo>
                  <a:cubicBezTo>
                    <a:pt x="19045" y="19681"/>
                    <a:pt x="19400" y="15818"/>
                    <a:pt x="19179" y="12273"/>
                  </a:cubicBezTo>
                  <a:cubicBezTo>
                    <a:pt x="18956" y="8728"/>
                    <a:pt x="18278" y="5139"/>
                    <a:pt x="18984" y="1658"/>
                  </a:cubicBezTo>
                  <a:lnTo>
                    <a:pt x="15562" y="0"/>
                  </a:lnTo>
                  <a:close/>
                </a:path>
              </a:pathLst>
            </a:custGeom>
            <a:solidFill>
              <a:srgbClr val="2D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490;p34"/>
            <p:cNvSpPr/>
            <p:nvPr/>
          </p:nvSpPr>
          <p:spPr>
            <a:xfrm>
              <a:off x="10854225" y="4048925"/>
              <a:ext cx="955100" cy="978725"/>
            </a:xfrm>
            <a:custGeom>
              <a:avLst/>
              <a:gdLst/>
              <a:ahLst/>
              <a:cxnLst/>
              <a:rect l="l" t="t" r="r" b="b"/>
              <a:pathLst>
                <a:path w="38204" h="39149" extrusionOk="0">
                  <a:moveTo>
                    <a:pt x="13997" y="0"/>
                  </a:moveTo>
                  <a:cubicBezTo>
                    <a:pt x="13997" y="0"/>
                    <a:pt x="13883" y="51"/>
                    <a:pt x="13662" y="72"/>
                  </a:cubicBezTo>
                  <a:lnTo>
                    <a:pt x="13575" y="81"/>
                  </a:lnTo>
                  <a:cubicBezTo>
                    <a:pt x="6190" y="788"/>
                    <a:pt x="1" y="8360"/>
                    <a:pt x="779" y="15739"/>
                  </a:cubicBezTo>
                  <a:lnTo>
                    <a:pt x="7826" y="15863"/>
                  </a:lnTo>
                  <a:lnTo>
                    <a:pt x="9442" y="27165"/>
                  </a:lnTo>
                  <a:lnTo>
                    <a:pt x="6283" y="39148"/>
                  </a:lnTo>
                  <a:lnTo>
                    <a:pt x="6283" y="39148"/>
                  </a:lnTo>
                  <a:lnTo>
                    <a:pt x="31504" y="39068"/>
                  </a:lnTo>
                  <a:cubicBezTo>
                    <a:pt x="31504" y="39068"/>
                    <a:pt x="31039" y="32050"/>
                    <a:pt x="31102" y="22829"/>
                  </a:cubicBezTo>
                  <a:lnTo>
                    <a:pt x="36775" y="20033"/>
                  </a:lnTo>
                  <a:cubicBezTo>
                    <a:pt x="37705" y="19576"/>
                    <a:pt x="38204" y="18535"/>
                    <a:pt x="37962" y="17529"/>
                  </a:cubicBezTo>
                  <a:cubicBezTo>
                    <a:pt x="34201" y="1884"/>
                    <a:pt x="25270" y="17"/>
                    <a:pt x="21222" y="17"/>
                  </a:cubicBezTo>
                  <a:cubicBezTo>
                    <a:pt x="19953" y="17"/>
                    <a:pt x="19163" y="200"/>
                    <a:pt x="19163" y="200"/>
                  </a:cubicBezTo>
                  <a:cubicBezTo>
                    <a:pt x="18429" y="99"/>
                    <a:pt x="17690" y="49"/>
                    <a:pt x="16950" y="49"/>
                  </a:cubicBezTo>
                  <a:cubicBezTo>
                    <a:pt x="16574" y="49"/>
                    <a:pt x="16198" y="62"/>
                    <a:pt x="15822" y="88"/>
                  </a:cubicBezTo>
                  <a:cubicBezTo>
                    <a:pt x="15149" y="137"/>
                    <a:pt x="14502" y="200"/>
                    <a:pt x="13892" y="272"/>
                  </a:cubicBezTo>
                  <a:lnTo>
                    <a:pt x="13997" y="0"/>
                  </a:ln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491;p34"/>
            <p:cNvSpPr/>
            <p:nvPr/>
          </p:nvSpPr>
          <p:spPr>
            <a:xfrm>
              <a:off x="10992925" y="4135900"/>
              <a:ext cx="509625" cy="12275"/>
            </a:xfrm>
            <a:custGeom>
              <a:avLst/>
              <a:gdLst/>
              <a:ahLst/>
              <a:cxnLst/>
              <a:rect l="l" t="t" r="r" b="b"/>
              <a:pathLst>
                <a:path w="20385" h="491" extrusionOk="0">
                  <a:moveTo>
                    <a:pt x="10193" y="1"/>
                  </a:moveTo>
                  <a:cubicBezTo>
                    <a:pt x="4562" y="1"/>
                    <a:pt x="0" y="111"/>
                    <a:pt x="0" y="246"/>
                  </a:cubicBezTo>
                  <a:cubicBezTo>
                    <a:pt x="0" y="382"/>
                    <a:pt x="4564" y="490"/>
                    <a:pt x="10193" y="490"/>
                  </a:cubicBezTo>
                  <a:cubicBezTo>
                    <a:pt x="15821" y="490"/>
                    <a:pt x="20384" y="382"/>
                    <a:pt x="20384" y="246"/>
                  </a:cubicBezTo>
                  <a:cubicBezTo>
                    <a:pt x="20384" y="111"/>
                    <a:pt x="15822" y="1"/>
                    <a:pt x="10193" y="1"/>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492;p34"/>
            <p:cNvSpPr/>
            <p:nvPr/>
          </p:nvSpPr>
          <p:spPr>
            <a:xfrm>
              <a:off x="10907575" y="4244300"/>
              <a:ext cx="774825" cy="12250"/>
            </a:xfrm>
            <a:custGeom>
              <a:avLst/>
              <a:gdLst/>
              <a:ahLst/>
              <a:cxnLst/>
              <a:rect l="l" t="t" r="r" b="b"/>
              <a:pathLst>
                <a:path w="30993" h="490" extrusionOk="0">
                  <a:moveTo>
                    <a:pt x="15498" y="0"/>
                  </a:moveTo>
                  <a:cubicBezTo>
                    <a:pt x="6938" y="0"/>
                    <a:pt x="0" y="110"/>
                    <a:pt x="0" y="246"/>
                  </a:cubicBezTo>
                  <a:cubicBezTo>
                    <a:pt x="0" y="380"/>
                    <a:pt x="6938" y="490"/>
                    <a:pt x="15498" y="490"/>
                  </a:cubicBezTo>
                  <a:cubicBezTo>
                    <a:pt x="24055" y="490"/>
                    <a:pt x="30992" y="380"/>
                    <a:pt x="30992" y="246"/>
                  </a:cubicBezTo>
                  <a:cubicBezTo>
                    <a:pt x="30992" y="110"/>
                    <a:pt x="24055" y="0"/>
                    <a:pt x="15498" y="0"/>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493;p34"/>
            <p:cNvSpPr/>
            <p:nvPr/>
          </p:nvSpPr>
          <p:spPr>
            <a:xfrm>
              <a:off x="10870950" y="4379550"/>
              <a:ext cx="774825" cy="12275"/>
            </a:xfrm>
            <a:custGeom>
              <a:avLst/>
              <a:gdLst/>
              <a:ahLst/>
              <a:cxnLst/>
              <a:rect l="l" t="t" r="r" b="b"/>
              <a:pathLst>
                <a:path w="30993" h="491" extrusionOk="0">
                  <a:moveTo>
                    <a:pt x="15497" y="1"/>
                  </a:moveTo>
                  <a:cubicBezTo>
                    <a:pt x="6938" y="1"/>
                    <a:pt x="0" y="111"/>
                    <a:pt x="0" y="246"/>
                  </a:cubicBezTo>
                  <a:cubicBezTo>
                    <a:pt x="0" y="381"/>
                    <a:pt x="6938" y="491"/>
                    <a:pt x="15497" y="491"/>
                  </a:cubicBezTo>
                  <a:cubicBezTo>
                    <a:pt x="24054" y="491"/>
                    <a:pt x="30992" y="381"/>
                    <a:pt x="30992" y="246"/>
                  </a:cubicBezTo>
                  <a:cubicBezTo>
                    <a:pt x="30992" y="111"/>
                    <a:pt x="24054" y="1"/>
                    <a:pt x="15497" y="1"/>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494;p34"/>
            <p:cNvSpPr/>
            <p:nvPr/>
          </p:nvSpPr>
          <p:spPr>
            <a:xfrm>
              <a:off x="10941725" y="4512500"/>
              <a:ext cx="774825" cy="12250"/>
            </a:xfrm>
            <a:custGeom>
              <a:avLst/>
              <a:gdLst/>
              <a:ahLst/>
              <a:cxnLst/>
              <a:rect l="l" t="t" r="r" b="b"/>
              <a:pathLst>
                <a:path w="30993" h="490" extrusionOk="0">
                  <a:moveTo>
                    <a:pt x="15497" y="0"/>
                  </a:moveTo>
                  <a:cubicBezTo>
                    <a:pt x="6937" y="0"/>
                    <a:pt x="0" y="110"/>
                    <a:pt x="0" y="246"/>
                  </a:cubicBezTo>
                  <a:cubicBezTo>
                    <a:pt x="0" y="380"/>
                    <a:pt x="6937" y="490"/>
                    <a:pt x="15497" y="490"/>
                  </a:cubicBezTo>
                  <a:cubicBezTo>
                    <a:pt x="24053" y="490"/>
                    <a:pt x="30992" y="380"/>
                    <a:pt x="30992" y="246"/>
                  </a:cubicBezTo>
                  <a:cubicBezTo>
                    <a:pt x="30992" y="110"/>
                    <a:pt x="24053" y="0"/>
                    <a:pt x="15497" y="0"/>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495;p34"/>
            <p:cNvSpPr/>
            <p:nvPr/>
          </p:nvSpPr>
          <p:spPr>
            <a:xfrm>
              <a:off x="11038450" y="4688400"/>
              <a:ext cx="558325" cy="12275"/>
            </a:xfrm>
            <a:custGeom>
              <a:avLst/>
              <a:gdLst/>
              <a:ahLst/>
              <a:cxnLst/>
              <a:rect l="l" t="t" r="r" b="b"/>
              <a:pathLst>
                <a:path w="22333" h="491" extrusionOk="0">
                  <a:moveTo>
                    <a:pt x="11167" y="1"/>
                  </a:moveTo>
                  <a:cubicBezTo>
                    <a:pt x="4999" y="1"/>
                    <a:pt x="0" y="111"/>
                    <a:pt x="0" y="246"/>
                  </a:cubicBezTo>
                  <a:cubicBezTo>
                    <a:pt x="0" y="382"/>
                    <a:pt x="5000" y="490"/>
                    <a:pt x="11167" y="490"/>
                  </a:cubicBezTo>
                  <a:cubicBezTo>
                    <a:pt x="17333" y="490"/>
                    <a:pt x="22332" y="382"/>
                    <a:pt x="22332" y="246"/>
                  </a:cubicBezTo>
                  <a:cubicBezTo>
                    <a:pt x="22332" y="111"/>
                    <a:pt x="17335" y="1"/>
                    <a:pt x="11167" y="1"/>
                  </a:cubicBezTo>
                  <a:close/>
                </a:path>
              </a:pathLst>
            </a:custGeom>
            <a:solidFill>
              <a:srgbClr val="CC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496;p34"/>
            <p:cNvSpPr/>
            <p:nvPr/>
          </p:nvSpPr>
          <p:spPr>
            <a:xfrm>
              <a:off x="11070350" y="4826100"/>
              <a:ext cx="558350" cy="12275"/>
            </a:xfrm>
            <a:custGeom>
              <a:avLst/>
              <a:gdLst/>
              <a:ahLst/>
              <a:cxnLst/>
              <a:rect l="l" t="t" r="r" b="b"/>
              <a:pathLst>
                <a:path w="22334" h="491" extrusionOk="0">
                  <a:moveTo>
                    <a:pt x="11259" y="1"/>
                  </a:moveTo>
                  <a:cubicBezTo>
                    <a:pt x="11229" y="1"/>
                    <a:pt x="11198" y="1"/>
                    <a:pt x="11167" y="1"/>
                  </a:cubicBezTo>
                  <a:cubicBezTo>
                    <a:pt x="4999" y="1"/>
                    <a:pt x="0" y="110"/>
                    <a:pt x="0" y="245"/>
                  </a:cubicBezTo>
                  <a:cubicBezTo>
                    <a:pt x="0" y="381"/>
                    <a:pt x="4999" y="491"/>
                    <a:pt x="11167" y="491"/>
                  </a:cubicBezTo>
                  <a:cubicBezTo>
                    <a:pt x="17334" y="491"/>
                    <a:pt x="22333" y="381"/>
                    <a:pt x="22333" y="245"/>
                  </a:cubicBezTo>
                  <a:cubicBezTo>
                    <a:pt x="22333" y="110"/>
                    <a:pt x="17384" y="1"/>
                    <a:pt x="11259" y="1"/>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497;p34"/>
            <p:cNvSpPr/>
            <p:nvPr/>
          </p:nvSpPr>
          <p:spPr>
            <a:xfrm>
              <a:off x="11052750" y="4963775"/>
              <a:ext cx="558350" cy="12250"/>
            </a:xfrm>
            <a:custGeom>
              <a:avLst/>
              <a:gdLst/>
              <a:ahLst/>
              <a:cxnLst/>
              <a:rect l="l" t="t" r="r" b="b"/>
              <a:pathLst>
                <a:path w="22334" h="490" extrusionOk="0">
                  <a:moveTo>
                    <a:pt x="11167" y="0"/>
                  </a:moveTo>
                  <a:cubicBezTo>
                    <a:pt x="4999" y="0"/>
                    <a:pt x="0" y="109"/>
                    <a:pt x="0" y="244"/>
                  </a:cubicBezTo>
                  <a:cubicBezTo>
                    <a:pt x="0" y="380"/>
                    <a:pt x="4999" y="490"/>
                    <a:pt x="11167" y="490"/>
                  </a:cubicBezTo>
                  <a:cubicBezTo>
                    <a:pt x="17334" y="490"/>
                    <a:pt x="22333" y="380"/>
                    <a:pt x="22333" y="244"/>
                  </a:cubicBezTo>
                  <a:cubicBezTo>
                    <a:pt x="22333" y="109"/>
                    <a:pt x="17334" y="0"/>
                    <a:pt x="11167" y="0"/>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498;p34"/>
            <p:cNvSpPr/>
            <p:nvPr/>
          </p:nvSpPr>
          <p:spPr>
            <a:xfrm>
              <a:off x="11136700" y="4260100"/>
              <a:ext cx="53875" cy="267900"/>
            </a:xfrm>
            <a:custGeom>
              <a:avLst/>
              <a:gdLst/>
              <a:ahLst/>
              <a:cxnLst/>
              <a:rect l="l" t="t" r="r" b="b"/>
              <a:pathLst>
                <a:path w="2155" h="10716" extrusionOk="0">
                  <a:moveTo>
                    <a:pt x="23" y="0"/>
                  </a:moveTo>
                  <a:cubicBezTo>
                    <a:pt x="23" y="0"/>
                    <a:pt x="23" y="0"/>
                    <a:pt x="23" y="0"/>
                  </a:cubicBezTo>
                  <a:cubicBezTo>
                    <a:pt x="6" y="1"/>
                    <a:pt x="1" y="156"/>
                    <a:pt x="4" y="433"/>
                  </a:cubicBezTo>
                  <a:cubicBezTo>
                    <a:pt x="6" y="711"/>
                    <a:pt x="26" y="1112"/>
                    <a:pt x="63" y="1607"/>
                  </a:cubicBezTo>
                  <a:cubicBezTo>
                    <a:pt x="136" y="2598"/>
                    <a:pt x="297" y="3964"/>
                    <a:pt x="589" y="5453"/>
                  </a:cubicBezTo>
                  <a:cubicBezTo>
                    <a:pt x="881" y="6941"/>
                    <a:pt x="1245" y="8267"/>
                    <a:pt x="1551" y="9212"/>
                  </a:cubicBezTo>
                  <a:cubicBezTo>
                    <a:pt x="1703" y="9685"/>
                    <a:pt x="1838" y="10064"/>
                    <a:pt x="1940" y="10323"/>
                  </a:cubicBezTo>
                  <a:cubicBezTo>
                    <a:pt x="2039" y="10577"/>
                    <a:pt x="2101" y="10716"/>
                    <a:pt x="2119" y="10716"/>
                  </a:cubicBezTo>
                  <a:cubicBezTo>
                    <a:pt x="2119" y="10716"/>
                    <a:pt x="2119" y="10716"/>
                    <a:pt x="2119" y="10716"/>
                  </a:cubicBezTo>
                  <a:cubicBezTo>
                    <a:pt x="2155" y="10705"/>
                    <a:pt x="1980" y="10116"/>
                    <a:pt x="1716" y="9162"/>
                  </a:cubicBezTo>
                  <a:cubicBezTo>
                    <a:pt x="1454" y="8209"/>
                    <a:pt x="1119" y="6886"/>
                    <a:pt x="829" y="5405"/>
                  </a:cubicBezTo>
                  <a:cubicBezTo>
                    <a:pt x="540" y="3925"/>
                    <a:pt x="353" y="2572"/>
                    <a:pt x="235" y="1590"/>
                  </a:cubicBezTo>
                  <a:cubicBezTo>
                    <a:pt x="117" y="610"/>
                    <a:pt x="60" y="0"/>
                    <a:pt x="23"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499;p34"/>
            <p:cNvSpPr/>
            <p:nvPr/>
          </p:nvSpPr>
          <p:spPr>
            <a:xfrm>
              <a:off x="11158650" y="4058600"/>
              <a:ext cx="321100" cy="166850"/>
            </a:xfrm>
            <a:custGeom>
              <a:avLst/>
              <a:gdLst/>
              <a:ahLst/>
              <a:cxnLst/>
              <a:rect l="l" t="t" r="r" b="b"/>
              <a:pathLst>
                <a:path w="12844" h="6674" extrusionOk="0">
                  <a:moveTo>
                    <a:pt x="147" y="1"/>
                  </a:moveTo>
                  <a:cubicBezTo>
                    <a:pt x="138" y="1"/>
                    <a:pt x="117" y="67"/>
                    <a:pt x="83" y="195"/>
                  </a:cubicBezTo>
                  <a:cubicBezTo>
                    <a:pt x="41" y="386"/>
                    <a:pt x="18" y="582"/>
                    <a:pt x="15" y="778"/>
                  </a:cubicBezTo>
                  <a:cubicBezTo>
                    <a:pt x="1" y="1286"/>
                    <a:pt x="119" y="2049"/>
                    <a:pt x="571" y="2855"/>
                  </a:cubicBezTo>
                  <a:cubicBezTo>
                    <a:pt x="1015" y="3665"/>
                    <a:pt x="1808" y="4460"/>
                    <a:pt x="2816" y="5120"/>
                  </a:cubicBezTo>
                  <a:cubicBezTo>
                    <a:pt x="3341" y="5469"/>
                    <a:pt x="3890" y="5782"/>
                    <a:pt x="4456" y="6058"/>
                  </a:cubicBezTo>
                  <a:cubicBezTo>
                    <a:pt x="5050" y="6339"/>
                    <a:pt x="5706" y="6575"/>
                    <a:pt x="6412" y="6651"/>
                  </a:cubicBezTo>
                  <a:cubicBezTo>
                    <a:pt x="6559" y="6666"/>
                    <a:pt x="6705" y="6673"/>
                    <a:pt x="6850" y="6673"/>
                  </a:cubicBezTo>
                  <a:cubicBezTo>
                    <a:pt x="8113" y="6673"/>
                    <a:pt x="9257" y="6115"/>
                    <a:pt x="10104" y="5455"/>
                  </a:cubicBezTo>
                  <a:cubicBezTo>
                    <a:pt x="11064" y="4704"/>
                    <a:pt x="11716" y="3800"/>
                    <a:pt x="12133" y="2989"/>
                  </a:cubicBezTo>
                  <a:cubicBezTo>
                    <a:pt x="12549" y="2173"/>
                    <a:pt x="12721" y="1443"/>
                    <a:pt x="12792" y="941"/>
                  </a:cubicBezTo>
                  <a:cubicBezTo>
                    <a:pt x="12828" y="689"/>
                    <a:pt x="12840" y="492"/>
                    <a:pt x="12842" y="358"/>
                  </a:cubicBezTo>
                  <a:cubicBezTo>
                    <a:pt x="12843" y="224"/>
                    <a:pt x="12840" y="154"/>
                    <a:pt x="12831" y="154"/>
                  </a:cubicBezTo>
                  <a:cubicBezTo>
                    <a:pt x="12831" y="154"/>
                    <a:pt x="12831" y="154"/>
                    <a:pt x="12831" y="154"/>
                  </a:cubicBezTo>
                  <a:cubicBezTo>
                    <a:pt x="12809" y="154"/>
                    <a:pt x="12795" y="435"/>
                    <a:pt x="12699" y="926"/>
                  </a:cubicBezTo>
                  <a:cubicBezTo>
                    <a:pt x="12560" y="1619"/>
                    <a:pt x="12317" y="2287"/>
                    <a:pt x="11980" y="2909"/>
                  </a:cubicBezTo>
                  <a:cubicBezTo>
                    <a:pt x="11554" y="3690"/>
                    <a:pt x="10902" y="4561"/>
                    <a:pt x="9967" y="5277"/>
                  </a:cubicBezTo>
                  <a:cubicBezTo>
                    <a:pt x="9140" y="5908"/>
                    <a:pt x="8044" y="6429"/>
                    <a:pt x="6855" y="6429"/>
                  </a:cubicBezTo>
                  <a:cubicBezTo>
                    <a:pt x="6718" y="6429"/>
                    <a:pt x="6579" y="6422"/>
                    <a:pt x="6439" y="6408"/>
                  </a:cubicBezTo>
                  <a:cubicBezTo>
                    <a:pt x="5096" y="6252"/>
                    <a:pt x="3938" y="5550"/>
                    <a:pt x="2941" y="4933"/>
                  </a:cubicBezTo>
                  <a:cubicBezTo>
                    <a:pt x="1946" y="4295"/>
                    <a:pt x="1168" y="3538"/>
                    <a:pt x="722" y="2769"/>
                  </a:cubicBezTo>
                  <a:cubicBezTo>
                    <a:pt x="266" y="2002"/>
                    <a:pt x="125" y="1272"/>
                    <a:pt x="111" y="778"/>
                  </a:cubicBezTo>
                  <a:cubicBezTo>
                    <a:pt x="92" y="278"/>
                    <a:pt x="173" y="5"/>
                    <a:pt x="148" y="1"/>
                  </a:cubicBezTo>
                  <a:cubicBezTo>
                    <a:pt x="147" y="1"/>
                    <a:pt x="147" y="1"/>
                    <a:pt x="147"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500;p34"/>
            <p:cNvSpPr/>
            <p:nvPr/>
          </p:nvSpPr>
          <p:spPr>
            <a:xfrm>
              <a:off x="11921925" y="3834900"/>
              <a:ext cx="100125" cy="230625"/>
            </a:xfrm>
            <a:custGeom>
              <a:avLst/>
              <a:gdLst/>
              <a:ahLst/>
              <a:cxnLst/>
              <a:rect l="l" t="t" r="r" b="b"/>
              <a:pathLst>
                <a:path w="4005" h="9225" extrusionOk="0">
                  <a:moveTo>
                    <a:pt x="1114" y="0"/>
                  </a:moveTo>
                  <a:lnTo>
                    <a:pt x="0" y="7920"/>
                  </a:lnTo>
                  <a:lnTo>
                    <a:pt x="4005" y="9224"/>
                  </a:lnTo>
                  <a:lnTo>
                    <a:pt x="1114" y="0"/>
                  </a:lnTo>
                  <a:close/>
                </a:path>
              </a:pathLst>
            </a:custGeom>
            <a:solidFill>
              <a:srgbClr val="AFA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501;p34"/>
            <p:cNvSpPr/>
            <p:nvPr/>
          </p:nvSpPr>
          <p:spPr>
            <a:xfrm>
              <a:off x="11402625" y="3913075"/>
              <a:ext cx="619425" cy="861750"/>
            </a:xfrm>
            <a:custGeom>
              <a:avLst/>
              <a:gdLst/>
              <a:ahLst/>
              <a:cxnLst/>
              <a:rect l="l" t="t" r="r" b="b"/>
              <a:pathLst>
                <a:path w="24777" h="34470" extrusionOk="0">
                  <a:moveTo>
                    <a:pt x="6051" y="0"/>
                  </a:moveTo>
                  <a:lnTo>
                    <a:pt x="0" y="27864"/>
                  </a:lnTo>
                  <a:lnTo>
                    <a:pt x="18759" y="34470"/>
                  </a:lnTo>
                  <a:lnTo>
                    <a:pt x="24777" y="6097"/>
                  </a:lnTo>
                  <a:lnTo>
                    <a:pt x="6051" y="0"/>
                  </a:lnTo>
                  <a:close/>
                </a:path>
              </a:pathLst>
            </a:custGeom>
            <a:solidFill>
              <a:srgbClr val="EAE8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502;p34"/>
            <p:cNvSpPr/>
            <p:nvPr/>
          </p:nvSpPr>
          <p:spPr>
            <a:xfrm>
              <a:off x="11871575" y="3860125"/>
              <a:ext cx="229450" cy="914700"/>
            </a:xfrm>
            <a:custGeom>
              <a:avLst/>
              <a:gdLst/>
              <a:ahLst/>
              <a:cxnLst/>
              <a:rect l="l" t="t" r="r" b="b"/>
              <a:pathLst>
                <a:path w="9178" h="36588" extrusionOk="0">
                  <a:moveTo>
                    <a:pt x="9177" y="0"/>
                  </a:moveTo>
                  <a:lnTo>
                    <a:pt x="6019" y="8215"/>
                  </a:lnTo>
                  <a:lnTo>
                    <a:pt x="1" y="36588"/>
                  </a:lnTo>
                  <a:lnTo>
                    <a:pt x="3015" y="27737"/>
                  </a:lnTo>
                  <a:lnTo>
                    <a:pt x="9177" y="0"/>
                  </a:ln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503;p34"/>
            <p:cNvSpPr/>
            <p:nvPr/>
          </p:nvSpPr>
          <p:spPr>
            <a:xfrm>
              <a:off x="11612150" y="3981575"/>
              <a:ext cx="360125" cy="127325"/>
            </a:xfrm>
            <a:custGeom>
              <a:avLst/>
              <a:gdLst/>
              <a:ahLst/>
              <a:cxnLst/>
              <a:rect l="l" t="t" r="r" b="b"/>
              <a:pathLst>
                <a:path w="14405" h="5093" extrusionOk="0">
                  <a:moveTo>
                    <a:pt x="33" y="1"/>
                  </a:moveTo>
                  <a:cubicBezTo>
                    <a:pt x="28" y="1"/>
                    <a:pt x="25" y="2"/>
                    <a:pt x="24" y="3"/>
                  </a:cubicBezTo>
                  <a:cubicBezTo>
                    <a:pt x="1" y="67"/>
                    <a:pt x="3198" y="1257"/>
                    <a:pt x="7163" y="2662"/>
                  </a:cubicBezTo>
                  <a:cubicBezTo>
                    <a:pt x="11016" y="4027"/>
                    <a:pt x="14179" y="5092"/>
                    <a:pt x="14373" y="5092"/>
                  </a:cubicBezTo>
                  <a:cubicBezTo>
                    <a:pt x="14378" y="5092"/>
                    <a:pt x="14382" y="5091"/>
                    <a:pt x="14382" y="5090"/>
                  </a:cubicBezTo>
                  <a:cubicBezTo>
                    <a:pt x="14404" y="5025"/>
                    <a:pt x="11209" y="3836"/>
                    <a:pt x="7244" y="2431"/>
                  </a:cubicBezTo>
                  <a:cubicBezTo>
                    <a:pt x="3390" y="1066"/>
                    <a:pt x="229" y="1"/>
                    <a:pt x="33"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504;p34"/>
            <p:cNvSpPr/>
            <p:nvPr/>
          </p:nvSpPr>
          <p:spPr>
            <a:xfrm>
              <a:off x="11570325" y="4022175"/>
              <a:ext cx="328875" cy="237025"/>
            </a:xfrm>
            <a:custGeom>
              <a:avLst/>
              <a:gdLst/>
              <a:ahLst/>
              <a:cxnLst/>
              <a:rect l="l" t="t" r="r" b="b"/>
              <a:pathLst>
                <a:path w="13155" h="9481" extrusionOk="0">
                  <a:moveTo>
                    <a:pt x="1021" y="1"/>
                  </a:moveTo>
                  <a:lnTo>
                    <a:pt x="0" y="5436"/>
                  </a:lnTo>
                  <a:lnTo>
                    <a:pt x="12059" y="9480"/>
                  </a:lnTo>
                  <a:lnTo>
                    <a:pt x="13154" y="4070"/>
                  </a:lnTo>
                  <a:lnTo>
                    <a:pt x="1021" y="1"/>
                  </a:ln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505;p34"/>
            <p:cNvSpPr/>
            <p:nvPr/>
          </p:nvSpPr>
          <p:spPr>
            <a:xfrm>
              <a:off x="11918675" y="4149100"/>
              <a:ext cx="49125" cy="21750"/>
            </a:xfrm>
            <a:custGeom>
              <a:avLst/>
              <a:gdLst/>
              <a:ahLst/>
              <a:cxnLst/>
              <a:rect l="l" t="t" r="r" b="b"/>
              <a:pathLst>
                <a:path w="1965" h="870" extrusionOk="0">
                  <a:moveTo>
                    <a:pt x="72" y="1"/>
                  </a:moveTo>
                  <a:cubicBezTo>
                    <a:pt x="47" y="1"/>
                    <a:pt x="31" y="6"/>
                    <a:pt x="27" y="16"/>
                  </a:cubicBezTo>
                  <a:cubicBezTo>
                    <a:pt x="0" y="77"/>
                    <a:pt x="405" y="316"/>
                    <a:pt x="933" y="547"/>
                  </a:cubicBezTo>
                  <a:cubicBezTo>
                    <a:pt x="1375" y="741"/>
                    <a:pt x="1761" y="869"/>
                    <a:pt x="1891" y="869"/>
                  </a:cubicBezTo>
                  <a:cubicBezTo>
                    <a:pt x="1917" y="869"/>
                    <a:pt x="1932" y="864"/>
                    <a:pt x="1937" y="854"/>
                  </a:cubicBezTo>
                  <a:cubicBezTo>
                    <a:pt x="1965" y="793"/>
                    <a:pt x="1558" y="554"/>
                    <a:pt x="1031" y="323"/>
                  </a:cubicBezTo>
                  <a:cubicBezTo>
                    <a:pt x="589" y="129"/>
                    <a:pt x="202" y="1"/>
                    <a:pt x="72"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506;p34"/>
            <p:cNvSpPr/>
            <p:nvPr/>
          </p:nvSpPr>
          <p:spPr>
            <a:xfrm>
              <a:off x="11916275" y="4175450"/>
              <a:ext cx="49150" cy="21725"/>
            </a:xfrm>
            <a:custGeom>
              <a:avLst/>
              <a:gdLst/>
              <a:ahLst/>
              <a:cxnLst/>
              <a:rect l="l" t="t" r="r" b="b"/>
              <a:pathLst>
                <a:path w="1966" h="869" extrusionOk="0">
                  <a:moveTo>
                    <a:pt x="73" y="1"/>
                  </a:moveTo>
                  <a:cubicBezTo>
                    <a:pt x="47" y="1"/>
                    <a:pt x="32" y="5"/>
                    <a:pt x="27" y="16"/>
                  </a:cubicBezTo>
                  <a:cubicBezTo>
                    <a:pt x="1" y="77"/>
                    <a:pt x="406" y="315"/>
                    <a:pt x="933" y="546"/>
                  </a:cubicBezTo>
                  <a:cubicBezTo>
                    <a:pt x="1375" y="741"/>
                    <a:pt x="1762" y="869"/>
                    <a:pt x="1892" y="869"/>
                  </a:cubicBezTo>
                  <a:cubicBezTo>
                    <a:pt x="1917" y="869"/>
                    <a:pt x="1933" y="864"/>
                    <a:pt x="1937" y="854"/>
                  </a:cubicBezTo>
                  <a:cubicBezTo>
                    <a:pt x="1965" y="793"/>
                    <a:pt x="1560" y="554"/>
                    <a:pt x="1032" y="323"/>
                  </a:cubicBezTo>
                  <a:cubicBezTo>
                    <a:pt x="590" y="129"/>
                    <a:pt x="203" y="1"/>
                    <a:pt x="73"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507;p34"/>
            <p:cNvSpPr/>
            <p:nvPr/>
          </p:nvSpPr>
          <p:spPr>
            <a:xfrm>
              <a:off x="11911775" y="4200325"/>
              <a:ext cx="49150" cy="21750"/>
            </a:xfrm>
            <a:custGeom>
              <a:avLst/>
              <a:gdLst/>
              <a:ahLst/>
              <a:cxnLst/>
              <a:rect l="l" t="t" r="r" b="b"/>
              <a:pathLst>
                <a:path w="1966" h="870" extrusionOk="0">
                  <a:moveTo>
                    <a:pt x="73" y="1"/>
                  </a:moveTo>
                  <a:cubicBezTo>
                    <a:pt x="47" y="1"/>
                    <a:pt x="32" y="6"/>
                    <a:pt x="27" y="16"/>
                  </a:cubicBezTo>
                  <a:cubicBezTo>
                    <a:pt x="1" y="78"/>
                    <a:pt x="406" y="315"/>
                    <a:pt x="934" y="548"/>
                  </a:cubicBezTo>
                  <a:cubicBezTo>
                    <a:pt x="1376" y="742"/>
                    <a:pt x="1764" y="870"/>
                    <a:pt x="1894" y="870"/>
                  </a:cubicBezTo>
                  <a:cubicBezTo>
                    <a:pt x="1919" y="870"/>
                    <a:pt x="1934" y="865"/>
                    <a:pt x="1939" y="855"/>
                  </a:cubicBezTo>
                  <a:cubicBezTo>
                    <a:pt x="1965" y="793"/>
                    <a:pt x="1560" y="555"/>
                    <a:pt x="1032" y="323"/>
                  </a:cubicBezTo>
                  <a:cubicBezTo>
                    <a:pt x="591" y="129"/>
                    <a:pt x="203" y="1"/>
                    <a:pt x="73"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508;p34"/>
            <p:cNvSpPr/>
            <p:nvPr/>
          </p:nvSpPr>
          <p:spPr>
            <a:xfrm>
              <a:off x="11906025" y="4225325"/>
              <a:ext cx="49125" cy="21725"/>
            </a:xfrm>
            <a:custGeom>
              <a:avLst/>
              <a:gdLst/>
              <a:ahLst/>
              <a:cxnLst/>
              <a:rect l="l" t="t" r="r" b="b"/>
              <a:pathLst>
                <a:path w="1965" h="869" extrusionOk="0">
                  <a:moveTo>
                    <a:pt x="73" y="0"/>
                  </a:moveTo>
                  <a:cubicBezTo>
                    <a:pt x="47" y="0"/>
                    <a:pt x="32" y="5"/>
                    <a:pt x="27" y="15"/>
                  </a:cubicBezTo>
                  <a:cubicBezTo>
                    <a:pt x="1" y="76"/>
                    <a:pt x="406" y="315"/>
                    <a:pt x="934" y="546"/>
                  </a:cubicBezTo>
                  <a:cubicBezTo>
                    <a:pt x="1375" y="740"/>
                    <a:pt x="1762" y="869"/>
                    <a:pt x="1892" y="869"/>
                  </a:cubicBezTo>
                  <a:cubicBezTo>
                    <a:pt x="1917" y="869"/>
                    <a:pt x="1933" y="864"/>
                    <a:pt x="1938" y="854"/>
                  </a:cubicBezTo>
                  <a:cubicBezTo>
                    <a:pt x="1964" y="791"/>
                    <a:pt x="1560" y="554"/>
                    <a:pt x="1031" y="322"/>
                  </a:cubicBezTo>
                  <a:cubicBezTo>
                    <a:pt x="590" y="128"/>
                    <a:pt x="202" y="0"/>
                    <a:pt x="73" y="0"/>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509;p34"/>
            <p:cNvSpPr/>
            <p:nvPr/>
          </p:nvSpPr>
          <p:spPr>
            <a:xfrm>
              <a:off x="11898475" y="4252875"/>
              <a:ext cx="49150" cy="21750"/>
            </a:xfrm>
            <a:custGeom>
              <a:avLst/>
              <a:gdLst/>
              <a:ahLst/>
              <a:cxnLst/>
              <a:rect l="l" t="t" r="r" b="b"/>
              <a:pathLst>
                <a:path w="1966" h="870" extrusionOk="0">
                  <a:moveTo>
                    <a:pt x="73" y="0"/>
                  </a:moveTo>
                  <a:cubicBezTo>
                    <a:pt x="48" y="0"/>
                    <a:pt x="33" y="5"/>
                    <a:pt x="28" y="15"/>
                  </a:cubicBezTo>
                  <a:cubicBezTo>
                    <a:pt x="1" y="77"/>
                    <a:pt x="406" y="316"/>
                    <a:pt x="934" y="547"/>
                  </a:cubicBezTo>
                  <a:cubicBezTo>
                    <a:pt x="1375" y="741"/>
                    <a:pt x="1763" y="869"/>
                    <a:pt x="1893" y="869"/>
                  </a:cubicBezTo>
                  <a:cubicBezTo>
                    <a:pt x="1918" y="869"/>
                    <a:pt x="1934" y="864"/>
                    <a:pt x="1939" y="854"/>
                  </a:cubicBezTo>
                  <a:cubicBezTo>
                    <a:pt x="1965" y="792"/>
                    <a:pt x="1560" y="555"/>
                    <a:pt x="1032" y="322"/>
                  </a:cubicBezTo>
                  <a:cubicBezTo>
                    <a:pt x="590" y="128"/>
                    <a:pt x="201" y="0"/>
                    <a:pt x="73" y="0"/>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510;p34"/>
            <p:cNvSpPr/>
            <p:nvPr/>
          </p:nvSpPr>
          <p:spPr>
            <a:xfrm>
              <a:off x="11808600" y="4295150"/>
              <a:ext cx="115875" cy="145075"/>
            </a:xfrm>
            <a:custGeom>
              <a:avLst/>
              <a:gdLst/>
              <a:ahLst/>
              <a:cxnLst/>
              <a:rect l="l" t="t" r="r" b="b"/>
              <a:pathLst>
                <a:path w="4635" h="5803" extrusionOk="0">
                  <a:moveTo>
                    <a:pt x="1097" y="1"/>
                  </a:moveTo>
                  <a:lnTo>
                    <a:pt x="1" y="4585"/>
                  </a:lnTo>
                  <a:lnTo>
                    <a:pt x="3606" y="5802"/>
                  </a:lnTo>
                  <a:lnTo>
                    <a:pt x="4634" y="1195"/>
                  </a:lnTo>
                  <a:lnTo>
                    <a:pt x="1097" y="1"/>
                  </a:ln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511;p34"/>
            <p:cNvSpPr/>
            <p:nvPr/>
          </p:nvSpPr>
          <p:spPr>
            <a:xfrm>
              <a:off x="11499325" y="4524875"/>
              <a:ext cx="309300" cy="181100"/>
            </a:xfrm>
            <a:custGeom>
              <a:avLst/>
              <a:gdLst/>
              <a:ahLst/>
              <a:cxnLst/>
              <a:rect l="l" t="t" r="r" b="b"/>
              <a:pathLst>
                <a:path w="12372" h="7244" extrusionOk="0">
                  <a:moveTo>
                    <a:pt x="789" y="0"/>
                  </a:moveTo>
                  <a:lnTo>
                    <a:pt x="0" y="3476"/>
                  </a:lnTo>
                  <a:lnTo>
                    <a:pt x="11754" y="7243"/>
                  </a:lnTo>
                  <a:lnTo>
                    <a:pt x="12372" y="3713"/>
                  </a:lnTo>
                  <a:lnTo>
                    <a:pt x="789" y="0"/>
                  </a:ln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512;p34"/>
            <p:cNvSpPr/>
            <p:nvPr/>
          </p:nvSpPr>
          <p:spPr>
            <a:xfrm>
              <a:off x="11684125" y="4253225"/>
              <a:ext cx="115850" cy="145075"/>
            </a:xfrm>
            <a:custGeom>
              <a:avLst/>
              <a:gdLst/>
              <a:ahLst/>
              <a:cxnLst/>
              <a:rect l="l" t="t" r="r" b="b"/>
              <a:pathLst>
                <a:path w="4634" h="5803" extrusionOk="0">
                  <a:moveTo>
                    <a:pt x="1096" y="1"/>
                  </a:moveTo>
                  <a:lnTo>
                    <a:pt x="0" y="4585"/>
                  </a:lnTo>
                  <a:lnTo>
                    <a:pt x="3605" y="5802"/>
                  </a:lnTo>
                  <a:lnTo>
                    <a:pt x="4633" y="1195"/>
                  </a:lnTo>
                  <a:lnTo>
                    <a:pt x="1096" y="1"/>
                  </a:ln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513;p34"/>
            <p:cNvSpPr/>
            <p:nvPr/>
          </p:nvSpPr>
          <p:spPr>
            <a:xfrm>
              <a:off x="11529925" y="4201875"/>
              <a:ext cx="115775" cy="144675"/>
            </a:xfrm>
            <a:custGeom>
              <a:avLst/>
              <a:gdLst/>
              <a:ahLst/>
              <a:cxnLst/>
              <a:rect l="l" t="t" r="r" b="b"/>
              <a:pathLst>
                <a:path w="4631" h="5787" extrusionOk="0">
                  <a:moveTo>
                    <a:pt x="1115" y="1"/>
                  </a:moveTo>
                  <a:cubicBezTo>
                    <a:pt x="1102" y="1"/>
                    <a:pt x="1090" y="10"/>
                    <a:pt x="1087" y="24"/>
                  </a:cubicBezTo>
                  <a:lnTo>
                    <a:pt x="4" y="4552"/>
                  </a:lnTo>
                  <a:cubicBezTo>
                    <a:pt x="0" y="4567"/>
                    <a:pt x="8" y="4581"/>
                    <a:pt x="22" y="4586"/>
                  </a:cubicBezTo>
                  <a:lnTo>
                    <a:pt x="3574" y="5785"/>
                  </a:lnTo>
                  <a:cubicBezTo>
                    <a:pt x="3577" y="5786"/>
                    <a:pt x="3580" y="5787"/>
                    <a:pt x="3583" y="5787"/>
                  </a:cubicBezTo>
                  <a:cubicBezTo>
                    <a:pt x="3596" y="5787"/>
                    <a:pt x="3608" y="5778"/>
                    <a:pt x="3611" y="5764"/>
                  </a:cubicBezTo>
                  <a:lnTo>
                    <a:pt x="4627" y="1212"/>
                  </a:lnTo>
                  <a:cubicBezTo>
                    <a:pt x="4630" y="1197"/>
                    <a:pt x="4622" y="1184"/>
                    <a:pt x="4608" y="1179"/>
                  </a:cubicBezTo>
                  <a:lnTo>
                    <a:pt x="1124" y="3"/>
                  </a:lnTo>
                  <a:cubicBezTo>
                    <a:pt x="1121" y="1"/>
                    <a:pt x="1118" y="1"/>
                    <a:pt x="1115"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514;p34"/>
            <p:cNvSpPr/>
            <p:nvPr/>
          </p:nvSpPr>
          <p:spPr>
            <a:xfrm>
              <a:off x="11515175" y="4363700"/>
              <a:ext cx="372775" cy="118100"/>
            </a:xfrm>
            <a:custGeom>
              <a:avLst/>
              <a:gdLst/>
              <a:ahLst/>
              <a:cxnLst/>
              <a:rect l="l" t="t" r="r" b="b"/>
              <a:pathLst>
                <a:path w="14911" h="4724" extrusionOk="0">
                  <a:moveTo>
                    <a:pt x="17" y="1"/>
                  </a:moveTo>
                  <a:cubicBezTo>
                    <a:pt x="10" y="1"/>
                    <a:pt x="6" y="2"/>
                    <a:pt x="5" y="4"/>
                  </a:cubicBezTo>
                  <a:cubicBezTo>
                    <a:pt x="1" y="21"/>
                    <a:pt x="205" y="102"/>
                    <a:pt x="577" y="235"/>
                  </a:cubicBezTo>
                  <a:lnTo>
                    <a:pt x="2163" y="777"/>
                  </a:lnTo>
                  <a:cubicBezTo>
                    <a:pt x="3504" y="1226"/>
                    <a:pt x="5362" y="1829"/>
                    <a:pt x="7419" y="2479"/>
                  </a:cubicBezTo>
                  <a:cubicBezTo>
                    <a:pt x="9476" y="3130"/>
                    <a:pt x="11341" y="3707"/>
                    <a:pt x="12696" y="4112"/>
                  </a:cubicBezTo>
                  <a:lnTo>
                    <a:pt x="14304" y="4581"/>
                  </a:lnTo>
                  <a:cubicBezTo>
                    <a:pt x="14641" y="4673"/>
                    <a:pt x="14846" y="4723"/>
                    <a:pt x="14894" y="4723"/>
                  </a:cubicBezTo>
                  <a:cubicBezTo>
                    <a:pt x="14901" y="4723"/>
                    <a:pt x="14904" y="4722"/>
                    <a:pt x="14905" y="4721"/>
                  </a:cubicBezTo>
                  <a:cubicBezTo>
                    <a:pt x="14911" y="4705"/>
                    <a:pt x="14707" y="4624"/>
                    <a:pt x="14335" y="4490"/>
                  </a:cubicBezTo>
                  <a:lnTo>
                    <a:pt x="12751" y="3948"/>
                  </a:lnTo>
                  <a:cubicBezTo>
                    <a:pt x="11409" y="3500"/>
                    <a:pt x="9551" y="2897"/>
                    <a:pt x="7492" y="2245"/>
                  </a:cubicBezTo>
                  <a:cubicBezTo>
                    <a:pt x="5434" y="1594"/>
                    <a:pt x="3568" y="1018"/>
                    <a:pt x="2213" y="611"/>
                  </a:cubicBezTo>
                  <a:lnTo>
                    <a:pt x="605" y="144"/>
                  </a:lnTo>
                  <a:cubicBezTo>
                    <a:pt x="271" y="52"/>
                    <a:pt x="66" y="1"/>
                    <a:pt x="17"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515;p34"/>
            <p:cNvSpPr/>
            <p:nvPr/>
          </p:nvSpPr>
          <p:spPr>
            <a:xfrm>
              <a:off x="11502475" y="4395675"/>
              <a:ext cx="371550" cy="117725"/>
            </a:xfrm>
            <a:custGeom>
              <a:avLst/>
              <a:gdLst/>
              <a:ahLst/>
              <a:cxnLst/>
              <a:rect l="l" t="t" r="r" b="b"/>
              <a:pathLst>
                <a:path w="14862" h="4709" extrusionOk="0">
                  <a:moveTo>
                    <a:pt x="18" y="0"/>
                  </a:moveTo>
                  <a:cubicBezTo>
                    <a:pt x="11" y="0"/>
                    <a:pt x="7" y="1"/>
                    <a:pt x="7" y="3"/>
                  </a:cubicBezTo>
                  <a:cubicBezTo>
                    <a:pt x="1" y="20"/>
                    <a:pt x="204" y="101"/>
                    <a:pt x="576" y="234"/>
                  </a:cubicBezTo>
                  <a:lnTo>
                    <a:pt x="2155" y="775"/>
                  </a:lnTo>
                  <a:cubicBezTo>
                    <a:pt x="3493" y="1222"/>
                    <a:pt x="5345" y="1822"/>
                    <a:pt x="7395" y="2471"/>
                  </a:cubicBezTo>
                  <a:cubicBezTo>
                    <a:pt x="9444" y="3119"/>
                    <a:pt x="11304" y="3694"/>
                    <a:pt x="12655" y="4099"/>
                  </a:cubicBezTo>
                  <a:lnTo>
                    <a:pt x="14257" y="4565"/>
                  </a:lnTo>
                  <a:cubicBezTo>
                    <a:pt x="14593" y="4657"/>
                    <a:pt x="14799" y="4708"/>
                    <a:pt x="14845" y="4708"/>
                  </a:cubicBezTo>
                  <a:cubicBezTo>
                    <a:pt x="14852" y="4708"/>
                    <a:pt x="14855" y="4707"/>
                    <a:pt x="14856" y="4705"/>
                  </a:cubicBezTo>
                  <a:cubicBezTo>
                    <a:pt x="14861" y="4689"/>
                    <a:pt x="14659" y="4608"/>
                    <a:pt x="14288" y="4474"/>
                  </a:cubicBezTo>
                  <a:lnTo>
                    <a:pt x="12709" y="3934"/>
                  </a:lnTo>
                  <a:cubicBezTo>
                    <a:pt x="11372" y="3486"/>
                    <a:pt x="9521" y="2886"/>
                    <a:pt x="7469" y="2237"/>
                  </a:cubicBezTo>
                  <a:cubicBezTo>
                    <a:pt x="5417" y="1588"/>
                    <a:pt x="3557" y="1013"/>
                    <a:pt x="2207" y="609"/>
                  </a:cubicBezTo>
                  <a:lnTo>
                    <a:pt x="604" y="142"/>
                  </a:lnTo>
                  <a:cubicBezTo>
                    <a:pt x="272" y="51"/>
                    <a:pt x="68" y="0"/>
                    <a:pt x="18" y="0"/>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516;p34"/>
            <p:cNvSpPr/>
            <p:nvPr/>
          </p:nvSpPr>
          <p:spPr>
            <a:xfrm>
              <a:off x="11497200" y="4438475"/>
              <a:ext cx="360525" cy="114175"/>
            </a:xfrm>
            <a:custGeom>
              <a:avLst/>
              <a:gdLst/>
              <a:ahLst/>
              <a:cxnLst/>
              <a:rect l="l" t="t" r="r" b="b"/>
              <a:pathLst>
                <a:path w="14421" h="4567" extrusionOk="0">
                  <a:moveTo>
                    <a:pt x="18" y="0"/>
                  </a:moveTo>
                  <a:cubicBezTo>
                    <a:pt x="11" y="0"/>
                    <a:pt x="7" y="2"/>
                    <a:pt x="7" y="4"/>
                  </a:cubicBezTo>
                  <a:cubicBezTo>
                    <a:pt x="1" y="19"/>
                    <a:pt x="198" y="98"/>
                    <a:pt x="558" y="228"/>
                  </a:cubicBezTo>
                  <a:lnTo>
                    <a:pt x="2091" y="753"/>
                  </a:lnTo>
                  <a:cubicBezTo>
                    <a:pt x="3388" y="1188"/>
                    <a:pt x="5185" y="1771"/>
                    <a:pt x="7174" y="2400"/>
                  </a:cubicBezTo>
                  <a:cubicBezTo>
                    <a:pt x="9162" y="3030"/>
                    <a:pt x="10967" y="3586"/>
                    <a:pt x="12277" y="3978"/>
                  </a:cubicBezTo>
                  <a:lnTo>
                    <a:pt x="13833" y="4430"/>
                  </a:lnTo>
                  <a:cubicBezTo>
                    <a:pt x="14155" y="4518"/>
                    <a:pt x="14353" y="4567"/>
                    <a:pt x="14403" y="4567"/>
                  </a:cubicBezTo>
                  <a:cubicBezTo>
                    <a:pt x="14410" y="4567"/>
                    <a:pt x="14414" y="4566"/>
                    <a:pt x="14415" y="4564"/>
                  </a:cubicBezTo>
                  <a:cubicBezTo>
                    <a:pt x="14420" y="4548"/>
                    <a:pt x="14224" y="4469"/>
                    <a:pt x="13863" y="4339"/>
                  </a:cubicBezTo>
                  <a:lnTo>
                    <a:pt x="12331" y="3814"/>
                  </a:lnTo>
                  <a:cubicBezTo>
                    <a:pt x="11034" y="3380"/>
                    <a:pt x="9237" y="2797"/>
                    <a:pt x="7247" y="2167"/>
                  </a:cubicBezTo>
                  <a:cubicBezTo>
                    <a:pt x="5257" y="1537"/>
                    <a:pt x="3451" y="980"/>
                    <a:pt x="2141" y="588"/>
                  </a:cubicBezTo>
                  <a:lnTo>
                    <a:pt x="586" y="137"/>
                  </a:lnTo>
                  <a:cubicBezTo>
                    <a:pt x="265" y="48"/>
                    <a:pt x="67" y="0"/>
                    <a:pt x="18" y="0"/>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517;p34"/>
            <p:cNvSpPr/>
            <p:nvPr/>
          </p:nvSpPr>
          <p:spPr>
            <a:xfrm>
              <a:off x="11488225" y="4467800"/>
              <a:ext cx="360475" cy="114200"/>
            </a:xfrm>
            <a:custGeom>
              <a:avLst/>
              <a:gdLst/>
              <a:ahLst/>
              <a:cxnLst/>
              <a:rect l="l" t="t" r="r" b="b"/>
              <a:pathLst>
                <a:path w="14419" h="4568" extrusionOk="0">
                  <a:moveTo>
                    <a:pt x="17" y="0"/>
                  </a:moveTo>
                  <a:cubicBezTo>
                    <a:pt x="9" y="0"/>
                    <a:pt x="5" y="1"/>
                    <a:pt x="5" y="3"/>
                  </a:cubicBezTo>
                  <a:cubicBezTo>
                    <a:pt x="0" y="20"/>
                    <a:pt x="196" y="99"/>
                    <a:pt x="557" y="228"/>
                  </a:cubicBezTo>
                  <a:lnTo>
                    <a:pt x="2089" y="754"/>
                  </a:lnTo>
                  <a:cubicBezTo>
                    <a:pt x="3386" y="1187"/>
                    <a:pt x="5184" y="1771"/>
                    <a:pt x="7172" y="2400"/>
                  </a:cubicBezTo>
                  <a:cubicBezTo>
                    <a:pt x="9161" y="3030"/>
                    <a:pt x="10966" y="3587"/>
                    <a:pt x="12276" y="3978"/>
                  </a:cubicBezTo>
                  <a:lnTo>
                    <a:pt x="13832" y="4430"/>
                  </a:lnTo>
                  <a:cubicBezTo>
                    <a:pt x="14156" y="4519"/>
                    <a:pt x="14354" y="4567"/>
                    <a:pt x="14402" y="4567"/>
                  </a:cubicBezTo>
                  <a:cubicBezTo>
                    <a:pt x="14408" y="4567"/>
                    <a:pt x="14412" y="4566"/>
                    <a:pt x="14413" y="4565"/>
                  </a:cubicBezTo>
                  <a:cubicBezTo>
                    <a:pt x="14418" y="4548"/>
                    <a:pt x="14222" y="4469"/>
                    <a:pt x="13862" y="4340"/>
                  </a:cubicBezTo>
                  <a:lnTo>
                    <a:pt x="12329" y="3814"/>
                  </a:lnTo>
                  <a:cubicBezTo>
                    <a:pt x="11032" y="3381"/>
                    <a:pt x="9237" y="2798"/>
                    <a:pt x="7245" y="2167"/>
                  </a:cubicBezTo>
                  <a:cubicBezTo>
                    <a:pt x="5255" y="1537"/>
                    <a:pt x="3450" y="980"/>
                    <a:pt x="2139" y="588"/>
                  </a:cubicBezTo>
                  <a:lnTo>
                    <a:pt x="584" y="137"/>
                  </a:lnTo>
                  <a:cubicBezTo>
                    <a:pt x="264" y="48"/>
                    <a:pt x="66" y="0"/>
                    <a:pt x="17" y="0"/>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518;p34"/>
            <p:cNvSpPr/>
            <p:nvPr/>
          </p:nvSpPr>
          <p:spPr>
            <a:xfrm>
              <a:off x="10893875" y="4415400"/>
              <a:ext cx="761250" cy="488625"/>
            </a:xfrm>
            <a:custGeom>
              <a:avLst/>
              <a:gdLst/>
              <a:ahLst/>
              <a:cxnLst/>
              <a:rect l="l" t="t" r="r" b="b"/>
              <a:pathLst>
                <a:path w="30450" h="19545" extrusionOk="0">
                  <a:moveTo>
                    <a:pt x="24237" y="1"/>
                  </a:moveTo>
                  <a:cubicBezTo>
                    <a:pt x="24237" y="1"/>
                    <a:pt x="14845" y="8848"/>
                    <a:pt x="14084" y="8848"/>
                  </a:cubicBezTo>
                  <a:cubicBezTo>
                    <a:pt x="14062" y="8848"/>
                    <a:pt x="14047" y="8841"/>
                    <a:pt x="14040" y="8825"/>
                  </a:cubicBezTo>
                  <a:cubicBezTo>
                    <a:pt x="13421" y="7437"/>
                    <a:pt x="10559" y="1383"/>
                    <a:pt x="10559" y="1383"/>
                  </a:cubicBezTo>
                  <a:lnTo>
                    <a:pt x="1" y="1038"/>
                  </a:lnTo>
                  <a:lnTo>
                    <a:pt x="1" y="1038"/>
                  </a:lnTo>
                  <a:cubicBezTo>
                    <a:pt x="1" y="1038"/>
                    <a:pt x="1617" y="14478"/>
                    <a:pt x="9793" y="18600"/>
                  </a:cubicBezTo>
                  <a:cubicBezTo>
                    <a:pt x="11096" y="19257"/>
                    <a:pt x="12391" y="19545"/>
                    <a:pt x="13660" y="19545"/>
                  </a:cubicBezTo>
                  <a:cubicBezTo>
                    <a:pt x="22706" y="19545"/>
                    <a:pt x="30450" y="4915"/>
                    <a:pt x="30450" y="4915"/>
                  </a:cubicBezTo>
                  <a:lnTo>
                    <a:pt x="24237" y="1"/>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519;p34"/>
            <p:cNvSpPr/>
            <p:nvPr/>
          </p:nvSpPr>
          <p:spPr>
            <a:xfrm>
              <a:off x="11489750" y="4228550"/>
              <a:ext cx="296675" cy="373675"/>
            </a:xfrm>
            <a:custGeom>
              <a:avLst/>
              <a:gdLst/>
              <a:ahLst/>
              <a:cxnLst/>
              <a:rect l="l" t="t" r="r" b="b"/>
              <a:pathLst>
                <a:path w="11867" h="14947" extrusionOk="0">
                  <a:moveTo>
                    <a:pt x="8443" y="1"/>
                  </a:moveTo>
                  <a:cubicBezTo>
                    <a:pt x="8303" y="1"/>
                    <a:pt x="8116" y="47"/>
                    <a:pt x="7868" y="159"/>
                  </a:cubicBezTo>
                  <a:cubicBezTo>
                    <a:pt x="6429" y="809"/>
                    <a:pt x="2898" y="4314"/>
                    <a:pt x="2898" y="4314"/>
                  </a:cubicBezTo>
                  <a:cubicBezTo>
                    <a:pt x="2458" y="3210"/>
                    <a:pt x="1678" y="3040"/>
                    <a:pt x="1241" y="3040"/>
                  </a:cubicBezTo>
                  <a:cubicBezTo>
                    <a:pt x="1047" y="3040"/>
                    <a:pt x="921" y="3073"/>
                    <a:pt x="921" y="3073"/>
                  </a:cubicBezTo>
                  <a:cubicBezTo>
                    <a:pt x="921" y="3073"/>
                    <a:pt x="1253" y="4026"/>
                    <a:pt x="1417" y="5078"/>
                  </a:cubicBezTo>
                  <a:cubicBezTo>
                    <a:pt x="1574" y="6081"/>
                    <a:pt x="0" y="7850"/>
                    <a:pt x="0" y="7850"/>
                  </a:cubicBezTo>
                  <a:lnTo>
                    <a:pt x="5015" y="14946"/>
                  </a:lnTo>
                  <a:cubicBezTo>
                    <a:pt x="5015" y="14946"/>
                    <a:pt x="7548" y="12242"/>
                    <a:pt x="8226" y="11321"/>
                  </a:cubicBezTo>
                  <a:cubicBezTo>
                    <a:pt x="9851" y="9115"/>
                    <a:pt x="10251" y="8219"/>
                    <a:pt x="10522" y="7741"/>
                  </a:cubicBezTo>
                  <a:cubicBezTo>
                    <a:pt x="10694" y="7439"/>
                    <a:pt x="11102" y="6146"/>
                    <a:pt x="11421" y="5123"/>
                  </a:cubicBezTo>
                  <a:cubicBezTo>
                    <a:pt x="11569" y="4650"/>
                    <a:pt x="11373" y="4191"/>
                    <a:pt x="11133" y="3758"/>
                  </a:cubicBezTo>
                  <a:cubicBezTo>
                    <a:pt x="11103" y="3702"/>
                    <a:pt x="11107" y="3605"/>
                    <a:pt x="11178" y="3444"/>
                  </a:cubicBezTo>
                  <a:cubicBezTo>
                    <a:pt x="11866" y="1870"/>
                    <a:pt x="10489" y="1651"/>
                    <a:pt x="10489" y="1651"/>
                  </a:cubicBezTo>
                  <a:cubicBezTo>
                    <a:pt x="10582" y="1028"/>
                    <a:pt x="10191" y="864"/>
                    <a:pt x="9751" y="864"/>
                  </a:cubicBezTo>
                  <a:cubicBezTo>
                    <a:pt x="9256" y="864"/>
                    <a:pt x="8699" y="1072"/>
                    <a:pt x="8699" y="1072"/>
                  </a:cubicBezTo>
                  <a:cubicBezTo>
                    <a:pt x="8699" y="1072"/>
                    <a:pt x="9115" y="1"/>
                    <a:pt x="8443"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520;p34"/>
            <p:cNvSpPr/>
            <p:nvPr/>
          </p:nvSpPr>
          <p:spPr>
            <a:xfrm>
              <a:off x="11640850" y="4253575"/>
              <a:ext cx="68625" cy="86975"/>
            </a:xfrm>
            <a:custGeom>
              <a:avLst/>
              <a:gdLst/>
              <a:ahLst/>
              <a:cxnLst/>
              <a:rect l="l" t="t" r="r" b="b"/>
              <a:pathLst>
                <a:path w="2745" h="3479" extrusionOk="0">
                  <a:moveTo>
                    <a:pt x="2652" y="1"/>
                  </a:moveTo>
                  <a:cubicBezTo>
                    <a:pt x="2636" y="1"/>
                    <a:pt x="2620" y="7"/>
                    <a:pt x="2605" y="21"/>
                  </a:cubicBezTo>
                  <a:cubicBezTo>
                    <a:pt x="1645" y="972"/>
                    <a:pt x="847" y="2210"/>
                    <a:pt x="63" y="3307"/>
                  </a:cubicBezTo>
                  <a:cubicBezTo>
                    <a:pt x="0" y="3395"/>
                    <a:pt x="82" y="3479"/>
                    <a:pt x="168" y="3479"/>
                  </a:cubicBezTo>
                  <a:cubicBezTo>
                    <a:pt x="205" y="3479"/>
                    <a:pt x="242" y="3464"/>
                    <a:pt x="269" y="3427"/>
                  </a:cubicBezTo>
                  <a:cubicBezTo>
                    <a:pt x="1063" y="2340"/>
                    <a:pt x="2075" y="1293"/>
                    <a:pt x="2716" y="107"/>
                  </a:cubicBezTo>
                  <a:cubicBezTo>
                    <a:pt x="2744" y="55"/>
                    <a:pt x="2701" y="1"/>
                    <a:pt x="2652"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521;p34"/>
            <p:cNvSpPr/>
            <p:nvPr/>
          </p:nvSpPr>
          <p:spPr>
            <a:xfrm>
              <a:off x="11713800" y="4320350"/>
              <a:ext cx="54350" cy="68150"/>
            </a:xfrm>
            <a:custGeom>
              <a:avLst/>
              <a:gdLst/>
              <a:ahLst/>
              <a:cxnLst/>
              <a:rect l="l" t="t" r="r" b="b"/>
              <a:pathLst>
                <a:path w="2174" h="2726" extrusionOk="0">
                  <a:moveTo>
                    <a:pt x="2085" y="0"/>
                  </a:moveTo>
                  <a:cubicBezTo>
                    <a:pt x="2069" y="0"/>
                    <a:pt x="2052" y="6"/>
                    <a:pt x="2037" y="20"/>
                  </a:cubicBezTo>
                  <a:cubicBezTo>
                    <a:pt x="1642" y="375"/>
                    <a:pt x="1334" y="857"/>
                    <a:pt x="1007" y="1277"/>
                  </a:cubicBezTo>
                  <a:cubicBezTo>
                    <a:pt x="679" y="1696"/>
                    <a:pt x="370" y="2122"/>
                    <a:pt x="63" y="2554"/>
                  </a:cubicBezTo>
                  <a:cubicBezTo>
                    <a:pt x="0" y="2642"/>
                    <a:pt x="83" y="2726"/>
                    <a:pt x="168" y="2726"/>
                  </a:cubicBezTo>
                  <a:cubicBezTo>
                    <a:pt x="205" y="2726"/>
                    <a:pt x="242" y="2711"/>
                    <a:pt x="268" y="2674"/>
                  </a:cubicBezTo>
                  <a:cubicBezTo>
                    <a:pt x="590" y="2234"/>
                    <a:pt x="912" y="1795"/>
                    <a:pt x="1250" y="1366"/>
                  </a:cubicBezTo>
                  <a:cubicBezTo>
                    <a:pt x="1564" y="965"/>
                    <a:pt x="1928" y="566"/>
                    <a:pt x="2148" y="106"/>
                  </a:cubicBezTo>
                  <a:cubicBezTo>
                    <a:pt x="2173" y="52"/>
                    <a:pt x="2133" y="0"/>
                    <a:pt x="2085" y="0"/>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522;p34"/>
            <p:cNvSpPr/>
            <p:nvPr/>
          </p:nvSpPr>
          <p:spPr>
            <a:xfrm>
              <a:off x="11679525" y="4269925"/>
              <a:ext cx="74125" cy="96000"/>
            </a:xfrm>
            <a:custGeom>
              <a:avLst/>
              <a:gdLst/>
              <a:ahLst/>
              <a:cxnLst/>
              <a:rect l="l" t="t" r="r" b="b"/>
              <a:pathLst>
                <a:path w="2965" h="3840" extrusionOk="0">
                  <a:moveTo>
                    <a:pt x="2903" y="0"/>
                  </a:moveTo>
                  <a:cubicBezTo>
                    <a:pt x="2825" y="0"/>
                    <a:pt x="2204" y="848"/>
                    <a:pt x="1428" y="1880"/>
                  </a:cubicBezTo>
                  <a:cubicBezTo>
                    <a:pt x="640" y="2935"/>
                    <a:pt x="1" y="3795"/>
                    <a:pt x="54" y="3838"/>
                  </a:cubicBezTo>
                  <a:cubicBezTo>
                    <a:pt x="56" y="3839"/>
                    <a:pt x="57" y="3840"/>
                    <a:pt x="59" y="3840"/>
                  </a:cubicBezTo>
                  <a:cubicBezTo>
                    <a:pt x="142" y="3840"/>
                    <a:pt x="852" y="3061"/>
                    <a:pt x="1625" y="2027"/>
                  </a:cubicBezTo>
                  <a:cubicBezTo>
                    <a:pt x="2420" y="968"/>
                    <a:pt x="2965" y="39"/>
                    <a:pt x="2907" y="1"/>
                  </a:cubicBezTo>
                  <a:cubicBezTo>
                    <a:pt x="2906" y="1"/>
                    <a:pt x="2905" y="0"/>
                    <a:pt x="2903" y="0"/>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523;p34"/>
            <p:cNvSpPr/>
            <p:nvPr/>
          </p:nvSpPr>
          <p:spPr>
            <a:xfrm>
              <a:off x="11204500" y="3812850"/>
              <a:ext cx="238525" cy="358000"/>
            </a:xfrm>
            <a:custGeom>
              <a:avLst/>
              <a:gdLst/>
              <a:ahLst/>
              <a:cxnLst/>
              <a:rect l="l" t="t" r="r" b="b"/>
              <a:pathLst>
                <a:path w="9541" h="14320" extrusionOk="0">
                  <a:moveTo>
                    <a:pt x="0" y="0"/>
                  </a:moveTo>
                  <a:lnTo>
                    <a:pt x="85" y="9549"/>
                  </a:lnTo>
                  <a:cubicBezTo>
                    <a:pt x="108" y="12176"/>
                    <a:pt x="2232" y="14320"/>
                    <a:pt x="4792" y="14320"/>
                  </a:cubicBezTo>
                  <a:cubicBezTo>
                    <a:pt x="4962" y="14320"/>
                    <a:pt x="5134" y="14310"/>
                    <a:pt x="5308" y="14291"/>
                  </a:cubicBezTo>
                  <a:lnTo>
                    <a:pt x="5397" y="14281"/>
                  </a:lnTo>
                  <a:cubicBezTo>
                    <a:pt x="7784" y="13990"/>
                    <a:pt x="9540" y="11889"/>
                    <a:pt x="9519" y="9483"/>
                  </a:cubicBezTo>
                  <a:lnTo>
                    <a:pt x="9489" y="6176"/>
                  </a:lnTo>
                  <a:lnTo>
                    <a:pt x="0" y="0"/>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524;p34"/>
            <p:cNvSpPr/>
            <p:nvPr/>
          </p:nvSpPr>
          <p:spPr>
            <a:xfrm>
              <a:off x="11236400" y="3862150"/>
              <a:ext cx="205325" cy="210175"/>
            </a:xfrm>
            <a:custGeom>
              <a:avLst/>
              <a:gdLst/>
              <a:ahLst/>
              <a:cxnLst/>
              <a:rect l="l" t="t" r="r" b="b"/>
              <a:pathLst>
                <a:path w="8213" h="8407" extrusionOk="0">
                  <a:moveTo>
                    <a:pt x="1" y="1"/>
                  </a:moveTo>
                  <a:lnTo>
                    <a:pt x="1" y="1"/>
                  </a:lnTo>
                  <a:cubicBezTo>
                    <a:pt x="292" y="7312"/>
                    <a:pt x="4194" y="8407"/>
                    <a:pt x="6506" y="8407"/>
                  </a:cubicBezTo>
                  <a:cubicBezTo>
                    <a:pt x="7496" y="8407"/>
                    <a:pt x="8194" y="8206"/>
                    <a:pt x="8194" y="8206"/>
                  </a:cubicBezTo>
                  <a:lnTo>
                    <a:pt x="8213" y="4204"/>
                  </a:lnTo>
                  <a:lnTo>
                    <a:pt x="1" y="1"/>
                  </a:ln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525;p34"/>
            <p:cNvSpPr/>
            <p:nvPr/>
          </p:nvSpPr>
          <p:spPr>
            <a:xfrm>
              <a:off x="11144125" y="3723100"/>
              <a:ext cx="81425" cy="101100"/>
            </a:xfrm>
            <a:custGeom>
              <a:avLst/>
              <a:gdLst/>
              <a:ahLst/>
              <a:cxnLst/>
              <a:rect l="l" t="t" r="r" b="b"/>
              <a:pathLst>
                <a:path w="3257" h="4044" extrusionOk="0">
                  <a:moveTo>
                    <a:pt x="1594" y="1"/>
                  </a:moveTo>
                  <a:cubicBezTo>
                    <a:pt x="1299" y="1"/>
                    <a:pt x="1003" y="71"/>
                    <a:pt x="767" y="244"/>
                  </a:cubicBezTo>
                  <a:cubicBezTo>
                    <a:pt x="489" y="448"/>
                    <a:pt x="320" y="773"/>
                    <a:pt x="228" y="1105"/>
                  </a:cubicBezTo>
                  <a:cubicBezTo>
                    <a:pt x="0" y="1934"/>
                    <a:pt x="235" y="2889"/>
                    <a:pt x="864" y="3476"/>
                  </a:cubicBezTo>
                  <a:cubicBezTo>
                    <a:pt x="1256" y="3843"/>
                    <a:pt x="1796" y="4044"/>
                    <a:pt x="2330" y="4044"/>
                  </a:cubicBezTo>
                  <a:cubicBezTo>
                    <a:pt x="2652" y="4044"/>
                    <a:pt x="2972" y="3971"/>
                    <a:pt x="3256" y="3818"/>
                  </a:cubicBezTo>
                  <a:lnTo>
                    <a:pt x="2899" y="334"/>
                  </a:lnTo>
                  <a:cubicBezTo>
                    <a:pt x="2553" y="199"/>
                    <a:pt x="2202" y="61"/>
                    <a:pt x="1832" y="15"/>
                  </a:cubicBezTo>
                  <a:cubicBezTo>
                    <a:pt x="1754" y="6"/>
                    <a:pt x="1674" y="1"/>
                    <a:pt x="1594"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526;p34"/>
            <p:cNvSpPr/>
            <p:nvPr/>
          </p:nvSpPr>
          <p:spPr>
            <a:xfrm>
              <a:off x="11161375" y="3737125"/>
              <a:ext cx="41725" cy="65275"/>
            </a:xfrm>
            <a:custGeom>
              <a:avLst/>
              <a:gdLst/>
              <a:ahLst/>
              <a:cxnLst/>
              <a:rect l="l" t="t" r="r" b="b"/>
              <a:pathLst>
                <a:path w="1669" h="2611" extrusionOk="0">
                  <a:moveTo>
                    <a:pt x="705" y="1"/>
                  </a:moveTo>
                  <a:cubicBezTo>
                    <a:pt x="649" y="1"/>
                    <a:pt x="601" y="72"/>
                    <a:pt x="650" y="123"/>
                  </a:cubicBezTo>
                  <a:cubicBezTo>
                    <a:pt x="850" y="322"/>
                    <a:pt x="1039" y="533"/>
                    <a:pt x="1208" y="759"/>
                  </a:cubicBezTo>
                  <a:lnTo>
                    <a:pt x="1208" y="759"/>
                  </a:lnTo>
                  <a:cubicBezTo>
                    <a:pt x="1144" y="740"/>
                    <a:pt x="1077" y="732"/>
                    <a:pt x="1010" y="732"/>
                  </a:cubicBezTo>
                  <a:cubicBezTo>
                    <a:pt x="687" y="732"/>
                    <a:pt x="355" y="936"/>
                    <a:pt x="230" y="1281"/>
                  </a:cubicBezTo>
                  <a:cubicBezTo>
                    <a:pt x="1" y="1909"/>
                    <a:pt x="535" y="2610"/>
                    <a:pt x="1170" y="2610"/>
                  </a:cubicBezTo>
                  <a:cubicBezTo>
                    <a:pt x="1237" y="2610"/>
                    <a:pt x="1305" y="2603"/>
                    <a:pt x="1373" y="2586"/>
                  </a:cubicBezTo>
                  <a:cubicBezTo>
                    <a:pt x="1477" y="2561"/>
                    <a:pt x="1459" y="2427"/>
                    <a:pt x="1373" y="2394"/>
                  </a:cubicBezTo>
                  <a:cubicBezTo>
                    <a:pt x="1019" y="2260"/>
                    <a:pt x="646" y="2165"/>
                    <a:pt x="547" y="1742"/>
                  </a:cubicBezTo>
                  <a:cubicBezTo>
                    <a:pt x="452" y="1332"/>
                    <a:pt x="731" y="994"/>
                    <a:pt x="1066" y="994"/>
                  </a:cubicBezTo>
                  <a:cubicBezTo>
                    <a:pt x="1211" y="994"/>
                    <a:pt x="1366" y="1056"/>
                    <a:pt x="1507" y="1203"/>
                  </a:cubicBezTo>
                  <a:cubicBezTo>
                    <a:pt x="1522" y="1220"/>
                    <a:pt x="1540" y="1226"/>
                    <a:pt x="1559" y="1226"/>
                  </a:cubicBezTo>
                  <a:cubicBezTo>
                    <a:pt x="1614" y="1226"/>
                    <a:pt x="1669" y="1165"/>
                    <a:pt x="1631" y="1108"/>
                  </a:cubicBezTo>
                  <a:cubicBezTo>
                    <a:pt x="1606" y="1062"/>
                    <a:pt x="1579" y="1021"/>
                    <a:pt x="1548" y="983"/>
                  </a:cubicBezTo>
                  <a:lnTo>
                    <a:pt x="1548" y="983"/>
                  </a:lnTo>
                  <a:cubicBezTo>
                    <a:pt x="1311" y="634"/>
                    <a:pt x="1063" y="318"/>
                    <a:pt x="753" y="21"/>
                  </a:cubicBezTo>
                  <a:cubicBezTo>
                    <a:pt x="738" y="7"/>
                    <a:pt x="721" y="1"/>
                    <a:pt x="705"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527;p34"/>
            <p:cNvSpPr/>
            <p:nvPr/>
          </p:nvSpPr>
          <p:spPr>
            <a:xfrm>
              <a:off x="11167625" y="3534950"/>
              <a:ext cx="396100" cy="455925"/>
            </a:xfrm>
            <a:custGeom>
              <a:avLst/>
              <a:gdLst/>
              <a:ahLst/>
              <a:cxnLst/>
              <a:rect l="l" t="t" r="r" b="b"/>
              <a:pathLst>
                <a:path w="15844" h="18237" extrusionOk="0">
                  <a:moveTo>
                    <a:pt x="7082" y="0"/>
                  </a:moveTo>
                  <a:cubicBezTo>
                    <a:pt x="6703" y="0"/>
                    <a:pt x="6476" y="36"/>
                    <a:pt x="6476" y="36"/>
                  </a:cubicBezTo>
                  <a:cubicBezTo>
                    <a:pt x="1" y="494"/>
                    <a:pt x="828" y="5404"/>
                    <a:pt x="2100" y="11948"/>
                  </a:cubicBezTo>
                  <a:cubicBezTo>
                    <a:pt x="2937" y="16259"/>
                    <a:pt x="5547" y="18236"/>
                    <a:pt x="9551" y="18236"/>
                  </a:cubicBezTo>
                  <a:cubicBezTo>
                    <a:pt x="9611" y="18236"/>
                    <a:pt x="9671" y="18236"/>
                    <a:pt x="9731" y="18235"/>
                  </a:cubicBezTo>
                  <a:cubicBezTo>
                    <a:pt x="13193" y="18185"/>
                    <a:pt x="15844" y="15934"/>
                    <a:pt x="14219" y="7326"/>
                  </a:cubicBezTo>
                  <a:cubicBezTo>
                    <a:pt x="12958" y="641"/>
                    <a:pt x="8677" y="0"/>
                    <a:pt x="7082"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528;p34"/>
            <p:cNvSpPr/>
            <p:nvPr/>
          </p:nvSpPr>
          <p:spPr>
            <a:xfrm>
              <a:off x="11381325" y="3670750"/>
              <a:ext cx="35375" cy="158500"/>
            </a:xfrm>
            <a:custGeom>
              <a:avLst/>
              <a:gdLst/>
              <a:ahLst/>
              <a:cxnLst/>
              <a:rect l="l" t="t" r="r" b="b"/>
              <a:pathLst>
                <a:path w="1415" h="6340" extrusionOk="0">
                  <a:moveTo>
                    <a:pt x="891" y="1"/>
                  </a:moveTo>
                  <a:cubicBezTo>
                    <a:pt x="857" y="1"/>
                    <a:pt x="825" y="23"/>
                    <a:pt x="825" y="70"/>
                  </a:cubicBezTo>
                  <a:cubicBezTo>
                    <a:pt x="821" y="1055"/>
                    <a:pt x="868" y="2039"/>
                    <a:pt x="898" y="3024"/>
                  </a:cubicBezTo>
                  <a:cubicBezTo>
                    <a:pt x="914" y="3536"/>
                    <a:pt x="1269" y="6036"/>
                    <a:pt x="356" y="6036"/>
                  </a:cubicBezTo>
                  <a:cubicBezTo>
                    <a:pt x="322" y="6036"/>
                    <a:pt x="286" y="6032"/>
                    <a:pt x="248" y="6025"/>
                  </a:cubicBezTo>
                  <a:cubicBezTo>
                    <a:pt x="237" y="6023"/>
                    <a:pt x="227" y="6022"/>
                    <a:pt x="217" y="6022"/>
                  </a:cubicBezTo>
                  <a:cubicBezTo>
                    <a:pt x="60" y="6022"/>
                    <a:pt x="0" y="6261"/>
                    <a:pt x="172" y="6304"/>
                  </a:cubicBezTo>
                  <a:cubicBezTo>
                    <a:pt x="267" y="6328"/>
                    <a:pt x="355" y="6339"/>
                    <a:pt x="435" y="6339"/>
                  </a:cubicBezTo>
                  <a:cubicBezTo>
                    <a:pt x="937" y="6339"/>
                    <a:pt x="1150" y="5898"/>
                    <a:pt x="1214" y="5362"/>
                  </a:cubicBezTo>
                  <a:cubicBezTo>
                    <a:pt x="1414" y="3699"/>
                    <a:pt x="1158" y="1730"/>
                    <a:pt x="968" y="70"/>
                  </a:cubicBezTo>
                  <a:cubicBezTo>
                    <a:pt x="963" y="25"/>
                    <a:pt x="926" y="1"/>
                    <a:pt x="891"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529;p34"/>
            <p:cNvSpPr/>
            <p:nvPr/>
          </p:nvSpPr>
          <p:spPr>
            <a:xfrm>
              <a:off x="11342550" y="3740875"/>
              <a:ext cx="24500" cy="23525"/>
            </a:xfrm>
            <a:custGeom>
              <a:avLst/>
              <a:gdLst/>
              <a:ahLst/>
              <a:cxnLst/>
              <a:rect l="l" t="t" r="r" b="b"/>
              <a:pathLst>
                <a:path w="980" h="941" extrusionOk="0">
                  <a:moveTo>
                    <a:pt x="474" y="1"/>
                  </a:moveTo>
                  <a:cubicBezTo>
                    <a:pt x="472" y="1"/>
                    <a:pt x="471" y="1"/>
                    <a:pt x="469" y="1"/>
                  </a:cubicBezTo>
                  <a:cubicBezTo>
                    <a:pt x="209" y="3"/>
                    <a:pt x="0" y="215"/>
                    <a:pt x="3" y="475"/>
                  </a:cubicBezTo>
                  <a:cubicBezTo>
                    <a:pt x="5" y="665"/>
                    <a:pt x="121" y="836"/>
                    <a:pt x="297" y="907"/>
                  </a:cubicBezTo>
                  <a:cubicBezTo>
                    <a:pt x="354" y="930"/>
                    <a:pt x="413" y="941"/>
                    <a:pt x="473" y="941"/>
                  </a:cubicBezTo>
                  <a:cubicBezTo>
                    <a:pt x="597" y="941"/>
                    <a:pt x="718" y="892"/>
                    <a:pt x="809" y="800"/>
                  </a:cubicBezTo>
                  <a:cubicBezTo>
                    <a:pt x="942" y="665"/>
                    <a:pt x="980" y="462"/>
                    <a:pt x="906" y="287"/>
                  </a:cubicBezTo>
                  <a:cubicBezTo>
                    <a:pt x="833" y="113"/>
                    <a:pt x="662" y="1"/>
                    <a:pt x="474"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530;p34"/>
            <p:cNvSpPr/>
            <p:nvPr/>
          </p:nvSpPr>
          <p:spPr>
            <a:xfrm>
              <a:off x="11451025" y="3737675"/>
              <a:ext cx="24500" cy="23550"/>
            </a:xfrm>
            <a:custGeom>
              <a:avLst/>
              <a:gdLst/>
              <a:ahLst/>
              <a:cxnLst/>
              <a:rect l="l" t="t" r="r" b="b"/>
              <a:pathLst>
                <a:path w="980" h="942" extrusionOk="0">
                  <a:moveTo>
                    <a:pt x="473" y="1"/>
                  </a:moveTo>
                  <a:cubicBezTo>
                    <a:pt x="471" y="1"/>
                    <a:pt x="469" y="1"/>
                    <a:pt x="468" y="1"/>
                  </a:cubicBezTo>
                  <a:cubicBezTo>
                    <a:pt x="209" y="3"/>
                    <a:pt x="0" y="215"/>
                    <a:pt x="2" y="475"/>
                  </a:cubicBezTo>
                  <a:cubicBezTo>
                    <a:pt x="3" y="665"/>
                    <a:pt x="120" y="835"/>
                    <a:pt x="297" y="907"/>
                  </a:cubicBezTo>
                  <a:cubicBezTo>
                    <a:pt x="353" y="930"/>
                    <a:pt x="413" y="941"/>
                    <a:pt x="472" y="941"/>
                  </a:cubicBezTo>
                  <a:cubicBezTo>
                    <a:pt x="595" y="941"/>
                    <a:pt x="717" y="892"/>
                    <a:pt x="807" y="801"/>
                  </a:cubicBezTo>
                  <a:cubicBezTo>
                    <a:pt x="941" y="665"/>
                    <a:pt x="980" y="462"/>
                    <a:pt x="905" y="287"/>
                  </a:cubicBezTo>
                  <a:cubicBezTo>
                    <a:pt x="831" y="114"/>
                    <a:pt x="662" y="1"/>
                    <a:pt x="473"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531;p34"/>
            <p:cNvSpPr/>
            <p:nvPr/>
          </p:nvSpPr>
          <p:spPr>
            <a:xfrm>
              <a:off x="11424475" y="3681875"/>
              <a:ext cx="60025" cy="17400"/>
            </a:xfrm>
            <a:custGeom>
              <a:avLst/>
              <a:gdLst/>
              <a:ahLst/>
              <a:cxnLst/>
              <a:rect l="l" t="t" r="r" b="b"/>
              <a:pathLst>
                <a:path w="2401" h="696" extrusionOk="0">
                  <a:moveTo>
                    <a:pt x="1109" y="1"/>
                  </a:moveTo>
                  <a:cubicBezTo>
                    <a:pt x="731" y="1"/>
                    <a:pt x="358" y="99"/>
                    <a:pt x="105" y="285"/>
                  </a:cubicBezTo>
                  <a:cubicBezTo>
                    <a:pt x="0" y="362"/>
                    <a:pt x="39" y="553"/>
                    <a:pt x="163" y="553"/>
                  </a:cubicBezTo>
                  <a:cubicBezTo>
                    <a:pt x="178" y="553"/>
                    <a:pt x="195" y="549"/>
                    <a:pt x="214" y="543"/>
                  </a:cubicBezTo>
                  <a:cubicBezTo>
                    <a:pt x="522" y="430"/>
                    <a:pt x="797" y="330"/>
                    <a:pt x="1115" y="330"/>
                  </a:cubicBezTo>
                  <a:cubicBezTo>
                    <a:pt x="1172" y="330"/>
                    <a:pt x="1231" y="334"/>
                    <a:pt x="1292" y="341"/>
                  </a:cubicBezTo>
                  <a:cubicBezTo>
                    <a:pt x="1650" y="382"/>
                    <a:pt x="1920" y="568"/>
                    <a:pt x="2247" y="690"/>
                  </a:cubicBezTo>
                  <a:cubicBezTo>
                    <a:pt x="2257" y="694"/>
                    <a:pt x="2266" y="696"/>
                    <a:pt x="2276" y="696"/>
                  </a:cubicBezTo>
                  <a:cubicBezTo>
                    <a:pt x="2345" y="696"/>
                    <a:pt x="2400" y="605"/>
                    <a:pt x="2359" y="544"/>
                  </a:cubicBezTo>
                  <a:cubicBezTo>
                    <a:pt x="2114" y="173"/>
                    <a:pt x="1608" y="1"/>
                    <a:pt x="1109"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532;p34"/>
            <p:cNvSpPr/>
            <p:nvPr/>
          </p:nvSpPr>
          <p:spPr>
            <a:xfrm>
              <a:off x="11305925" y="3678625"/>
              <a:ext cx="60025" cy="17375"/>
            </a:xfrm>
            <a:custGeom>
              <a:avLst/>
              <a:gdLst/>
              <a:ahLst/>
              <a:cxnLst/>
              <a:rect l="l" t="t" r="r" b="b"/>
              <a:pathLst>
                <a:path w="2401" h="695" extrusionOk="0">
                  <a:moveTo>
                    <a:pt x="1109" y="1"/>
                  </a:moveTo>
                  <a:cubicBezTo>
                    <a:pt x="731" y="1"/>
                    <a:pt x="358" y="99"/>
                    <a:pt x="105" y="285"/>
                  </a:cubicBezTo>
                  <a:cubicBezTo>
                    <a:pt x="0" y="362"/>
                    <a:pt x="39" y="553"/>
                    <a:pt x="163" y="553"/>
                  </a:cubicBezTo>
                  <a:cubicBezTo>
                    <a:pt x="178" y="553"/>
                    <a:pt x="195" y="550"/>
                    <a:pt x="214" y="543"/>
                  </a:cubicBezTo>
                  <a:cubicBezTo>
                    <a:pt x="522" y="429"/>
                    <a:pt x="796" y="330"/>
                    <a:pt x="1114" y="330"/>
                  </a:cubicBezTo>
                  <a:cubicBezTo>
                    <a:pt x="1172" y="330"/>
                    <a:pt x="1231" y="334"/>
                    <a:pt x="1292" y="341"/>
                  </a:cubicBezTo>
                  <a:cubicBezTo>
                    <a:pt x="1649" y="381"/>
                    <a:pt x="1920" y="568"/>
                    <a:pt x="2247" y="689"/>
                  </a:cubicBezTo>
                  <a:cubicBezTo>
                    <a:pt x="2257" y="693"/>
                    <a:pt x="2267" y="695"/>
                    <a:pt x="2276" y="695"/>
                  </a:cubicBezTo>
                  <a:cubicBezTo>
                    <a:pt x="2345" y="695"/>
                    <a:pt x="2400" y="605"/>
                    <a:pt x="2359" y="544"/>
                  </a:cubicBezTo>
                  <a:cubicBezTo>
                    <a:pt x="2114" y="173"/>
                    <a:pt x="1608" y="1"/>
                    <a:pt x="1109"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533;p34"/>
            <p:cNvSpPr/>
            <p:nvPr/>
          </p:nvSpPr>
          <p:spPr>
            <a:xfrm>
              <a:off x="11185175" y="3525925"/>
              <a:ext cx="313850" cy="203800"/>
            </a:xfrm>
            <a:custGeom>
              <a:avLst/>
              <a:gdLst/>
              <a:ahLst/>
              <a:cxnLst/>
              <a:rect l="l" t="t" r="r" b="b"/>
              <a:pathLst>
                <a:path w="12554" h="8152" extrusionOk="0">
                  <a:moveTo>
                    <a:pt x="6178" y="1"/>
                  </a:moveTo>
                  <a:cubicBezTo>
                    <a:pt x="5934" y="1"/>
                    <a:pt x="5691" y="8"/>
                    <a:pt x="5449" y="21"/>
                  </a:cubicBezTo>
                  <a:cubicBezTo>
                    <a:pt x="4498" y="72"/>
                    <a:pt x="3525" y="214"/>
                    <a:pt x="2695" y="678"/>
                  </a:cubicBezTo>
                  <a:cubicBezTo>
                    <a:pt x="1582" y="1299"/>
                    <a:pt x="831" y="2455"/>
                    <a:pt x="509" y="3689"/>
                  </a:cubicBezTo>
                  <a:cubicBezTo>
                    <a:pt x="187" y="4922"/>
                    <a:pt x="1" y="6595"/>
                    <a:pt x="237" y="7848"/>
                  </a:cubicBezTo>
                  <a:lnTo>
                    <a:pt x="1098" y="8151"/>
                  </a:lnTo>
                  <a:cubicBezTo>
                    <a:pt x="1318" y="8092"/>
                    <a:pt x="1404" y="7834"/>
                    <a:pt x="1454" y="7611"/>
                  </a:cubicBezTo>
                  <a:cubicBezTo>
                    <a:pt x="1721" y="6421"/>
                    <a:pt x="1903" y="5214"/>
                    <a:pt x="2000" y="3999"/>
                  </a:cubicBezTo>
                  <a:cubicBezTo>
                    <a:pt x="2637" y="4565"/>
                    <a:pt x="3446" y="5003"/>
                    <a:pt x="4292" y="5003"/>
                  </a:cubicBezTo>
                  <a:cubicBezTo>
                    <a:pt x="4349" y="5003"/>
                    <a:pt x="4406" y="5001"/>
                    <a:pt x="4463" y="4997"/>
                  </a:cubicBezTo>
                  <a:cubicBezTo>
                    <a:pt x="5371" y="4933"/>
                    <a:pt x="6262" y="4210"/>
                    <a:pt x="6282" y="3299"/>
                  </a:cubicBezTo>
                  <a:cubicBezTo>
                    <a:pt x="7178" y="4057"/>
                    <a:pt x="8160" y="4768"/>
                    <a:pt x="9298" y="5049"/>
                  </a:cubicBezTo>
                  <a:cubicBezTo>
                    <a:pt x="9599" y="5124"/>
                    <a:pt x="9913" y="5162"/>
                    <a:pt x="10227" y="5162"/>
                  </a:cubicBezTo>
                  <a:cubicBezTo>
                    <a:pt x="11101" y="5162"/>
                    <a:pt x="11970" y="4864"/>
                    <a:pt x="12534" y="4210"/>
                  </a:cubicBezTo>
                  <a:lnTo>
                    <a:pt x="12553" y="4263"/>
                  </a:lnTo>
                  <a:cubicBezTo>
                    <a:pt x="12063" y="2591"/>
                    <a:pt x="10780" y="1170"/>
                    <a:pt x="9166" y="513"/>
                  </a:cubicBezTo>
                  <a:cubicBezTo>
                    <a:pt x="8223" y="129"/>
                    <a:pt x="7199" y="1"/>
                    <a:pt x="6178" y="1"/>
                  </a:cubicBezTo>
                  <a:close/>
                </a:path>
              </a:pathLst>
            </a:custGeom>
            <a:solidFill>
              <a:srgbClr val="2D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534;p34"/>
            <p:cNvSpPr/>
            <p:nvPr/>
          </p:nvSpPr>
          <p:spPr>
            <a:xfrm>
              <a:off x="11363225" y="3834525"/>
              <a:ext cx="44950" cy="28125"/>
            </a:xfrm>
            <a:custGeom>
              <a:avLst/>
              <a:gdLst/>
              <a:ahLst/>
              <a:cxnLst/>
              <a:rect l="l" t="t" r="r" b="b"/>
              <a:pathLst>
                <a:path w="1798" h="1125" extrusionOk="0">
                  <a:moveTo>
                    <a:pt x="124" y="1"/>
                  </a:moveTo>
                  <a:cubicBezTo>
                    <a:pt x="65" y="1"/>
                    <a:pt x="3" y="53"/>
                    <a:pt x="3" y="116"/>
                  </a:cubicBezTo>
                  <a:cubicBezTo>
                    <a:pt x="0" y="685"/>
                    <a:pt x="663" y="1124"/>
                    <a:pt x="1240" y="1124"/>
                  </a:cubicBezTo>
                  <a:cubicBezTo>
                    <a:pt x="1422" y="1124"/>
                    <a:pt x="1596" y="1080"/>
                    <a:pt x="1737" y="982"/>
                  </a:cubicBezTo>
                  <a:cubicBezTo>
                    <a:pt x="1797" y="941"/>
                    <a:pt x="1777" y="847"/>
                    <a:pt x="1701" y="845"/>
                  </a:cubicBezTo>
                  <a:lnTo>
                    <a:pt x="1701" y="843"/>
                  </a:lnTo>
                  <a:cubicBezTo>
                    <a:pt x="1359" y="835"/>
                    <a:pt x="1043" y="863"/>
                    <a:pt x="738" y="675"/>
                  </a:cubicBezTo>
                  <a:cubicBezTo>
                    <a:pt x="475" y="511"/>
                    <a:pt x="381" y="263"/>
                    <a:pt x="197" y="36"/>
                  </a:cubicBezTo>
                  <a:cubicBezTo>
                    <a:pt x="177" y="11"/>
                    <a:pt x="151" y="1"/>
                    <a:pt x="124"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535;p34"/>
            <p:cNvSpPr/>
            <p:nvPr/>
          </p:nvSpPr>
          <p:spPr>
            <a:xfrm>
              <a:off x="11186750" y="3815000"/>
              <a:ext cx="23225" cy="18675"/>
            </a:xfrm>
            <a:custGeom>
              <a:avLst/>
              <a:gdLst/>
              <a:ahLst/>
              <a:cxnLst/>
              <a:rect l="l" t="t" r="r" b="b"/>
              <a:pathLst>
                <a:path w="929" h="747" extrusionOk="0">
                  <a:moveTo>
                    <a:pt x="466" y="1"/>
                  </a:moveTo>
                  <a:cubicBezTo>
                    <a:pt x="464" y="1"/>
                    <a:pt x="463" y="1"/>
                    <a:pt x="462" y="1"/>
                  </a:cubicBezTo>
                  <a:lnTo>
                    <a:pt x="461" y="1"/>
                  </a:lnTo>
                  <a:cubicBezTo>
                    <a:pt x="194" y="3"/>
                    <a:pt x="1" y="347"/>
                    <a:pt x="136" y="576"/>
                  </a:cubicBezTo>
                  <a:cubicBezTo>
                    <a:pt x="203" y="690"/>
                    <a:pt x="334" y="747"/>
                    <a:pt x="465" y="747"/>
                  </a:cubicBezTo>
                  <a:cubicBezTo>
                    <a:pt x="598" y="747"/>
                    <a:pt x="731" y="688"/>
                    <a:pt x="797" y="571"/>
                  </a:cubicBezTo>
                  <a:cubicBezTo>
                    <a:pt x="929" y="340"/>
                    <a:pt x="730" y="1"/>
                    <a:pt x="466"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0980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3"/>
          <p:cNvSpPr txBox="1">
            <a:spLocks noGrp="1"/>
          </p:cNvSpPr>
          <p:nvPr>
            <p:ph type="ctrTitle" idx="13"/>
          </p:nvPr>
        </p:nvSpPr>
        <p:spPr>
          <a:xfrm flipH="1">
            <a:off x="1813875" y="370172"/>
            <a:ext cx="5516100" cy="1229700"/>
          </a:xfrm>
          <a:prstGeom prst="rect">
            <a:avLst/>
          </a:prstGeom>
        </p:spPr>
        <p:txBody>
          <a:bodyPr spcFirstLastPara="1" wrap="square" lIns="91425" tIns="91425" rIns="91425" bIns="91425" anchor="t" anchorCtr="0">
            <a:noAutofit/>
          </a:bodyPr>
          <a:lstStyle/>
          <a:p>
            <a:r>
              <a:rPr lang="tr-TR" b="1" dirty="0"/>
              <a:t>DERS ALMA İŞLEMLERİ: </a:t>
            </a:r>
            <a:endParaRPr lang="tr-TR" dirty="0"/>
          </a:p>
        </p:txBody>
      </p:sp>
      <p:pic>
        <p:nvPicPr>
          <p:cNvPr id="386" name="Google Shape;386;p43"/>
          <p:cNvPicPr preferRelativeResize="0"/>
          <p:nvPr/>
        </p:nvPicPr>
        <p:blipFill>
          <a:blip r:embed="rId3">
            <a:alphaModFix/>
          </a:blip>
          <a:stretch>
            <a:fillRect/>
          </a:stretch>
        </p:blipFill>
        <p:spPr>
          <a:xfrm rot="846339">
            <a:off x="6391885" y="308023"/>
            <a:ext cx="612376" cy="501750"/>
          </a:xfrm>
          <a:prstGeom prst="rect">
            <a:avLst/>
          </a:prstGeom>
          <a:noFill/>
          <a:ln>
            <a:noFill/>
          </a:ln>
        </p:spPr>
      </p:pic>
      <p:pic>
        <p:nvPicPr>
          <p:cNvPr id="388" name="Google Shape;388;p43"/>
          <p:cNvPicPr preferRelativeResize="0"/>
          <p:nvPr/>
        </p:nvPicPr>
        <p:blipFill rotWithShape="1">
          <a:blip r:embed="rId4">
            <a:alphaModFix/>
          </a:blip>
          <a:srcRect l="25070" r="-25070"/>
          <a:stretch/>
        </p:blipFill>
        <p:spPr>
          <a:xfrm>
            <a:off x="25748" y="4540191"/>
            <a:ext cx="422451" cy="436848"/>
          </a:xfrm>
          <a:prstGeom prst="rect">
            <a:avLst/>
          </a:prstGeom>
          <a:noFill/>
          <a:ln>
            <a:noFill/>
          </a:ln>
        </p:spPr>
      </p:pic>
      <p:sp>
        <p:nvSpPr>
          <p:cNvPr id="98" name="Google Shape;273;p36"/>
          <p:cNvSpPr txBox="1">
            <a:spLocks/>
          </p:cNvSpPr>
          <p:nvPr/>
        </p:nvSpPr>
        <p:spPr>
          <a:xfrm flipH="1">
            <a:off x="1813875" y="1069297"/>
            <a:ext cx="6144197" cy="13589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a:solidFill>
                  <a:srgbClr val="6B4038"/>
                </a:solidFill>
                <a:latin typeface="Calibri Light" panose="020F0302020204030204" pitchFamily="34" charset="0"/>
                <a:cs typeface="Calibri Light" panose="020F0302020204030204" pitchFamily="34" charset="0"/>
              </a:rPr>
              <a:t>Ancak lisans öğrencileri </a:t>
            </a:r>
            <a:r>
              <a:rPr lang="tr-TR" sz="1600" dirty="0" err="1">
                <a:solidFill>
                  <a:srgbClr val="6B4038"/>
                </a:solidFill>
                <a:latin typeface="Calibri Light" panose="020F0302020204030204" pitchFamily="34" charset="0"/>
                <a:cs typeface="Calibri Light" panose="020F0302020204030204" pitchFamily="34" charset="0"/>
              </a:rPr>
              <a:t>önlisans</a:t>
            </a:r>
            <a:r>
              <a:rPr lang="tr-TR" sz="1600" dirty="0">
                <a:solidFill>
                  <a:srgbClr val="6B4038"/>
                </a:solidFill>
                <a:latin typeface="Calibri Light" panose="020F0302020204030204" pitchFamily="34" charset="0"/>
                <a:cs typeface="Calibri Light" panose="020F0302020204030204" pitchFamily="34" charset="0"/>
              </a:rPr>
              <a:t> programlarından, </a:t>
            </a:r>
            <a:r>
              <a:rPr lang="tr-TR" sz="1600" dirty="0" err="1">
                <a:solidFill>
                  <a:srgbClr val="6B4038"/>
                </a:solidFill>
                <a:latin typeface="Calibri Light" panose="020F0302020204030204" pitchFamily="34" charset="0"/>
                <a:cs typeface="Calibri Light" panose="020F0302020204030204" pitchFamily="34" charset="0"/>
              </a:rPr>
              <a:t>önlisans</a:t>
            </a:r>
            <a:r>
              <a:rPr lang="tr-TR" sz="1600" dirty="0">
                <a:solidFill>
                  <a:srgbClr val="6B4038"/>
                </a:solidFill>
                <a:latin typeface="Calibri Light" panose="020F0302020204030204" pitchFamily="34" charset="0"/>
                <a:cs typeface="Calibri Light" panose="020F0302020204030204" pitchFamily="34" charset="0"/>
              </a:rPr>
              <a:t> öğrencileri lisans programlarından ders alamaz. Üst yarıyıl/yıldan ders alma üçüncü yarıyıldan/ikinci yıldan itibaren başlar. </a:t>
            </a:r>
            <a:endParaRPr lang="tr-TR" sz="1600" dirty="0" smtClean="0">
              <a:solidFill>
                <a:srgbClr val="6B4038"/>
              </a:solidFill>
              <a:latin typeface="Calibri Light" panose="020F0302020204030204" pitchFamily="34" charset="0"/>
              <a:cs typeface="Calibri Light" panose="020F0302020204030204" pitchFamily="34" charset="0"/>
            </a:endParaRPr>
          </a:p>
          <a:p>
            <a:endParaRPr lang="tr-TR" sz="1600" dirty="0">
              <a:solidFill>
                <a:srgbClr val="6B4038"/>
              </a:solidFill>
              <a:latin typeface="Calibri Light" panose="020F0302020204030204" pitchFamily="34" charset="0"/>
              <a:cs typeface="Calibri Light" panose="020F0302020204030204" pitchFamily="34" charset="0"/>
            </a:endParaRPr>
          </a:p>
          <a:p>
            <a:r>
              <a:rPr lang="tr-TR" sz="1600" dirty="0" smtClean="0">
                <a:solidFill>
                  <a:srgbClr val="6B4038"/>
                </a:solidFill>
                <a:latin typeface="Calibri Light" panose="020F0302020204030204" pitchFamily="34" charset="0"/>
                <a:cs typeface="Calibri Light" panose="020F0302020204030204" pitchFamily="34" charset="0"/>
              </a:rPr>
              <a:t>Ders </a:t>
            </a:r>
            <a:r>
              <a:rPr lang="tr-TR" sz="1600" dirty="0">
                <a:solidFill>
                  <a:srgbClr val="6B4038"/>
                </a:solidFill>
                <a:latin typeface="Calibri Light" panose="020F0302020204030204" pitchFamily="34" charset="0"/>
                <a:cs typeface="Calibri Light" panose="020F0302020204030204" pitchFamily="34" charset="0"/>
              </a:rPr>
              <a:t>muafiyeti uygun görülen öğrenciye, muaf olduğu AKTS kredi yükü kadar, bir üst yarıyıldan/yıldan ders almasına izin verilir. </a:t>
            </a:r>
            <a:endParaRPr lang="tr-TR" sz="1800" dirty="0">
              <a:solidFill>
                <a:srgbClr val="6B4038"/>
              </a:solidFill>
              <a:latin typeface="Calibri Light" panose="020F0302020204030204" pitchFamily="34" charset="0"/>
              <a:cs typeface="Calibri Light" panose="020F0302020204030204" pitchFamily="34" charset="0"/>
            </a:endParaRPr>
          </a:p>
        </p:txBody>
      </p:sp>
      <p:grpSp>
        <p:nvGrpSpPr>
          <p:cNvPr id="194" name="Google Shape;1446;p34"/>
          <p:cNvGrpSpPr/>
          <p:nvPr/>
        </p:nvGrpSpPr>
        <p:grpSpPr>
          <a:xfrm>
            <a:off x="144887" y="2850400"/>
            <a:ext cx="1487268" cy="2085817"/>
            <a:chOff x="10383350" y="3525925"/>
            <a:chExt cx="2056100" cy="2883575"/>
          </a:xfrm>
        </p:grpSpPr>
        <p:sp>
          <p:nvSpPr>
            <p:cNvPr id="195" name="Google Shape;1447;p34"/>
            <p:cNvSpPr/>
            <p:nvPr/>
          </p:nvSpPr>
          <p:spPr>
            <a:xfrm>
              <a:off x="10774425" y="5695775"/>
              <a:ext cx="993600" cy="89150"/>
            </a:xfrm>
            <a:custGeom>
              <a:avLst/>
              <a:gdLst/>
              <a:ahLst/>
              <a:cxnLst/>
              <a:rect l="l" t="t" r="r" b="b"/>
              <a:pathLst>
                <a:path w="39744" h="3566" extrusionOk="0">
                  <a:moveTo>
                    <a:pt x="36" y="1"/>
                  </a:moveTo>
                  <a:cubicBezTo>
                    <a:pt x="16" y="1"/>
                    <a:pt x="0" y="16"/>
                    <a:pt x="0" y="35"/>
                  </a:cubicBezTo>
                  <a:lnTo>
                    <a:pt x="0" y="3530"/>
                  </a:lnTo>
                  <a:cubicBezTo>
                    <a:pt x="0" y="3550"/>
                    <a:pt x="16" y="3566"/>
                    <a:pt x="36" y="3566"/>
                  </a:cubicBezTo>
                  <a:lnTo>
                    <a:pt x="39708" y="3566"/>
                  </a:lnTo>
                  <a:cubicBezTo>
                    <a:pt x="39728" y="3566"/>
                    <a:pt x="39743" y="3550"/>
                    <a:pt x="39743" y="3530"/>
                  </a:cubicBezTo>
                  <a:lnTo>
                    <a:pt x="39743" y="35"/>
                  </a:lnTo>
                  <a:cubicBezTo>
                    <a:pt x="39743" y="16"/>
                    <a:pt x="39728" y="1"/>
                    <a:pt x="39708" y="1"/>
                  </a:cubicBezTo>
                  <a:close/>
                </a:path>
              </a:pathLst>
            </a:custGeom>
            <a:solidFill>
              <a:srgbClr val="61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448;p34"/>
            <p:cNvSpPr/>
            <p:nvPr/>
          </p:nvSpPr>
          <p:spPr>
            <a:xfrm>
              <a:off x="11330300" y="5400850"/>
              <a:ext cx="522050" cy="299100"/>
            </a:xfrm>
            <a:custGeom>
              <a:avLst/>
              <a:gdLst/>
              <a:ahLst/>
              <a:cxnLst/>
              <a:rect l="l" t="t" r="r" b="b"/>
              <a:pathLst>
                <a:path w="20882" h="11964" extrusionOk="0">
                  <a:moveTo>
                    <a:pt x="0" y="0"/>
                  </a:moveTo>
                  <a:lnTo>
                    <a:pt x="139" y="11963"/>
                  </a:lnTo>
                  <a:lnTo>
                    <a:pt x="20882" y="11963"/>
                  </a:lnTo>
                  <a:lnTo>
                    <a:pt x="20882" y="0"/>
                  </a:lnTo>
                  <a:close/>
                </a:path>
              </a:pathLst>
            </a:custGeom>
            <a:solidFill>
              <a:srgbClr val="CC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449;p34"/>
            <p:cNvSpPr/>
            <p:nvPr/>
          </p:nvSpPr>
          <p:spPr>
            <a:xfrm>
              <a:off x="10648150" y="4508300"/>
              <a:ext cx="851650" cy="900525"/>
            </a:xfrm>
            <a:custGeom>
              <a:avLst/>
              <a:gdLst/>
              <a:ahLst/>
              <a:cxnLst/>
              <a:rect l="l" t="t" r="r" b="b"/>
              <a:pathLst>
                <a:path w="34066" h="36021" extrusionOk="0">
                  <a:moveTo>
                    <a:pt x="0" y="0"/>
                  </a:moveTo>
                  <a:lnTo>
                    <a:pt x="8966" y="36020"/>
                  </a:lnTo>
                  <a:lnTo>
                    <a:pt x="34065" y="35565"/>
                  </a:lnTo>
                  <a:lnTo>
                    <a:pt x="22231" y="0"/>
                  </a:lnTo>
                  <a:close/>
                </a:path>
              </a:pathLst>
            </a:custGeom>
            <a:solidFill>
              <a:srgbClr val="CC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450;p34"/>
            <p:cNvSpPr/>
            <p:nvPr/>
          </p:nvSpPr>
          <p:spPr>
            <a:xfrm>
              <a:off x="10774425" y="5784900"/>
              <a:ext cx="195750" cy="622325"/>
            </a:xfrm>
            <a:custGeom>
              <a:avLst/>
              <a:gdLst/>
              <a:ahLst/>
              <a:cxnLst/>
              <a:rect l="l" t="t" r="r" b="b"/>
              <a:pathLst>
                <a:path w="7830" h="24893" extrusionOk="0">
                  <a:moveTo>
                    <a:pt x="4323" y="1"/>
                  </a:moveTo>
                  <a:lnTo>
                    <a:pt x="0" y="24893"/>
                  </a:lnTo>
                  <a:lnTo>
                    <a:pt x="1631" y="24893"/>
                  </a:lnTo>
                  <a:lnTo>
                    <a:pt x="7829" y="1"/>
                  </a:lnTo>
                  <a:close/>
                </a:path>
              </a:pathLst>
            </a:custGeom>
            <a:solidFill>
              <a:srgbClr val="61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451;p34"/>
            <p:cNvSpPr/>
            <p:nvPr/>
          </p:nvSpPr>
          <p:spPr>
            <a:xfrm>
              <a:off x="11125400" y="5784900"/>
              <a:ext cx="195750" cy="622325"/>
            </a:xfrm>
            <a:custGeom>
              <a:avLst/>
              <a:gdLst/>
              <a:ahLst/>
              <a:cxnLst/>
              <a:rect l="l" t="t" r="r" b="b"/>
              <a:pathLst>
                <a:path w="7830" h="24893" extrusionOk="0">
                  <a:moveTo>
                    <a:pt x="4324" y="1"/>
                  </a:moveTo>
                  <a:lnTo>
                    <a:pt x="1" y="24893"/>
                  </a:lnTo>
                  <a:lnTo>
                    <a:pt x="1632" y="24893"/>
                  </a:lnTo>
                  <a:lnTo>
                    <a:pt x="7830" y="1"/>
                  </a:lnTo>
                  <a:close/>
                </a:path>
              </a:pathLst>
            </a:custGeom>
            <a:solidFill>
              <a:srgbClr val="8C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452;p34"/>
            <p:cNvSpPr/>
            <p:nvPr/>
          </p:nvSpPr>
          <p:spPr>
            <a:xfrm>
              <a:off x="11415775" y="5784900"/>
              <a:ext cx="195775" cy="622325"/>
            </a:xfrm>
            <a:custGeom>
              <a:avLst/>
              <a:gdLst/>
              <a:ahLst/>
              <a:cxnLst/>
              <a:rect l="l" t="t" r="r" b="b"/>
              <a:pathLst>
                <a:path w="7831" h="24893" extrusionOk="0">
                  <a:moveTo>
                    <a:pt x="1" y="1"/>
                  </a:moveTo>
                  <a:lnTo>
                    <a:pt x="6199" y="24893"/>
                  </a:lnTo>
                  <a:lnTo>
                    <a:pt x="7830" y="24893"/>
                  </a:lnTo>
                  <a:lnTo>
                    <a:pt x="3507" y="1"/>
                  </a:lnTo>
                  <a:close/>
                </a:path>
              </a:pathLst>
            </a:custGeom>
            <a:solidFill>
              <a:srgbClr val="61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453;p34"/>
            <p:cNvSpPr/>
            <p:nvPr/>
          </p:nvSpPr>
          <p:spPr>
            <a:xfrm>
              <a:off x="10383350" y="4508300"/>
              <a:ext cx="950450" cy="1191675"/>
            </a:xfrm>
            <a:custGeom>
              <a:avLst/>
              <a:gdLst/>
              <a:ahLst/>
              <a:cxnLst/>
              <a:rect l="l" t="t" r="r" b="b"/>
              <a:pathLst>
                <a:path w="38018" h="47667" extrusionOk="0">
                  <a:moveTo>
                    <a:pt x="10592" y="0"/>
                  </a:moveTo>
                  <a:cubicBezTo>
                    <a:pt x="4479" y="0"/>
                    <a:pt x="1" y="5758"/>
                    <a:pt x="1505" y="11682"/>
                  </a:cubicBezTo>
                  <a:lnTo>
                    <a:pt x="10592" y="47500"/>
                  </a:lnTo>
                  <a:lnTo>
                    <a:pt x="38017" y="47666"/>
                  </a:lnTo>
                  <a:lnTo>
                    <a:pt x="38017" y="47666"/>
                  </a:lnTo>
                  <a:lnTo>
                    <a:pt x="37878" y="35702"/>
                  </a:lnTo>
                  <a:lnTo>
                    <a:pt x="19444" y="35702"/>
                  </a:lnTo>
                  <a:lnTo>
                    <a:pt x="10592" y="0"/>
                  </a:lnTo>
                  <a:close/>
                </a:path>
              </a:pathLst>
            </a:custGeom>
            <a:solidFill>
              <a:srgbClr val="DCB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454;p34"/>
            <p:cNvSpPr/>
            <p:nvPr/>
          </p:nvSpPr>
          <p:spPr>
            <a:xfrm>
              <a:off x="10501050" y="4559875"/>
              <a:ext cx="832750" cy="998425"/>
            </a:xfrm>
            <a:custGeom>
              <a:avLst/>
              <a:gdLst/>
              <a:ahLst/>
              <a:cxnLst/>
              <a:rect l="l" t="t" r="r" b="b"/>
              <a:pathLst>
                <a:path w="33310" h="39937" extrusionOk="0">
                  <a:moveTo>
                    <a:pt x="17" y="1"/>
                  </a:moveTo>
                  <a:cubicBezTo>
                    <a:pt x="16" y="1"/>
                    <a:pt x="16" y="1"/>
                    <a:pt x="16" y="1"/>
                  </a:cubicBezTo>
                  <a:cubicBezTo>
                    <a:pt x="1" y="5"/>
                    <a:pt x="38" y="226"/>
                    <a:pt x="127" y="644"/>
                  </a:cubicBezTo>
                  <a:cubicBezTo>
                    <a:pt x="225" y="1075"/>
                    <a:pt x="363" y="1684"/>
                    <a:pt x="538" y="2463"/>
                  </a:cubicBezTo>
                  <a:cubicBezTo>
                    <a:pt x="912" y="4054"/>
                    <a:pt x="1450" y="6332"/>
                    <a:pt x="2112" y="9141"/>
                  </a:cubicBezTo>
                  <a:cubicBezTo>
                    <a:pt x="3462" y="14773"/>
                    <a:pt x="5298" y="22566"/>
                    <a:pt x="7603" y="31107"/>
                  </a:cubicBezTo>
                  <a:cubicBezTo>
                    <a:pt x="8426" y="34147"/>
                    <a:pt x="9260" y="37074"/>
                    <a:pt x="10073" y="39769"/>
                  </a:cubicBezTo>
                  <a:lnTo>
                    <a:pt x="10123" y="39936"/>
                  </a:lnTo>
                  <a:lnTo>
                    <a:pt x="10298" y="39936"/>
                  </a:lnTo>
                  <a:cubicBezTo>
                    <a:pt x="16961" y="39922"/>
                    <a:pt x="22715" y="39891"/>
                    <a:pt x="26801" y="39850"/>
                  </a:cubicBezTo>
                  <a:lnTo>
                    <a:pt x="31588" y="39781"/>
                  </a:lnTo>
                  <a:lnTo>
                    <a:pt x="32867" y="39742"/>
                  </a:lnTo>
                  <a:cubicBezTo>
                    <a:pt x="33158" y="39729"/>
                    <a:pt x="33309" y="39715"/>
                    <a:pt x="33309" y="39701"/>
                  </a:cubicBezTo>
                  <a:cubicBezTo>
                    <a:pt x="33309" y="39688"/>
                    <a:pt x="33158" y="39674"/>
                    <a:pt x="32867" y="39661"/>
                  </a:cubicBezTo>
                  <a:lnTo>
                    <a:pt x="31588" y="39622"/>
                  </a:lnTo>
                  <a:lnTo>
                    <a:pt x="26801" y="39553"/>
                  </a:lnTo>
                  <a:cubicBezTo>
                    <a:pt x="22751" y="39512"/>
                    <a:pt x="17062" y="39482"/>
                    <a:pt x="10473" y="39467"/>
                  </a:cubicBezTo>
                  <a:lnTo>
                    <a:pt x="10473" y="39467"/>
                  </a:lnTo>
                  <a:cubicBezTo>
                    <a:pt x="9690" y="36819"/>
                    <a:pt x="8881" y="33953"/>
                    <a:pt x="8076" y="30980"/>
                  </a:cubicBezTo>
                  <a:cubicBezTo>
                    <a:pt x="5773" y="22448"/>
                    <a:pt x="3885" y="14670"/>
                    <a:pt x="2447" y="9059"/>
                  </a:cubicBezTo>
                  <a:cubicBezTo>
                    <a:pt x="1735" y="6250"/>
                    <a:pt x="1143" y="3982"/>
                    <a:pt x="722" y="2417"/>
                  </a:cubicBezTo>
                  <a:cubicBezTo>
                    <a:pt x="509" y="1648"/>
                    <a:pt x="342" y="1045"/>
                    <a:pt x="223" y="619"/>
                  </a:cubicBezTo>
                  <a:cubicBezTo>
                    <a:pt x="105" y="213"/>
                    <a:pt x="34" y="1"/>
                    <a:pt x="17" y="1"/>
                  </a:cubicBezTo>
                  <a:close/>
                </a:path>
              </a:pathLst>
            </a:custGeom>
            <a:solidFill>
              <a:srgbClr val="CC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455;p34"/>
            <p:cNvSpPr/>
            <p:nvPr/>
          </p:nvSpPr>
          <p:spPr>
            <a:xfrm>
              <a:off x="11730900" y="6190875"/>
              <a:ext cx="342600" cy="6150"/>
            </a:xfrm>
            <a:custGeom>
              <a:avLst/>
              <a:gdLst/>
              <a:ahLst/>
              <a:cxnLst/>
              <a:rect l="l" t="t" r="r" b="b"/>
              <a:pathLst>
                <a:path w="13704" h="246" extrusionOk="0">
                  <a:moveTo>
                    <a:pt x="6853" y="0"/>
                  </a:moveTo>
                  <a:cubicBezTo>
                    <a:pt x="3068" y="0"/>
                    <a:pt x="0" y="56"/>
                    <a:pt x="0" y="122"/>
                  </a:cubicBezTo>
                  <a:cubicBezTo>
                    <a:pt x="0" y="190"/>
                    <a:pt x="3070" y="246"/>
                    <a:pt x="6853" y="246"/>
                  </a:cubicBezTo>
                  <a:cubicBezTo>
                    <a:pt x="10635" y="246"/>
                    <a:pt x="13703" y="190"/>
                    <a:pt x="13703" y="122"/>
                  </a:cubicBezTo>
                  <a:cubicBezTo>
                    <a:pt x="13703" y="55"/>
                    <a:pt x="10637" y="0"/>
                    <a:pt x="6853"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456;p34"/>
            <p:cNvSpPr/>
            <p:nvPr/>
          </p:nvSpPr>
          <p:spPr>
            <a:xfrm>
              <a:off x="12056900" y="6190875"/>
              <a:ext cx="271550" cy="6150"/>
            </a:xfrm>
            <a:custGeom>
              <a:avLst/>
              <a:gdLst/>
              <a:ahLst/>
              <a:cxnLst/>
              <a:rect l="l" t="t" r="r" b="b"/>
              <a:pathLst>
                <a:path w="10862" h="246" extrusionOk="0">
                  <a:moveTo>
                    <a:pt x="5431" y="0"/>
                  </a:moveTo>
                  <a:cubicBezTo>
                    <a:pt x="2431" y="0"/>
                    <a:pt x="0" y="56"/>
                    <a:pt x="0" y="122"/>
                  </a:cubicBezTo>
                  <a:cubicBezTo>
                    <a:pt x="0" y="190"/>
                    <a:pt x="2433" y="246"/>
                    <a:pt x="5431" y="246"/>
                  </a:cubicBezTo>
                  <a:cubicBezTo>
                    <a:pt x="8430" y="246"/>
                    <a:pt x="10862" y="190"/>
                    <a:pt x="10862" y="122"/>
                  </a:cubicBezTo>
                  <a:cubicBezTo>
                    <a:pt x="10862" y="55"/>
                    <a:pt x="8431" y="0"/>
                    <a:pt x="5431"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457;p34"/>
            <p:cNvSpPr/>
            <p:nvPr/>
          </p:nvSpPr>
          <p:spPr>
            <a:xfrm>
              <a:off x="11604550" y="4357975"/>
              <a:ext cx="53825" cy="202600"/>
            </a:xfrm>
            <a:custGeom>
              <a:avLst/>
              <a:gdLst/>
              <a:ahLst/>
              <a:cxnLst/>
              <a:rect l="l" t="t" r="r" b="b"/>
              <a:pathLst>
                <a:path w="2153" h="8104" extrusionOk="0">
                  <a:moveTo>
                    <a:pt x="35" y="1"/>
                  </a:moveTo>
                  <a:cubicBezTo>
                    <a:pt x="33" y="1"/>
                    <a:pt x="32" y="1"/>
                    <a:pt x="31" y="2"/>
                  </a:cubicBezTo>
                  <a:cubicBezTo>
                    <a:pt x="0" y="30"/>
                    <a:pt x="346" y="384"/>
                    <a:pt x="758" y="1051"/>
                  </a:cubicBezTo>
                  <a:cubicBezTo>
                    <a:pt x="1170" y="1712"/>
                    <a:pt x="1622" y="2720"/>
                    <a:pt x="1764" y="3903"/>
                  </a:cubicBezTo>
                  <a:cubicBezTo>
                    <a:pt x="1905" y="5087"/>
                    <a:pt x="1704" y="6172"/>
                    <a:pt x="1458" y="6912"/>
                  </a:cubicBezTo>
                  <a:cubicBezTo>
                    <a:pt x="1216" y="7657"/>
                    <a:pt x="964" y="8082"/>
                    <a:pt x="1001" y="8104"/>
                  </a:cubicBezTo>
                  <a:cubicBezTo>
                    <a:pt x="1001" y="8104"/>
                    <a:pt x="1002" y="8104"/>
                    <a:pt x="1003" y="8104"/>
                  </a:cubicBezTo>
                  <a:cubicBezTo>
                    <a:pt x="1020" y="8104"/>
                    <a:pt x="1096" y="8007"/>
                    <a:pt x="1210" y="7824"/>
                  </a:cubicBezTo>
                  <a:cubicBezTo>
                    <a:pt x="1326" y="7633"/>
                    <a:pt x="1476" y="7344"/>
                    <a:pt x="1622" y="6970"/>
                  </a:cubicBezTo>
                  <a:cubicBezTo>
                    <a:pt x="1916" y="6226"/>
                    <a:pt x="2153" y="5104"/>
                    <a:pt x="2007" y="3873"/>
                  </a:cubicBezTo>
                  <a:cubicBezTo>
                    <a:pt x="1861" y="2644"/>
                    <a:pt x="1363" y="1609"/>
                    <a:pt x="902" y="956"/>
                  </a:cubicBezTo>
                  <a:cubicBezTo>
                    <a:pt x="672" y="626"/>
                    <a:pt x="459" y="382"/>
                    <a:pt x="300" y="224"/>
                  </a:cubicBezTo>
                  <a:cubicBezTo>
                    <a:pt x="152" y="77"/>
                    <a:pt x="55" y="1"/>
                    <a:pt x="35"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458;p34"/>
            <p:cNvSpPr/>
            <p:nvPr/>
          </p:nvSpPr>
          <p:spPr>
            <a:xfrm>
              <a:off x="11625425" y="4555600"/>
              <a:ext cx="8575" cy="188325"/>
            </a:xfrm>
            <a:custGeom>
              <a:avLst/>
              <a:gdLst/>
              <a:ahLst/>
              <a:cxnLst/>
              <a:rect l="l" t="t" r="r" b="b"/>
              <a:pathLst>
                <a:path w="343" h="7533" extrusionOk="0">
                  <a:moveTo>
                    <a:pt x="310" y="1"/>
                  </a:moveTo>
                  <a:cubicBezTo>
                    <a:pt x="278" y="1"/>
                    <a:pt x="209" y="419"/>
                    <a:pt x="144" y="1096"/>
                  </a:cubicBezTo>
                  <a:cubicBezTo>
                    <a:pt x="78" y="1777"/>
                    <a:pt x="20" y="2721"/>
                    <a:pt x="10" y="3764"/>
                  </a:cubicBezTo>
                  <a:cubicBezTo>
                    <a:pt x="0" y="4807"/>
                    <a:pt x="39" y="5751"/>
                    <a:pt x="90" y="6433"/>
                  </a:cubicBezTo>
                  <a:cubicBezTo>
                    <a:pt x="142" y="7114"/>
                    <a:pt x="203" y="7533"/>
                    <a:pt x="237" y="7533"/>
                  </a:cubicBezTo>
                  <a:cubicBezTo>
                    <a:pt x="237" y="7533"/>
                    <a:pt x="237" y="7533"/>
                    <a:pt x="237" y="7533"/>
                  </a:cubicBezTo>
                  <a:cubicBezTo>
                    <a:pt x="271" y="7530"/>
                    <a:pt x="271" y="7107"/>
                    <a:pt x="264" y="6426"/>
                  </a:cubicBezTo>
                  <a:cubicBezTo>
                    <a:pt x="256" y="5745"/>
                    <a:pt x="245" y="4805"/>
                    <a:pt x="255" y="3767"/>
                  </a:cubicBezTo>
                  <a:cubicBezTo>
                    <a:pt x="265" y="2728"/>
                    <a:pt x="295" y="1788"/>
                    <a:pt x="316" y="1107"/>
                  </a:cubicBezTo>
                  <a:cubicBezTo>
                    <a:pt x="337" y="426"/>
                    <a:pt x="343" y="3"/>
                    <a:pt x="310" y="1"/>
                  </a:cubicBezTo>
                  <a:cubicBezTo>
                    <a:pt x="310" y="1"/>
                    <a:pt x="310" y="1"/>
                    <a:pt x="310"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459;p34"/>
            <p:cNvSpPr/>
            <p:nvPr/>
          </p:nvSpPr>
          <p:spPr>
            <a:xfrm>
              <a:off x="10412950" y="5423450"/>
              <a:ext cx="501250" cy="328875"/>
            </a:xfrm>
            <a:custGeom>
              <a:avLst/>
              <a:gdLst/>
              <a:ahLst/>
              <a:cxnLst/>
              <a:rect l="l" t="t" r="r" b="b"/>
              <a:pathLst>
                <a:path w="20050" h="13155" extrusionOk="0">
                  <a:moveTo>
                    <a:pt x="2362" y="0"/>
                  </a:moveTo>
                  <a:cubicBezTo>
                    <a:pt x="1058" y="0"/>
                    <a:pt x="1" y="1058"/>
                    <a:pt x="1" y="2361"/>
                  </a:cubicBezTo>
                  <a:lnTo>
                    <a:pt x="1" y="10795"/>
                  </a:lnTo>
                  <a:cubicBezTo>
                    <a:pt x="1" y="12099"/>
                    <a:pt x="1058" y="13155"/>
                    <a:pt x="2362" y="13155"/>
                  </a:cubicBezTo>
                  <a:lnTo>
                    <a:pt x="17687" y="13155"/>
                  </a:lnTo>
                  <a:cubicBezTo>
                    <a:pt x="18992" y="13155"/>
                    <a:pt x="20048" y="12099"/>
                    <a:pt x="20048" y="10795"/>
                  </a:cubicBezTo>
                  <a:lnTo>
                    <a:pt x="20048" y="2361"/>
                  </a:lnTo>
                  <a:cubicBezTo>
                    <a:pt x="20050" y="1057"/>
                    <a:pt x="18992" y="0"/>
                    <a:pt x="17687"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460;p34"/>
            <p:cNvSpPr/>
            <p:nvPr/>
          </p:nvSpPr>
          <p:spPr>
            <a:xfrm>
              <a:off x="10415425" y="5462475"/>
              <a:ext cx="446025" cy="290025"/>
            </a:xfrm>
            <a:custGeom>
              <a:avLst/>
              <a:gdLst/>
              <a:ahLst/>
              <a:cxnLst/>
              <a:rect l="l" t="t" r="r" b="b"/>
              <a:pathLst>
                <a:path w="17841" h="11601" extrusionOk="0">
                  <a:moveTo>
                    <a:pt x="14330" y="1"/>
                  </a:moveTo>
                  <a:cubicBezTo>
                    <a:pt x="14258" y="1"/>
                    <a:pt x="14186" y="1"/>
                    <a:pt x="14115" y="1"/>
                  </a:cubicBezTo>
                  <a:lnTo>
                    <a:pt x="4134" y="36"/>
                  </a:lnTo>
                  <a:cubicBezTo>
                    <a:pt x="2880" y="53"/>
                    <a:pt x="1855" y="65"/>
                    <a:pt x="1109" y="75"/>
                  </a:cubicBezTo>
                  <a:lnTo>
                    <a:pt x="287" y="99"/>
                  </a:lnTo>
                  <a:cubicBezTo>
                    <a:pt x="99" y="106"/>
                    <a:pt x="1" y="115"/>
                    <a:pt x="1" y="123"/>
                  </a:cubicBezTo>
                  <a:cubicBezTo>
                    <a:pt x="1" y="132"/>
                    <a:pt x="99" y="140"/>
                    <a:pt x="287" y="147"/>
                  </a:cubicBezTo>
                  <a:lnTo>
                    <a:pt x="1110" y="171"/>
                  </a:lnTo>
                  <a:lnTo>
                    <a:pt x="4134" y="210"/>
                  </a:lnTo>
                  <a:lnTo>
                    <a:pt x="14116" y="246"/>
                  </a:lnTo>
                  <a:cubicBezTo>
                    <a:pt x="14207" y="246"/>
                    <a:pt x="14298" y="246"/>
                    <a:pt x="14389" y="246"/>
                  </a:cubicBezTo>
                  <a:cubicBezTo>
                    <a:pt x="14782" y="246"/>
                    <a:pt x="15169" y="250"/>
                    <a:pt x="15552" y="269"/>
                  </a:cubicBezTo>
                  <a:cubicBezTo>
                    <a:pt x="15786" y="281"/>
                    <a:pt x="16019" y="295"/>
                    <a:pt x="16245" y="325"/>
                  </a:cubicBezTo>
                  <a:cubicBezTo>
                    <a:pt x="16356" y="341"/>
                    <a:pt x="16469" y="361"/>
                    <a:pt x="16560" y="391"/>
                  </a:cubicBezTo>
                  <a:cubicBezTo>
                    <a:pt x="16636" y="418"/>
                    <a:pt x="16732" y="492"/>
                    <a:pt x="16804" y="557"/>
                  </a:cubicBezTo>
                  <a:cubicBezTo>
                    <a:pt x="17106" y="845"/>
                    <a:pt x="17220" y="1291"/>
                    <a:pt x="17282" y="1711"/>
                  </a:cubicBezTo>
                  <a:cubicBezTo>
                    <a:pt x="17340" y="2138"/>
                    <a:pt x="17360" y="2576"/>
                    <a:pt x="17393" y="2995"/>
                  </a:cubicBezTo>
                  <a:cubicBezTo>
                    <a:pt x="17515" y="4677"/>
                    <a:pt x="17591" y="6194"/>
                    <a:pt x="17641" y="7469"/>
                  </a:cubicBezTo>
                  <a:cubicBezTo>
                    <a:pt x="17678" y="8722"/>
                    <a:pt x="17708" y="9746"/>
                    <a:pt x="17731" y="10491"/>
                  </a:cubicBezTo>
                  <a:cubicBezTo>
                    <a:pt x="17741" y="10828"/>
                    <a:pt x="17748" y="11100"/>
                    <a:pt x="17754" y="11314"/>
                  </a:cubicBezTo>
                  <a:cubicBezTo>
                    <a:pt x="17762" y="11502"/>
                    <a:pt x="17769" y="11601"/>
                    <a:pt x="17778" y="11601"/>
                  </a:cubicBezTo>
                  <a:cubicBezTo>
                    <a:pt x="17786" y="11601"/>
                    <a:pt x="17795" y="11502"/>
                    <a:pt x="17803" y="11313"/>
                  </a:cubicBezTo>
                  <a:cubicBezTo>
                    <a:pt x="17809" y="11099"/>
                    <a:pt x="17816" y="10827"/>
                    <a:pt x="17826" y="10491"/>
                  </a:cubicBezTo>
                  <a:cubicBezTo>
                    <a:pt x="17838" y="9776"/>
                    <a:pt x="17840" y="8742"/>
                    <a:pt x="17813" y="7465"/>
                  </a:cubicBezTo>
                  <a:cubicBezTo>
                    <a:pt x="17785" y="6187"/>
                    <a:pt x="17727" y="4665"/>
                    <a:pt x="17618" y="2979"/>
                  </a:cubicBezTo>
                  <a:cubicBezTo>
                    <a:pt x="17586" y="2556"/>
                    <a:pt x="17571" y="2129"/>
                    <a:pt x="17514" y="1679"/>
                  </a:cubicBezTo>
                  <a:cubicBezTo>
                    <a:pt x="17448" y="1240"/>
                    <a:pt x="17341" y="745"/>
                    <a:pt x="16969" y="383"/>
                  </a:cubicBezTo>
                  <a:cubicBezTo>
                    <a:pt x="16871" y="296"/>
                    <a:pt x="16784" y="222"/>
                    <a:pt x="16643" y="165"/>
                  </a:cubicBezTo>
                  <a:cubicBezTo>
                    <a:pt x="16514" y="122"/>
                    <a:pt x="16397" y="103"/>
                    <a:pt x="16278" y="86"/>
                  </a:cubicBezTo>
                  <a:cubicBezTo>
                    <a:pt x="16039" y="53"/>
                    <a:pt x="15803" y="38"/>
                    <a:pt x="15564" y="25"/>
                  </a:cubicBezTo>
                  <a:cubicBezTo>
                    <a:pt x="15157" y="4"/>
                    <a:pt x="14744" y="1"/>
                    <a:pt x="14330"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461;p34"/>
            <p:cNvSpPr/>
            <p:nvPr/>
          </p:nvSpPr>
          <p:spPr>
            <a:xfrm>
              <a:off x="10814025" y="5468600"/>
              <a:ext cx="23075" cy="41200"/>
            </a:xfrm>
            <a:custGeom>
              <a:avLst/>
              <a:gdLst/>
              <a:ahLst/>
              <a:cxnLst/>
              <a:rect l="l" t="t" r="r" b="b"/>
              <a:pathLst>
                <a:path w="923" h="1648" extrusionOk="0">
                  <a:moveTo>
                    <a:pt x="526" y="1"/>
                  </a:moveTo>
                  <a:cubicBezTo>
                    <a:pt x="485" y="1"/>
                    <a:pt x="316" y="114"/>
                    <a:pt x="165" y="388"/>
                  </a:cubicBezTo>
                  <a:cubicBezTo>
                    <a:pt x="72" y="565"/>
                    <a:pt x="17" y="761"/>
                    <a:pt x="6" y="961"/>
                  </a:cubicBezTo>
                  <a:cubicBezTo>
                    <a:pt x="1" y="1075"/>
                    <a:pt x="10" y="1203"/>
                    <a:pt x="63" y="1333"/>
                  </a:cubicBezTo>
                  <a:cubicBezTo>
                    <a:pt x="112" y="1459"/>
                    <a:pt x="235" y="1596"/>
                    <a:pt x="396" y="1632"/>
                  </a:cubicBezTo>
                  <a:cubicBezTo>
                    <a:pt x="431" y="1642"/>
                    <a:pt x="469" y="1647"/>
                    <a:pt x="507" y="1647"/>
                  </a:cubicBezTo>
                  <a:cubicBezTo>
                    <a:pt x="635" y="1647"/>
                    <a:pt x="772" y="1590"/>
                    <a:pt x="840" y="1468"/>
                  </a:cubicBezTo>
                  <a:cubicBezTo>
                    <a:pt x="923" y="1316"/>
                    <a:pt x="899" y="1183"/>
                    <a:pt x="895" y="1081"/>
                  </a:cubicBezTo>
                  <a:cubicBezTo>
                    <a:pt x="881" y="892"/>
                    <a:pt x="856" y="704"/>
                    <a:pt x="819" y="519"/>
                  </a:cubicBezTo>
                  <a:cubicBezTo>
                    <a:pt x="755" y="209"/>
                    <a:pt x="679" y="24"/>
                    <a:pt x="645" y="24"/>
                  </a:cubicBezTo>
                  <a:cubicBezTo>
                    <a:pt x="645" y="24"/>
                    <a:pt x="644" y="25"/>
                    <a:pt x="644" y="25"/>
                  </a:cubicBezTo>
                  <a:cubicBezTo>
                    <a:pt x="609" y="32"/>
                    <a:pt x="627" y="229"/>
                    <a:pt x="646" y="542"/>
                  </a:cubicBezTo>
                  <a:cubicBezTo>
                    <a:pt x="656" y="699"/>
                    <a:pt x="666" y="884"/>
                    <a:pt x="668" y="1091"/>
                  </a:cubicBezTo>
                  <a:cubicBezTo>
                    <a:pt x="679" y="1286"/>
                    <a:pt x="646" y="1403"/>
                    <a:pt x="519" y="1403"/>
                  </a:cubicBezTo>
                  <a:cubicBezTo>
                    <a:pt x="500" y="1403"/>
                    <a:pt x="479" y="1400"/>
                    <a:pt x="456" y="1395"/>
                  </a:cubicBezTo>
                  <a:cubicBezTo>
                    <a:pt x="298" y="1363"/>
                    <a:pt x="228" y="1151"/>
                    <a:pt x="232" y="966"/>
                  </a:cubicBezTo>
                  <a:cubicBezTo>
                    <a:pt x="233" y="793"/>
                    <a:pt x="264" y="621"/>
                    <a:pt x="324" y="460"/>
                  </a:cubicBezTo>
                  <a:cubicBezTo>
                    <a:pt x="428" y="178"/>
                    <a:pt x="562" y="29"/>
                    <a:pt x="534" y="4"/>
                  </a:cubicBezTo>
                  <a:cubicBezTo>
                    <a:pt x="532" y="2"/>
                    <a:pt x="530" y="1"/>
                    <a:pt x="526"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462;p34"/>
            <p:cNvSpPr/>
            <p:nvPr/>
          </p:nvSpPr>
          <p:spPr>
            <a:xfrm>
              <a:off x="10546350" y="5564375"/>
              <a:ext cx="201550" cy="23550"/>
            </a:xfrm>
            <a:custGeom>
              <a:avLst/>
              <a:gdLst/>
              <a:ahLst/>
              <a:cxnLst/>
              <a:rect l="l" t="t" r="r" b="b"/>
              <a:pathLst>
                <a:path w="8062" h="942" extrusionOk="0">
                  <a:moveTo>
                    <a:pt x="1" y="1"/>
                  </a:moveTo>
                  <a:lnTo>
                    <a:pt x="1" y="941"/>
                  </a:lnTo>
                  <a:lnTo>
                    <a:pt x="8061" y="941"/>
                  </a:lnTo>
                  <a:lnTo>
                    <a:pt x="8061" y="1"/>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463;p34"/>
            <p:cNvSpPr/>
            <p:nvPr/>
          </p:nvSpPr>
          <p:spPr>
            <a:xfrm>
              <a:off x="10460350" y="4949075"/>
              <a:ext cx="24900" cy="490150"/>
            </a:xfrm>
            <a:custGeom>
              <a:avLst/>
              <a:gdLst/>
              <a:ahLst/>
              <a:cxnLst/>
              <a:rect l="l" t="t" r="r" b="b"/>
              <a:pathLst>
                <a:path w="996" h="19606" extrusionOk="0">
                  <a:moveTo>
                    <a:pt x="17" y="1"/>
                  </a:moveTo>
                  <a:cubicBezTo>
                    <a:pt x="17" y="1"/>
                    <a:pt x="17" y="1"/>
                    <a:pt x="17" y="1"/>
                  </a:cubicBezTo>
                  <a:cubicBezTo>
                    <a:pt x="1" y="2"/>
                    <a:pt x="15" y="277"/>
                    <a:pt x="55" y="772"/>
                  </a:cubicBezTo>
                  <a:cubicBezTo>
                    <a:pt x="99" y="1310"/>
                    <a:pt x="157" y="2016"/>
                    <a:pt x="227" y="2869"/>
                  </a:cubicBezTo>
                  <a:cubicBezTo>
                    <a:pt x="370" y="4638"/>
                    <a:pt x="541" y="7085"/>
                    <a:pt x="646" y="9792"/>
                  </a:cubicBezTo>
                  <a:cubicBezTo>
                    <a:pt x="749" y="12500"/>
                    <a:pt x="768" y="14953"/>
                    <a:pt x="762" y="16729"/>
                  </a:cubicBezTo>
                  <a:cubicBezTo>
                    <a:pt x="758" y="17585"/>
                    <a:pt x="755" y="18294"/>
                    <a:pt x="752" y="18832"/>
                  </a:cubicBezTo>
                  <a:cubicBezTo>
                    <a:pt x="751" y="19330"/>
                    <a:pt x="758" y="19604"/>
                    <a:pt x="775" y="19605"/>
                  </a:cubicBezTo>
                  <a:cubicBezTo>
                    <a:pt x="775" y="19605"/>
                    <a:pt x="775" y="19605"/>
                    <a:pt x="775" y="19605"/>
                  </a:cubicBezTo>
                  <a:cubicBezTo>
                    <a:pt x="792" y="19605"/>
                    <a:pt x="816" y="19331"/>
                    <a:pt x="848" y="18836"/>
                  </a:cubicBezTo>
                  <a:cubicBezTo>
                    <a:pt x="879" y="18339"/>
                    <a:pt x="910" y="17621"/>
                    <a:pt x="934" y="16732"/>
                  </a:cubicBezTo>
                  <a:cubicBezTo>
                    <a:pt x="986" y="14954"/>
                    <a:pt x="996" y="12495"/>
                    <a:pt x="890" y="9783"/>
                  </a:cubicBezTo>
                  <a:cubicBezTo>
                    <a:pt x="785" y="7071"/>
                    <a:pt x="587" y="4622"/>
                    <a:pt x="399" y="2852"/>
                  </a:cubicBezTo>
                  <a:cubicBezTo>
                    <a:pt x="306" y="1968"/>
                    <a:pt x="218" y="1254"/>
                    <a:pt x="149" y="762"/>
                  </a:cubicBezTo>
                  <a:cubicBezTo>
                    <a:pt x="81" y="271"/>
                    <a:pt x="35" y="1"/>
                    <a:pt x="17"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464;p34"/>
            <p:cNvSpPr/>
            <p:nvPr/>
          </p:nvSpPr>
          <p:spPr>
            <a:xfrm>
              <a:off x="10673475" y="4520950"/>
              <a:ext cx="168600" cy="912150"/>
            </a:xfrm>
            <a:custGeom>
              <a:avLst/>
              <a:gdLst/>
              <a:ahLst/>
              <a:cxnLst/>
              <a:rect l="l" t="t" r="r" b="b"/>
              <a:pathLst>
                <a:path w="6744" h="36486" extrusionOk="0">
                  <a:moveTo>
                    <a:pt x="7" y="0"/>
                  </a:moveTo>
                  <a:cubicBezTo>
                    <a:pt x="6" y="0"/>
                    <a:pt x="6" y="1"/>
                    <a:pt x="6" y="1"/>
                  </a:cubicBezTo>
                  <a:cubicBezTo>
                    <a:pt x="0" y="9"/>
                    <a:pt x="99" y="95"/>
                    <a:pt x="282" y="265"/>
                  </a:cubicBezTo>
                  <a:cubicBezTo>
                    <a:pt x="546" y="515"/>
                    <a:pt x="792" y="783"/>
                    <a:pt x="1018" y="1068"/>
                  </a:cubicBezTo>
                  <a:cubicBezTo>
                    <a:pt x="1613" y="1801"/>
                    <a:pt x="2316" y="3007"/>
                    <a:pt x="2763" y="4642"/>
                  </a:cubicBezTo>
                  <a:cubicBezTo>
                    <a:pt x="3231" y="6272"/>
                    <a:pt x="3413" y="8294"/>
                    <a:pt x="3663" y="10531"/>
                  </a:cubicBezTo>
                  <a:lnTo>
                    <a:pt x="4482" y="17809"/>
                  </a:lnTo>
                  <a:cubicBezTo>
                    <a:pt x="5083" y="22957"/>
                    <a:pt x="5627" y="27618"/>
                    <a:pt x="6025" y="31021"/>
                  </a:cubicBezTo>
                  <a:cubicBezTo>
                    <a:pt x="6231" y="32691"/>
                    <a:pt x="6400" y="34053"/>
                    <a:pt x="6520" y="35022"/>
                  </a:cubicBezTo>
                  <a:cubicBezTo>
                    <a:pt x="6580" y="35475"/>
                    <a:pt x="6630" y="35837"/>
                    <a:pt x="6667" y="36108"/>
                  </a:cubicBezTo>
                  <a:cubicBezTo>
                    <a:pt x="6703" y="36356"/>
                    <a:pt x="6725" y="36486"/>
                    <a:pt x="6734" y="36486"/>
                  </a:cubicBezTo>
                  <a:cubicBezTo>
                    <a:pt x="6734" y="36486"/>
                    <a:pt x="6734" y="36486"/>
                    <a:pt x="6734" y="36486"/>
                  </a:cubicBezTo>
                  <a:cubicBezTo>
                    <a:pt x="6743" y="36485"/>
                    <a:pt x="6737" y="36353"/>
                    <a:pt x="6716" y="36103"/>
                  </a:cubicBezTo>
                  <a:cubicBezTo>
                    <a:pt x="6690" y="35832"/>
                    <a:pt x="6657" y="35467"/>
                    <a:pt x="6614" y="35011"/>
                  </a:cubicBezTo>
                  <a:cubicBezTo>
                    <a:pt x="6513" y="34039"/>
                    <a:pt x="6371" y="32676"/>
                    <a:pt x="6197" y="31001"/>
                  </a:cubicBezTo>
                  <a:cubicBezTo>
                    <a:pt x="5818" y="27596"/>
                    <a:pt x="5298" y="22933"/>
                    <a:pt x="4725" y="17781"/>
                  </a:cubicBezTo>
                  <a:cubicBezTo>
                    <a:pt x="4428" y="15201"/>
                    <a:pt x="4145" y="12744"/>
                    <a:pt x="3887" y="10506"/>
                  </a:cubicBezTo>
                  <a:cubicBezTo>
                    <a:pt x="3625" y="8274"/>
                    <a:pt x="3425" y="6240"/>
                    <a:pt x="2929" y="4594"/>
                  </a:cubicBezTo>
                  <a:cubicBezTo>
                    <a:pt x="2454" y="2944"/>
                    <a:pt x="1717" y="1730"/>
                    <a:pt x="1093" y="1007"/>
                  </a:cubicBezTo>
                  <a:cubicBezTo>
                    <a:pt x="782" y="643"/>
                    <a:pt x="510" y="388"/>
                    <a:pt x="315" y="229"/>
                  </a:cubicBezTo>
                  <a:cubicBezTo>
                    <a:pt x="220" y="146"/>
                    <a:pt x="142" y="91"/>
                    <a:pt x="89" y="53"/>
                  </a:cubicBezTo>
                  <a:cubicBezTo>
                    <a:pt x="41" y="17"/>
                    <a:pt x="14" y="0"/>
                    <a:pt x="7"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465;p34"/>
            <p:cNvSpPr/>
            <p:nvPr/>
          </p:nvSpPr>
          <p:spPr>
            <a:xfrm>
              <a:off x="11373325" y="4281325"/>
              <a:ext cx="757625" cy="551875"/>
            </a:xfrm>
            <a:custGeom>
              <a:avLst/>
              <a:gdLst/>
              <a:ahLst/>
              <a:cxnLst/>
              <a:rect l="l" t="t" r="r" b="b"/>
              <a:pathLst>
                <a:path w="30305" h="22075" extrusionOk="0">
                  <a:moveTo>
                    <a:pt x="22956" y="1"/>
                  </a:moveTo>
                  <a:cubicBezTo>
                    <a:pt x="22956" y="1"/>
                    <a:pt x="16319" y="11359"/>
                    <a:pt x="15697" y="11359"/>
                  </a:cubicBezTo>
                  <a:cubicBezTo>
                    <a:pt x="15684" y="11359"/>
                    <a:pt x="15675" y="11355"/>
                    <a:pt x="15667" y="11346"/>
                  </a:cubicBezTo>
                  <a:cubicBezTo>
                    <a:pt x="14681" y="10190"/>
                    <a:pt x="10226" y="5191"/>
                    <a:pt x="10226" y="5191"/>
                  </a:cubicBezTo>
                  <a:lnTo>
                    <a:pt x="1" y="7842"/>
                  </a:lnTo>
                  <a:cubicBezTo>
                    <a:pt x="1" y="7842"/>
                    <a:pt x="5347" y="20278"/>
                    <a:pt x="14356" y="21923"/>
                  </a:cubicBezTo>
                  <a:cubicBezTo>
                    <a:pt x="14916" y="22025"/>
                    <a:pt x="15460" y="22074"/>
                    <a:pt x="15987" y="22074"/>
                  </a:cubicBezTo>
                  <a:cubicBezTo>
                    <a:pt x="26421" y="22074"/>
                    <a:pt x="30304" y="2960"/>
                    <a:pt x="30304" y="2960"/>
                  </a:cubicBezTo>
                  <a:lnTo>
                    <a:pt x="22956" y="1"/>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466;p34"/>
            <p:cNvSpPr/>
            <p:nvPr/>
          </p:nvSpPr>
          <p:spPr>
            <a:xfrm>
              <a:off x="11928600" y="4044800"/>
              <a:ext cx="266550" cy="383175"/>
            </a:xfrm>
            <a:custGeom>
              <a:avLst/>
              <a:gdLst/>
              <a:ahLst/>
              <a:cxnLst/>
              <a:rect l="l" t="t" r="r" b="b"/>
              <a:pathLst>
                <a:path w="10662" h="15327" extrusionOk="0">
                  <a:moveTo>
                    <a:pt x="6484" y="0"/>
                  </a:moveTo>
                  <a:cubicBezTo>
                    <a:pt x="6331" y="0"/>
                    <a:pt x="6124" y="93"/>
                    <a:pt x="5842" y="335"/>
                  </a:cubicBezTo>
                  <a:cubicBezTo>
                    <a:pt x="4646" y="1366"/>
                    <a:pt x="2247" y="5726"/>
                    <a:pt x="2247" y="5726"/>
                  </a:cubicBezTo>
                  <a:cubicBezTo>
                    <a:pt x="1734" y="5072"/>
                    <a:pt x="1191" y="4903"/>
                    <a:pt x="767" y="4903"/>
                  </a:cubicBezTo>
                  <a:cubicBezTo>
                    <a:pt x="316" y="4903"/>
                    <a:pt x="1" y="5094"/>
                    <a:pt x="1" y="5094"/>
                  </a:cubicBezTo>
                  <a:cubicBezTo>
                    <a:pt x="1" y="5094"/>
                    <a:pt x="588" y="5915"/>
                    <a:pt x="1043" y="6876"/>
                  </a:cubicBezTo>
                  <a:cubicBezTo>
                    <a:pt x="1477" y="7795"/>
                    <a:pt x="466" y="9936"/>
                    <a:pt x="466" y="9936"/>
                  </a:cubicBezTo>
                  <a:lnTo>
                    <a:pt x="7284" y="15327"/>
                  </a:lnTo>
                  <a:cubicBezTo>
                    <a:pt x="7284" y="15327"/>
                    <a:pt x="8948" y="12017"/>
                    <a:pt x="9339" y="10943"/>
                  </a:cubicBezTo>
                  <a:cubicBezTo>
                    <a:pt x="10274" y="8368"/>
                    <a:pt x="10405" y="7394"/>
                    <a:pt x="10530" y="6860"/>
                  </a:cubicBezTo>
                  <a:cubicBezTo>
                    <a:pt x="10610" y="6521"/>
                    <a:pt x="10636" y="5166"/>
                    <a:pt x="10654" y="4093"/>
                  </a:cubicBezTo>
                  <a:cubicBezTo>
                    <a:pt x="10662" y="3598"/>
                    <a:pt x="10344" y="3213"/>
                    <a:pt x="9992" y="2865"/>
                  </a:cubicBezTo>
                  <a:cubicBezTo>
                    <a:pt x="9947" y="2821"/>
                    <a:pt x="9923" y="2727"/>
                    <a:pt x="9946" y="2553"/>
                  </a:cubicBezTo>
                  <a:cubicBezTo>
                    <a:pt x="10125" y="1143"/>
                    <a:pt x="9210" y="1021"/>
                    <a:pt x="8888" y="1021"/>
                  </a:cubicBezTo>
                  <a:cubicBezTo>
                    <a:pt x="8820" y="1021"/>
                    <a:pt x="8778" y="1026"/>
                    <a:pt x="8778" y="1026"/>
                  </a:cubicBezTo>
                  <a:cubicBezTo>
                    <a:pt x="8715" y="574"/>
                    <a:pt x="8476" y="425"/>
                    <a:pt x="8188" y="425"/>
                  </a:cubicBezTo>
                  <a:cubicBezTo>
                    <a:pt x="7632" y="425"/>
                    <a:pt x="6897" y="977"/>
                    <a:pt x="6897" y="977"/>
                  </a:cubicBezTo>
                  <a:cubicBezTo>
                    <a:pt x="6897" y="977"/>
                    <a:pt x="6980" y="0"/>
                    <a:pt x="6484"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467;p34"/>
            <p:cNvSpPr/>
            <p:nvPr/>
          </p:nvSpPr>
          <p:spPr>
            <a:xfrm>
              <a:off x="12060950" y="4067425"/>
              <a:ext cx="42050" cy="101250"/>
            </a:xfrm>
            <a:custGeom>
              <a:avLst/>
              <a:gdLst/>
              <a:ahLst/>
              <a:cxnLst/>
              <a:rect l="l" t="t" r="r" b="b"/>
              <a:pathLst>
                <a:path w="1682" h="4050" extrusionOk="0">
                  <a:moveTo>
                    <a:pt x="1598" y="1"/>
                  </a:moveTo>
                  <a:cubicBezTo>
                    <a:pt x="1576" y="1"/>
                    <a:pt x="1555" y="11"/>
                    <a:pt x="1542" y="37"/>
                  </a:cubicBezTo>
                  <a:cubicBezTo>
                    <a:pt x="901" y="1236"/>
                    <a:pt x="477" y="2622"/>
                    <a:pt x="31" y="3906"/>
                  </a:cubicBezTo>
                  <a:cubicBezTo>
                    <a:pt x="0" y="3993"/>
                    <a:pt x="72" y="4049"/>
                    <a:pt x="144" y="4049"/>
                  </a:cubicBezTo>
                  <a:cubicBezTo>
                    <a:pt x="192" y="4049"/>
                    <a:pt x="240" y="4025"/>
                    <a:pt x="260" y="3968"/>
                  </a:cubicBezTo>
                  <a:cubicBezTo>
                    <a:pt x="718" y="2695"/>
                    <a:pt x="1372" y="1409"/>
                    <a:pt x="1671" y="90"/>
                  </a:cubicBezTo>
                  <a:cubicBezTo>
                    <a:pt x="1682" y="41"/>
                    <a:pt x="1639" y="1"/>
                    <a:pt x="1598"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468;p34"/>
            <p:cNvSpPr/>
            <p:nvPr/>
          </p:nvSpPr>
          <p:spPr>
            <a:xfrm>
              <a:off x="12144475" y="4114875"/>
              <a:ext cx="33700" cy="79175"/>
            </a:xfrm>
            <a:custGeom>
              <a:avLst/>
              <a:gdLst/>
              <a:ahLst/>
              <a:cxnLst/>
              <a:rect l="l" t="t" r="r" b="b"/>
              <a:pathLst>
                <a:path w="1348" h="3167" extrusionOk="0">
                  <a:moveTo>
                    <a:pt x="1266" y="1"/>
                  </a:moveTo>
                  <a:cubicBezTo>
                    <a:pt x="1245" y="1"/>
                    <a:pt x="1224" y="11"/>
                    <a:pt x="1210" y="35"/>
                  </a:cubicBezTo>
                  <a:cubicBezTo>
                    <a:pt x="683" y="924"/>
                    <a:pt x="367" y="2048"/>
                    <a:pt x="31" y="3022"/>
                  </a:cubicBezTo>
                  <a:cubicBezTo>
                    <a:pt x="0" y="3109"/>
                    <a:pt x="71" y="3166"/>
                    <a:pt x="144" y="3166"/>
                  </a:cubicBezTo>
                  <a:cubicBezTo>
                    <a:pt x="192" y="3166"/>
                    <a:pt x="240" y="3142"/>
                    <a:pt x="260" y="3085"/>
                  </a:cubicBezTo>
                  <a:cubicBezTo>
                    <a:pt x="608" y="2123"/>
                    <a:pt x="1157" y="1096"/>
                    <a:pt x="1338" y="90"/>
                  </a:cubicBezTo>
                  <a:cubicBezTo>
                    <a:pt x="1347" y="40"/>
                    <a:pt x="1306" y="1"/>
                    <a:pt x="1266"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469;p34"/>
            <p:cNvSpPr/>
            <p:nvPr/>
          </p:nvSpPr>
          <p:spPr>
            <a:xfrm>
              <a:off x="12105350" y="4070500"/>
              <a:ext cx="44575" cy="112225"/>
            </a:xfrm>
            <a:custGeom>
              <a:avLst/>
              <a:gdLst/>
              <a:ahLst/>
              <a:cxnLst/>
              <a:rect l="l" t="t" r="r" b="b"/>
              <a:pathLst>
                <a:path w="1783" h="4489" extrusionOk="0">
                  <a:moveTo>
                    <a:pt x="1715" y="1"/>
                  </a:moveTo>
                  <a:cubicBezTo>
                    <a:pt x="1645" y="1"/>
                    <a:pt x="1286" y="998"/>
                    <a:pt x="829" y="2221"/>
                  </a:cubicBezTo>
                  <a:cubicBezTo>
                    <a:pt x="370" y="3456"/>
                    <a:pt x="0" y="4460"/>
                    <a:pt x="65" y="4488"/>
                  </a:cubicBezTo>
                  <a:cubicBezTo>
                    <a:pt x="66" y="4488"/>
                    <a:pt x="66" y="4488"/>
                    <a:pt x="67" y="4488"/>
                  </a:cubicBezTo>
                  <a:cubicBezTo>
                    <a:pt x="138" y="4488"/>
                    <a:pt x="604" y="3532"/>
                    <a:pt x="1059" y="2307"/>
                  </a:cubicBezTo>
                  <a:cubicBezTo>
                    <a:pt x="1523" y="1065"/>
                    <a:pt x="1783" y="20"/>
                    <a:pt x="1717" y="1"/>
                  </a:cubicBezTo>
                  <a:cubicBezTo>
                    <a:pt x="1717" y="1"/>
                    <a:pt x="1716" y="1"/>
                    <a:pt x="1715"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470;p34"/>
            <p:cNvSpPr/>
            <p:nvPr/>
          </p:nvSpPr>
          <p:spPr>
            <a:xfrm>
              <a:off x="12065425" y="6261250"/>
              <a:ext cx="374025" cy="145975"/>
            </a:xfrm>
            <a:custGeom>
              <a:avLst/>
              <a:gdLst/>
              <a:ahLst/>
              <a:cxnLst/>
              <a:rect l="l" t="t" r="r" b="b"/>
              <a:pathLst>
                <a:path w="14961" h="5839" extrusionOk="0">
                  <a:moveTo>
                    <a:pt x="588" y="0"/>
                  </a:moveTo>
                  <a:lnTo>
                    <a:pt x="0" y="5839"/>
                  </a:lnTo>
                  <a:lnTo>
                    <a:pt x="14961" y="5839"/>
                  </a:lnTo>
                  <a:cubicBezTo>
                    <a:pt x="14723" y="3973"/>
                    <a:pt x="13093" y="2917"/>
                    <a:pt x="9647" y="2917"/>
                  </a:cubicBezTo>
                  <a:cubicBezTo>
                    <a:pt x="9559" y="2917"/>
                    <a:pt x="9469" y="2918"/>
                    <a:pt x="9379" y="2919"/>
                  </a:cubicBezTo>
                  <a:lnTo>
                    <a:pt x="9658" y="0"/>
                  </a:lnTo>
                  <a:close/>
                </a:path>
              </a:pathLst>
            </a:custGeom>
            <a:solidFill>
              <a:srgbClr val="8C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471;p34"/>
            <p:cNvSpPr/>
            <p:nvPr/>
          </p:nvSpPr>
          <p:spPr>
            <a:xfrm>
              <a:off x="12317625" y="6338850"/>
              <a:ext cx="24575" cy="36075"/>
            </a:xfrm>
            <a:custGeom>
              <a:avLst/>
              <a:gdLst/>
              <a:ahLst/>
              <a:cxnLst/>
              <a:rect l="l" t="t" r="r" b="b"/>
              <a:pathLst>
                <a:path w="983" h="1443" extrusionOk="0">
                  <a:moveTo>
                    <a:pt x="917" y="1"/>
                  </a:moveTo>
                  <a:cubicBezTo>
                    <a:pt x="830" y="1"/>
                    <a:pt x="520" y="212"/>
                    <a:pt x="288" y="596"/>
                  </a:cubicBezTo>
                  <a:cubicBezTo>
                    <a:pt x="29" y="1020"/>
                    <a:pt x="1" y="1432"/>
                    <a:pt x="65" y="1442"/>
                  </a:cubicBezTo>
                  <a:cubicBezTo>
                    <a:pt x="67" y="1442"/>
                    <a:pt x="68" y="1442"/>
                    <a:pt x="70" y="1442"/>
                  </a:cubicBezTo>
                  <a:cubicBezTo>
                    <a:pt x="139" y="1442"/>
                    <a:pt x="267" y="1097"/>
                    <a:pt x="498" y="723"/>
                  </a:cubicBezTo>
                  <a:cubicBezTo>
                    <a:pt x="729" y="338"/>
                    <a:pt x="982" y="63"/>
                    <a:pt x="937" y="8"/>
                  </a:cubicBezTo>
                  <a:cubicBezTo>
                    <a:pt x="933" y="3"/>
                    <a:pt x="926" y="1"/>
                    <a:pt x="917"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472;p34"/>
            <p:cNvSpPr/>
            <p:nvPr/>
          </p:nvSpPr>
          <p:spPr>
            <a:xfrm>
              <a:off x="12278375" y="6333950"/>
              <a:ext cx="27300" cy="33900"/>
            </a:xfrm>
            <a:custGeom>
              <a:avLst/>
              <a:gdLst/>
              <a:ahLst/>
              <a:cxnLst/>
              <a:rect l="l" t="t" r="r" b="b"/>
              <a:pathLst>
                <a:path w="1092" h="1356" extrusionOk="0">
                  <a:moveTo>
                    <a:pt x="1027" y="0"/>
                  </a:moveTo>
                  <a:cubicBezTo>
                    <a:pt x="928" y="0"/>
                    <a:pt x="601" y="169"/>
                    <a:pt x="342" y="523"/>
                  </a:cubicBezTo>
                  <a:cubicBezTo>
                    <a:pt x="43" y="926"/>
                    <a:pt x="0" y="1344"/>
                    <a:pt x="64" y="1355"/>
                  </a:cubicBezTo>
                  <a:cubicBezTo>
                    <a:pt x="65" y="1355"/>
                    <a:pt x="67" y="1355"/>
                    <a:pt x="69" y="1355"/>
                  </a:cubicBezTo>
                  <a:cubicBezTo>
                    <a:pt x="139" y="1355"/>
                    <a:pt x="279" y="1017"/>
                    <a:pt x="540" y="668"/>
                  </a:cubicBezTo>
                  <a:cubicBezTo>
                    <a:pt x="802" y="306"/>
                    <a:pt x="1092" y="71"/>
                    <a:pt x="1054" y="11"/>
                  </a:cubicBezTo>
                  <a:cubicBezTo>
                    <a:pt x="1051" y="4"/>
                    <a:pt x="1041" y="0"/>
                    <a:pt x="1027"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473;p34"/>
            <p:cNvSpPr/>
            <p:nvPr/>
          </p:nvSpPr>
          <p:spPr>
            <a:xfrm>
              <a:off x="12251300" y="6314350"/>
              <a:ext cx="51400" cy="13225"/>
            </a:xfrm>
            <a:custGeom>
              <a:avLst/>
              <a:gdLst/>
              <a:ahLst/>
              <a:cxnLst/>
              <a:rect l="l" t="t" r="r" b="b"/>
              <a:pathLst>
                <a:path w="2056" h="529" extrusionOk="0">
                  <a:moveTo>
                    <a:pt x="1277" y="0"/>
                  </a:moveTo>
                  <a:cubicBezTo>
                    <a:pt x="1185" y="0"/>
                    <a:pt x="1087" y="7"/>
                    <a:pt x="986" y="23"/>
                  </a:cubicBezTo>
                  <a:cubicBezTo>
                    <a:pt x="376" y="113"/>
                    <a:pt x="1" y="474"/>
                    <a:pt x="45" y="520"/>
                  </a:cubicBezTo>
                  <a:cubicBezTo>
                    <a:pt x="50" y="526"/>
                    <a:pt x="58" y="529"/>
                    <a:pt x="71" y="529"/>
                  </a:cubicBezTo>
                  <a:cubicBezTo>
                    <a:pt x="175" y="529"/>
                    <a:pt x="540" y="334"/>
                    <a:pt x="1022" y="265"/>
                  </a:cubicBezTo>
                  <a:cubicBezTo>
                    <a:pt x="1195" y="237"/>
                    <a:pt x="1359" y="230"/>
                    <a:pt x="1502" y="230"/>
                  </a:cubicBezTo>
                  <a:cubicBezTo>
                    <a:pt x="1685" y="230"/>
                    <a:pt x="1834" y="242"/>
                    <a:pt x="1927" y="242"/>
                  </a:cubicBezTo>
                  <a:cubicBezTo>
                    <a:pt x="1989" y="242"/>
                    <a:pt x="2026" y="237"/>
                    <a:pt x="2032" y="219"/>
                  </a:cubicBezTo>
                  <a:cubicBezTo>
                    <a:pt x="2056" y="170"/>
                    <a:pt x="1737" y="0"/>
                    <a:pt x="1277"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474;p34"/>
            <p:cNvSpPr/>
            <p:nvPr/>
          </p:nvSpPr>
          <p:spPr>
            <a:xfrm>
              <a:off x="12075950" y="6388600"/>
              <a:ext cx="360200" cy="6150"/>
            </a:xfrm>
            <a:custGeom>
              <a:avLst/>
              <a:gdLst/>
              <a:ahLst/>
              <a:cxnLst/>
              <a:rect l="l" t="t" r="r" b="b"/>
              <a:pathLst>
                <a:path w="14408" h="246" extrusionOk="0">
                  <a:moveTo>
                    <a:pt x="7203" y="1"/>
                  </a:moveTo>
                  <a:cubicBezTo>
                    <a:pt x="3225" y="1"/>
                    <a:pt x="0" y="55"/>
                    <a:pt x="0" y="123"/>
                  </a:cubicBezTo>
                  <a:cubicBezTo>
                    <a:pt x="0" y="190"/>
                    <a:pt x="3224" y="246"/>
                    <a:pt x="7203" y="246"/>
                  </a:cubicBezTo>
                  <a:cubicBezTo>
                    <a:pt x="11182" y="246"/>
                    <a:pt x="14407" y="190"/>
                    <a:pt x="14407" y="123"/>
                  </a:cubicBezTo>
                  <a:cubicBezTo>
                    <a:pt x="14407" y="56"/>
                    <a:pt x="11181" y="1"/>
                    <a:pt x="7203"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475;p34"/>
            <p:cNvSpPr/>
            <p:nvPr/>
          </p:nvSpPr>
          <p:spPr>
            <a:xfrm>
              <a:off x="12074300" y="6315100"/>
              <a:ext cx="123475" cy="77475"/>
            </a:xfrm>
            <a:custGeom>
              <a:avLst/>
              <a:gdLst/>
              <a:ahLst/>
              <a:cxnLst/>
              <a:rect l="l" t="t" r="r" b="b"/>
              <a:pathLst>
                <a:path w="4939" h="3099" extrusionOk="0">
                  <a:moveTo>
                    <a:pt x="529" y="1"/>
                  </a:moveTo>
                  <a:cubicBezTo>
                    <a:pt x="194" y="1"/>
                    <a:pt x="1" y="46"/>
                    <a:pt x="3" y="65"/>
                  </a:cubicBezTo>
                  <a:cubicBezTo>
                    <a:pt x="5" y="106"/>
                    <a:pt x="350" y="98"/>
                    <a:pt x="886" y="190"/>
                  </a:cubicBezTo>
                  <a:cubicBezTo>
                    <a:pt x="1422" y="279"/>
                    <a:pt x="2150" y="503"/>
                    <a:pt x="2856" y="936"/>
                  </a:cubicBezTo>
                  <a:cubicBezTo>
                    <a:pt x="3560" y="1374"/>
                    <a:pt x="4086" y="1924"/>
                    <a:pt x="4406" y="2364"/>
                  </a:cubicBezTo>
                  <a:cubicBezTo>
                    <a:pt x="4720" y="2792"/>
                    <a:pt x="4867" y="3099"/>
                    <a:pt x="4910" y="3099"/>
                  </a:cubicBezTo>
                  <a:cubicBezTo>
                    <a:pt x="4911" y="3099"/>
                    <a:pt x="4912" y="3099"/>
                    <a:pt x="4913" y="3098"/>
                  </a:cubicBezTo>
                  <a:cubicBezTo>
                    <a:pt x="4938" y="3089"/>
                    <a:pt x="4846" y="2748"/>
                    <a:pt x="4550" y="2266"/>
                  </a:cubicBezTo>
                  <a:cubicBezTo>
                    <a:pt x="4255" y="1786"/>
                    <a:pt x="3723" y="1186"/>
                    <a:pt x="2985" y="728"/>
                  </a:cubicBezTo>
                  <a:cubicBezTo>
                    <a:pt x="2245" y="273"/>
                    <a:pt x="1470" y="65"/>
                    <a:pt x="909" y="19"/>
                  </a:cubicBezTo>
                  <a:cubicBezTo>
                    <a:pt x="768" y="6"/>
                    <a:pt x="640" y="1"/>
                    <a:pt x="529"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476;p34"/>
            <p:cNvSpPr/>
            <p:nvPr/>
          </p:nvSpPr>
          <p:spPr>
            <a:xfrm>
              <a:off x="12103375" y="6265875"/>
              <a:ext cx="14850" cy="53500"/>
            </a:xfrm>
            <a:custGeom>
              <a:avLst/>
              <a:gdLst/>
              <a:ahLst/>
              <a:cxnLst/>
              <a:rect l="l" t="t" r="r" b="b"/>
              <a:pathLst>
                <a:path w="594" h="2140" extrusionOk="0">
                  <a:moveTo>
                    <a:pt x="516" y="1"/>
                  </a:moveTo>
                  <a:cubicBezTo>
                    <a:pt x="447" y="1"/>
                    <a:pt x="348" y="475"/>
                    <a:pt x="227" y="1056"/>
                  </a:cubicBezTo>
                  <a:cubicBezTo>
                    <a:pt x="105" y="1640"/>
                    <a:pt x="1" y="2117"/>
                    <a:pt x="66" y="2139"/>
                  </a:cubicBezTo>
                  <a:cubicBezTo>
                    <a:pt x="67" y="2139"/>
                    <a:pt x="69" y="2139"/>
                    <a:pt x="71" y="2139"/>
                  </a:cubicBezTo>
                  <a:cubicBezTo>
                    <a:pt x="139" y="2139"/>
                    <a:pt x="342" y="1692"/>
                    <a:pt x="467" y="1106"/>
                  </a:cubicBezTo>
                  <a:cubicBezTo>
                    <a:pt x="594" y="506"/>
                    <a:pt x="582" y="5"/>
                    <a:pt x="517" y="1"/>
                  </a:cubicBezTo>
                  <a:cubicBezTo>
                    <a:pt x="516" y="1"/>
                    <a:pt x="516" y="1"/>
                    <a:pt x="516"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477;p34"/>
            <p:cNvSpPr/>
            <p:nvPr/>
          </p:nvSpPr>
          <p:spPr>
            <a:xfrm>
              <a:off x="12351725" y="6347000"/>
              <a:ext cx="35325" cy="44575"/>
            </a:xfrm>
            <a:custGeom>
              <a:avLst/>
              <a:gdLst/>
              <a:ahLst/>
              <a:cxnLst/>
              <a:rect l="l" t="t" r="r" b="b"/>
              <a:pathLst>
                <a:path w="1413" h="1783" extrusionOk="0">
                  <a:moveTo>
                    <a:pt x="1302" y="0"/>
                  </a:moveTo>
                  <a:cubicBezTo>
                    <a:pt x="1237" y="0"/>
                    <a:pt x="1141" y="14"/>
                    <a:pt x="1024" y="51"/>
                  </a:cubicBezTo>
                  <a:cubicBezTo>
                    <a:pt x="808" y="121"/>
                    <a:pt x="518" y="290"/>
                    <a:pt x="302" y="578"/>
                  </a:cubicBezTo>
                  <a:cubicBezTo>
                    <a:pt x="88" y="867"/>
                    <a:pt x="8" y="1194"/>
                    <a:pt x="6" y="1421"/>
                  </a:cubicBezTo>
                  <a:cubicBezTo>
                    <a:pt x="0" y="1649"/>
                    <a:pt x="54" y="1782"/>
                    <a:pt x="85" y="1782"/>
                  </a:cubicBezTo>
                  <a:cubicBezTo>
                    <a:pt x="86" y="1782"/>
                    <a:pt x="86" y="1782"/>
                    <a:pt x="87" y="1782"/>
                  </a:cubicBezTo>
                  <a:cubicBezTo>
                    <a:pt x="157" y="1782"/>
                    <a:pt x="124" y="1226"/>
                    <a:pt x="499" y="725"/>
                  </a:cubicBezTo>
                  <a:cubicBezTo>
                    <a:pt x="871" y="220"/>
                    <a:pt x="1413" y="92"/>
                    <a:pt x="1394" y="25"/>
                  </a:cubicBezTo>
                  <a:cubicBezTo>
                    <a:pt x="1392" y="11"/>
                    <a:pt x="1359" y="0"/>
                    <a:pt x="1302"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478;p34"/>
            <p:cNvSpPr/>
            <p:nvPr/>
          </p:nvSpPr>
          <p:spPr>
            <a:xfrm>
              <a:off x="11187500" y="5022875"/>
              <a:ext cx="1162425" cy="1267875"/>
            </a:xfrm>
            <a:custGeom>
              <a:avLst/>
              <a:gdLst/>
              <a:ahLst/>
              <a:cxnLst/>
              <a:rect l="l" t="t" r="r" b="b"/>
              <a:pathLst>
                <a:path w="46497" h="50715" extrusionOk="0">
                  <a:moveTo>
                    <a:pt x="22" y="0"/>
                  </a:moveTo>
                  <a:lnTo>
                    <a:pt x="20" y="1052"/>
                  </a:lnTo>
                  <a:cubicBezTo>
                    <a:pt x="1" y="9158"/>
                    <a:pt x="6327" y="15081"/>
                    <a:pt x="14433" y="15108"/>
                  </a:cubicBezTo>
                  <a:cubicBezTo>
                    <a:pt x="15289" y="15111"/>
                    <a:pt x="16157" y="15112"/>
                    <a:pt x="17023" y="15112"/>
                  </a:cubicBezTo>
                  <a:cubicBezTo>
                    <a:pt x="19023" y="15112"/>
                    <a:pt x="21021" y="15107"/>
                    <a:pt x="22875" y="15107"/>
                  </a:cubicBezTo>
                  <a:cubicBezTo>
                    <a:pt x="25564" y="15107"/>
                    <a:pt x="27950" y="15119"/>
                    <a:pt x="29599" y="15176"/>
                  </a:cubicBezTo>
                  <a:cubicBezTo>
                    <a:pt x="31053" y="15227"/>
                    <a:pt x="32224" y="16383"/>
                    <a:pt x="32296" y="17836"/>
                  </a:cubicBezTo>
                  <a:lnTo>
                    <a:pt x="31943" y="50715"/>
                  </a:lnTo>
                  <a:lnTo>
                    <a:pt x="45529" y="50715"/>
                  </a:lnTo>
                  <a:lnTo>
                    <a:pt x="46496" y="16127"/>
                  </a:lnTo>
                  <a:cubicBezTo>
                    <a:pt x="46496" y="7177"/>
                    <a:pt x="41993" y="163"/>
                    <a:pt x="33043" y="128"/>
                  </a:cubicBezTo>
                  <a:lnTo>
                    <a:pt x="22" y="0"/>
                  </a:lnTo>
                  <a:close/>
                </a:path>
              </a:pathLst>
            </a:custGeom>
            <a:solidFill>
              <a:srgbClr val="B88C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479;p34"/>
            <p:cNvSpPr/>
            <p:nvPr/>
          </p:nvSpPr>
          <p:spPr>
            <a:xfrm>
              <a:off x="11761400" y="6263525"/>
              <a:ext cx="374075" cy="145975"/>
            </a:xfrm>
            <a:custGeom>
              <a:avLst/>
              <a:gdLst/>
              <a:ahLst/>
              <a:cxnLst/>
              <a:rect l="l" t="t" r="r" b="b"/>
              <a:pathLst>
                <a:path w="14963" h="5839" extrusionOk="0">
                  <a:moveTo>
                    <a:pt x="590" y="1"/>
                  </a:moveTo>
                  <a:lnTo>
                    <a:pt x="1" y="5839"/>
                  </a:lnTo>
                  <a:lnTo>
                    <a:pt x="14962" y="5839"/>
                  </a:lnTo>
                  <a:cubicBezTo>
                    <a:pt x="14725" y="3975"/>
                    <a:pt x="13097" y="2918"/>
                    <a:pt x="9653" y="2918"/>
                  </a:cubicBezTo>
                  <a:cubicBezTo>
                    <a:pt x="9564" y="2918"/>
                    <a:pt x="9473" y="2919"/>
                    <a:pt x="9381" y="2920"/>
                  </a:cubicBezTo>
                  <a:lnTo>
                    <a:pt x="9660" y="1"/>
                  </a:lnTo>
                  <a:close/>
                </a:path>
              </a:pathLst>
            </a:custGeom>
            <a:solidFill>
              <a:srgbClr val="61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480;p34"/>
            <p:cNvSpPr/>
            <p:nvPr/>
          </p:nvSpPr>
          <p:spPr>
            <a:xfrm>
              <a:off x="12009675" y="6338850"/>
              <a:ext cx="24575" cy="36075"/>
            </a:xfrm>
            <a:custGeom>
              <a:avLst/>
              <a:gdLst/>
              <a:ahLst/>
              <a:cxnLst/>
              <a:rect l="l" t="t" r="r" b="b"/>
              <a:pathLst>
                <a:path w="983" h="1443" extrusionOk="0">
                  <a:moveTo>
                    <a:pt x="917" y="1"/>
                  </a:moveTo>
                  <a:cubicBezTo>
                    <a:pt x="830" y="1"/>
                    <a:pt x="520" y="212"/>
                    <a:pt x="288" y="596"/>
                  </a:cubicBezTo>
                  <a:cubicBezTo>
                    <a:pt x="29" y="1020"/>
                    <a:pt x="0" y="1432"/>
                    <a:pt x="65" y="1442"/>
                  </a:cubicBezTo>
                  <a:cubicBezTo>
                    <a:pt x="66" y="1442"/>
                    <a:pt x="68" y="1442"/>
                    <a:pt x="69" y="1442"/>
                  </a:cubicBezTo>
                  <a:cubicBezTo>
                    <a:pt x="139" y="1442"/>
                    <a:pt x="266" y="1097"/>
                    <a:pt x="498" y="723"/>
                  </a:cubicBezTo>
                  <a:cubicBezTo>
                    <a:pt x="729" y="338"/>
                    <a:pt x="982" y="63"/>
                    <a:pt x="937" y="8"/>
                  </a:cubicBezTo>
                  <a:cubicBezTo>
                    <a:pt x="933" y="3"/>
                    <a:pt x="926" y="1"/>
                    <a:pt x="917"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481;p34"/>
            <p:cNvSpPr/>
            <p:nvPr/>
          </p:nvSpPr>
          <p:spPr>
            <a:xfrm>
              <a:off x="11970425" y="6333950"/>
              <a:ext cx="27300" cy="33900"/>
            </a:xfrm>
            <a:custGeom>
              <a:avLst/>
              <a:gdLst/>
              <a:ahLst/>
              <a:cxnLst/>
              <a:rect l="l" t="t" r="r" b="b"/>
              <a:pathLst>
                <a:path w="1092" h="1356" extrusionOk="0">
                  <a:moveTo>
                    <a:pt x="1027" y="0"/>
                  </a:moveTo>
                  <a:cubicBezTo>
                    <a:pt x="928" y="0"/>
                    <a:pt x="601" y="169"/>
                    <a:pt x="342" y="523"/>
                  </a:cubicBezTo>
                  <a:cubicBezTo>
                    <a:pt x="43" y="926"/>
                    <a:pt x="0" y="1344"/>
                    <a:pt x="63" y="1355"/>
                  </a:cubicBezTo>
                  <a:cubicBezTo>
                    <a:pt x="65" y="1355"/>
                    <a:pt x="67" y="1355"/>
                    <a:pt x="69" y="1355"/>
                  </a:cubicBezTo>
                  <a:cubicBezTo>
                    <a:pt x="139" y="1355"/>
                    <a:pt x="279" y="1017"/>
                    <a:pt x="540" y="668"/>
                  </a:cubicBezTo>
                  <a:cubicBezTo>
                    <a:pt x="802" y="306"/>
                    <a:pt x="1092" y="71"/>
                    <a:pt x="1055" y="11"/>
                  </a:cubicBezTo>
                  <a:cubicBezTo>
                    <a:pt x="1051" y="4"/>
                    <a:pt x="1042" y="0"/>
                    <a:pt x="1027"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482;p34"/>
            <p:cNvSpPr/>
            <p:nvPr/>
          </p:nvSpPr>
          <p:spPr>
            <a:xfrm>
              <a:off x="11943350" y="6314350"/>
              <a:ext cx="51400" cy="13225"/>
            </a:xfrm>
            <a:custGeom>
              <a:avLst/>
              <a:gdLst/>
              <a:ahLst/>
              <a:cxnLst/>
              <a:rect l="l" t="t" r="r" b="b"/>
              <a:pathLst>
                <a:path w="2056" h="529" extrusionOk="0">
                  <a:moveTo>
                    <a:pt x="1276" y="0"/>
                  </a:moveTo>
                  <a:cubicBezTo>
                    <a:pt x="1184" y="0"/>
                    <a:pt x="1087" y="7"/>
                    <a:pt x="985" y="23"/>
                  </a:cubicBezTo>
                  <a:cubicBezTo>
                    <a:pt x="376" y="113"/>
                    <a:pt x="0" y="474"/>
                    <a:pt x="45" y="520"/>
                  </a:cubicBezTo>
                  <a:cubicBezTo>
                    <a:pt x="49" y="526"/>
                    <a:pt x="58" y="529"/>
                    <a:pt x="71" y="529"/>
                  </a:cubicBezTo>
                  <a:cubicBezTo>
                    <a:pt x="174" y="529"/>
                    <a:pt x="540" y="334"/>
                    <a:pt x="1022" y="265"/>
                  </a:cubicBezTo>
                  <a:cubicBezTo>
                    <a:pt x="1195" y="237"/>
                    <a:pt x="1359" y="230"/>
                    <a:pt x="1502" y="230"/>
                  </a:cubicBezTo>
                  <a:cubicBezTo>
                    <a:pt x="1685" y="230"/>
                    <a:pt x="1834" y="242"/>
                    <a:pt x="1927" y="242"/>
                  </a:cubicBezTo>
                  <a:cubicBezTo>
                    <a:pt x="1988" y="242"/>
                    <a:pt x="2025" y="237"/>
                    <a:pt x="2030" y="219"/>
                  </a:cubicBezTo>
                  <a:cubicBezTo>
                    <a:pt x="2055" y="170"/>
                    <a:pt x="1736" y="0"/>
                    <a:pt x="1276"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483;p34"/>
            <p:cNvSpPr/>
            <p:nvPr/>
          </p:nvSpPr>
          <p:spPr>
            <a:xfrm>
              <a:off x="11768000" y="6388600"/>
              <a:ext cx="360200" cy="6150"/>
            </a:xfrm>
            <a:custGeom>
              <a:avLst/>
              <a:gdLst/>
              <a:ahLst/>
              <a:cxnLst/>
              <a:rect l="l" t="t" r="r" b="b"/>
              <a:pathLst>
                <a:path w="14408" h="246" extrusionOk="0">
                  <a:moveTo>
                    <a:pt x="7203" y="1"/>
                  </a:moveTo>
                  <a:cubicBezTo>
                    <a:pt x="3225" y="1"/>
                    <a:pt x="0" y="55"/>
                    <a:pt x="0" y="123"/>
                  </a:cubicBezTo>
                  <a:cubicBezTo>
                    <a:pt x="0" y="190"/>
                    <a:pt x="3223" y="246"/>
                    <a:pt x="7203" y="246"/>
                  </a:cubicBezTo>
                  <a:cubicBezTo>
                    <a:pt x="11183" y="246"/>
                    <a:pt x="14407" y="190"/>
                    <a:pt x="14407" y="123"/>
                  </a:cubicBezTo>
                  <a:cubicBezTo>
                    <a:pt x="14407" y="56"/>
                    <a:pt x="11181" y="1"/>
                    <a:pt x="7203"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484;p34"/>
            <p:cNvSpPr/>
            <p:nvPr/>
          </p:nvSpPr>
          <p:spPr>
            <a:xfrm>
              <a:off x="11766350" y="6315100"/>
              <a:ext cx="123475" cy="77475"/>
            </a:xfrm>
            <a:custGeom>
              <a:avLst/>
              <a:gdLst/>
              <a:ahLst/>
              <a:cxnLst/>
              <a:rect l="l" t="t" r="r" b="b"/>
              <a:pathLst>
                <a:path w="4939" h="3099" extrusionOk="0">
                  <a:moveTo>
                    <a:pt x="528" y="1"/>
                  </a:moveTo>
                  <a:cubicBezTo>
                    <a:pt x="194" y="1"/>
                    <a:pt x="0" y="46"/>
                    <a:pt x="3" y="65"/>
                  </a:cubicBezTo>
                  <a:cubicBezTo>
                    <a:pt x="4" y="106"/>
                    <a:pt x="348" y="98"/>
                    <a:pt x="886" y="190"/>
                  </a:cubicBezTo>
                  <a:cubicBezTo>
                    <a:pt x="1422" y="279"/>
                    <a:pt x="2150" y="503"/>
                    <a:pt x="2856" y="936"/>
                  </a:cubicBezTo>
                  <a:cubicBezTo>
                    <a:pt x="3560" y="1374"/>
                    <a:pt x="4086" y="1924"/>
                    <a:pt x="4406" y="2364"/>
                  </a:cubicBezTo>
                  <a:cubicBezTo>
                    <a:pt x="4720" y="2792"/>
                    <a:pt x="4867" y="3099"/>
                    <a:pt x="4909" y="3099"/>
                  </a:cubicBezTo>
                  <a:cubicBezTo>
                    <a:pt x="4911" y="3099"/>
                    <a:pt x="4912" y="3099"/>
                    <a:pt x="4913" y="3098"/>
                  </a:cubicBezTo>
                  <a:cubicBezTo>
                    <a:pt x="4938" y="3089"/>
                    <a:pt x="4846" y="2748"/>
                    <a:pt x="4549" y="2266"/>
                  </a:cubicBezTo>
                  <a:cubicBezTo>
                    <a:pt x="4255" y="1786"/>
                    <a:pt x="3723" y="1186"/>
                    <a:pt x="2985" y="728"/>
                  </a:cubicBezTo>
                  <a:cubicBezTo>
                    <a:pt x="2244" y="273"/>
                    <a:pt x="1470" y="65"/>
                    <a:pt x="909" y="19"/>
                  </a:cubicBezTo>
                  <a:cubicBezTo>
                    <a:pt x="768" y="6"/>
                    <a:pt x="640" y="1"/>
                    <a:pt x="528"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485;p34"/>
            <p:cNvSpPr/>
            <p:nvPr/>
          </p:nvSpPr>
          <p:spPr>
            <a:xfrm>
              <a:off x="11795425" y="6265875"/>
              <a:ext cx="14850" cy="53500"/>
            </a:xfrm>
            <a:custGeom>
              <a:avLst/>
              <a:gdLst/>
              <a:ahLst/>
              <a:cxnLst/>
              <a:rect l="l" t="t" r="r" b="b"/>
              <a:pathLst>
                <a:path w="594" h="2140" extrusionOk="0">
                  <a:moveTo>
                    <a:pt x="515" y="1"/>
                  </a:moveTo>
                  <a:cubicBezTo>
                    <a:pt x="447" y="1"/>
                    <a:pt x="348" y="475"/>
                    <a:pt x="227" y="1056"/>
                  </a:cubicBezTo>
                  <a:cubicBezTo>
                    <a:pt x="105" y="1640"/>
                    <a:pt x="0" y="2117"/>
                    <a:pt x="66" y="2139"/>
                  </a:cubicBezTo>
                  <a:cubicBezTo>
                    <a:pt x="67" y="2139"/>
                    <a:pt x="69" y="2139"/>
                    <a:pt x="70" y="2139"/>
                  </a:cubicBezTo>
                  <a:cubicBezTo>
                    <a:pt x="139" y="2139"/>
                    <a:pt x="342" y="1692"/>
                    <a:pt x="467" y="1106"/>
                  </a:cubicBezTo>
                  <a:cubicBezTo>
                    <a:pt x="593" y="506"/>
                    <a:pt x="582" y="5"/>
                    <a:pt x="517" y="1"/>
                  </a:cubicBezTo>
                  <a:cubicBezTo>
                    <a:pt x="516" y="1"/>
                    <a:pt x="516" y="1"/>
                    <a:pt x="515"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486;p34"/>
            <p:cNvSpPr/>
            <p:nvPr/>
          </p:nvSpPr>
          <p:spPr>
            <a:xfrm>
              <a:off x="12043775" y="6347000"/>
              <a:ext cx="35325" cy="44575"/>
            </a:xfrm>
            <a:custGeom>
              <a:avLst/>
              <a:gdLst/>
              <a:ahLst/>
              <a:cxnLst/>
              <a:rect l="l" t="t" r="r" b="b"/>
              <a:pathLst>
                <a:path w="1413" h="1783" extrusionOk="0">
                  <a:moveTo>
                    <a:pt x="1301" y="0"/>
                  </a:moveTo>
                  <a:cubicBezTo>
                    <a:pt x="1236" y="0"/>
                    <a:pt x="1141" y="14"/>
                    <a:pt x="1024" y="51"/>
                  </a:cubicBezTo>
                  <a:cubicBezTo>
                    <a:pt x="808" y="121"/>
                    <a:pt x="518" y="290"/>
                    <a:pt x="302" y="578"/>
                  </a:cubicBezTo>
                  <a:cubicBezTo>
                    <a:pt x="88" y="867"/>
                    <a:pt x="8" y="1194"/>
                    <a:pt x="6" y="1421"/>
                  </a:cubicBezTo>
                  <a:cubicBezTo>
                    <a:pt x="0" y="1649"/>
                    <a:pt x="54" y="1782"/>
                    <a:pt x="85" y="1782"/>
                  </a:cubicBezTo>
                  <a:cubicBezTo>
                    <a:pt x="86" y="1782"/>
                    <a:pt x="86" y="1782"/>
                    <a:pt x="87" y="1782"/>
                  </a:cubicBezTo>
                  <a:cubicBezTo>
                    <a:pt x="157" y="1782"/>
                    <a:pt x="122" y="1226"/>
                    <a:pt x="499" y="725"/>
                  </a:cubicBezTo>
                  <a:cubicBezTo>
                    <a:pt x="871" y="220"/>
                    <a:pt x="1413" y="92"/>
                    <a:pt x="1394" y="25"/>
                  </a:cubicBezTo>
                  <a:cubicBezTo>
                    <a:pt x="1391" y="11"/>
                    <a:pt x="1358" y="0"/>
                    <a:pt x="1301"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487;p34"/>
            <p:cNvSpPr/>
            <p:nvPr/>
          </p:nvSpPr>
          <p:spPr>
            <a:xfrm>
              <a:off x="11010775" y="5026075"/>
              <a:ext cx="1077200" cy="1264675"/>
            </a:xfrm>
            <a:custGeom>
              <a:avLst/>
              <a:gdLst/>
              <a:ahLst/>
              <a:cxnLst/>
              <a:rect l="l" t="t" r="r" b="b"/>
              <a:pathLst>
                <a:path w="43088" h="50587" extrusionOk="0">
                  <a:moveTo>
                    <a:pt x="29635" y="0"/>
                  </a:moveTo>
                  <a:lnTo>
                    <a:pt x="21" y="62"/>
                  </a:lnTo>
                  <a:lnTo>
                    <a:pt x="19" y="1113"/>
                  </a:lnTo>
                  <a:cubicBezTo>
                    <a:pt x="0" y="9219"/>
                    <a:pt x="2918" y="14953"/>
                    <a:pt x="11024" y="14980"/>
                  </a:cubicBezTo>
                  <a:cubicBezTo>
                    <a:pt x="11880" y="14983"/>
                    <a:pt x="12748" y="14984"/>
                    <a:pt x="13614" y="14984"/>
                  </a:cubicBezTo>
                  <a:cubicBezTo>
                    <a:pt x="15614" y="14984"/>
                    <a:pt x="17612" y="14979"/>
                    <a:pt x="19466" y="14979"/>
                  </a:cubicBezTo>
                  <a:cubicBezTo>
                    <a:pt x="22155" y="14979"/>
                    <a:pt x="24541" y="14991"/>
                    <a:pt x="26190" y="15048"/>
                  </a:cubicBezTo>
                  <a:cubicBezTo>
                    <a:pt x="27644" y="15099"/>
                    <a:pt x="28815" y="16255"/>
                    <a:pt x="28887" y="17708"/>
                  </a:cubicBezTo>
                  <a:lnTo>
                    <a:pt x="28534" y="50587"/>
                  </a:lnTo>
                  <a:lnTo>
                    <a:pt x="42120" y="50587"/>
                  </a:lnTo>
                  <a:lnTo>
                    <a:pt x="43087" y="15999"/>
                  </a:lnTo>
                  <a:cubicBezTo>
                    <a:pt x="43087" y="7049"/>
                    <a:pt x="38584" y="35"/>
                    <a:pt x="29635" y="0"/>
                  </a:cubicBezTo>
                  <a:close/>
                </a:path>
              </a:pathLst>
            </a:custGeom>
            <a:solidFill>
              <a:srgbClr val="A57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488;p34"/>
            <p:cNvSpPr/>
            <p:nvPr/>
          </p:nvSpPr>
          <p:spPr>
            <a:xfrm>
              <a:off x="11386900" y="3613850"/>
              <a:ext cx="351425" cy="616575"/>
            </a:xfrm>
            <a:custGeom>
              <a:avLst/>
              <a:gdLst/>
              <a:ahLst/>
              <a:cxnLst/>
              <a:rect l="l" t="t" r="r" b="b"/>
              <a:pathLst>
                <a:path w="14057" h="24663" extrusionOk="0">
                  <a:moveTo>
                    <a:pt x="4034" y="1"/>
                  </a:moveTo>
                  <a:lnTo>
                    <a:pt x="1" y="20362"/>
                  </a:lnTo>
                  <a:cubicBezTo>
                    <a:pt x="1129" y="21493"/>
                    <a:pt x="2301" y="22602"/>
                    <a:pt x="3669" y="23426"/>
                  </a:cubicBezTo>
                  <a:cubicBezTo>
                    <a:pt x="4898" y="24164"/>
                    <a:pt x="6307" y="24663"/>
                    <a:pt x="7733" y="24663"/>
                  </a:cubicBezTo>
                  <a:cubicBezTo>
                    <a:pt x="7896" y="24663"/>
                    <a:pt x="8060" y="24656"/>
                    <a:pt x="8223" y="24643"/>
                  </a:cubicBezTo>
                  <a:cubicBezTo>
                    <a:pt x="10606" y="24446"/>
                    <a:pt x="12775" y="22654"/>
                    <a:pt x="13416" y="20351"/>
                  </a:cubicBezTo>
                  <a:cubicBezTo>
                    <a:pt x="14057" y="18047"/>
                    <a:pt x="13127" y="15391"/>
                    <a:pt x="11188" y="13992"/>
                  </a:cubicBezTo>
                  <a:cubicBezTo>
                    <a:pt x="10007" y="13139"/>
                    <a:pt x="8520" y="12730"/>
                    <a:pt x="7465" y="11725"/>
                  </a:cubicBezTo>
                  <a:cubicBezTo>
                    <a:pt x="5958" y="10290"/>
                    <a:pt x="5687" y="8017"/>
                    <a:pt x="5572" y="5939"/>
                  </a:cubicBezTo>
                  <a:cubicBezTo>
                    <a:pt x="5457" y="3860"/>
                    <a:pt x="5349" y="1615"/>
                    <a:pt x="4034" y="1"/>
                  </a:cubicBezTo>
                  <a:close/>
                </a:path>
              </a:pathLst>
            </a:custGeom>
            <a:solidFill>
              <a:srgbClr val="2D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489;p34"/>
            <p:cNvSpPr/>
            <p:nvPr/>
          </p:nvSpPr>
          <p:spPr>
            <a:xfrm>
              <a:off x="10873500" y="3538850"/>
              <a:ext cx="485000" cy="646675"/>
            </a:xfrm>
            <a:custGeom>
              <a:avLst/>
              <a:gdLst/>
              <a:ahLst/>
              <a:cxnLst/>
              <a:rect l="l" t="t" r="r" b="b"/>
              <a:pathLst>
                <a:path w="19400" h="25867" extrusionOk="0">
                  <a:moveTo>
                    <a:pt x="15562" y="0"/>
                  </a:moveTo>
                  <a:cubicBezTo>
                    <a:pt x="12320" y="1109"/>
                    <a:pt x="9861" y="4224"/>
                    <a:pt x="9536" y="7635"/>
                  </a:cubicBezTo>
                  <a:cubicBezTo>
                    <a:pt x="9338" y="9698"/>
                    <a:pt x="9731" y="12134"/>
                    <a:pt x="8199" y="13529"/>
                  </a:cubicBezTo>
                  <a:cubicBezTo>
                    <a:pt x="7037" y="14585"/>
                    <a:pt x="5272" y="14520"/>
                    <a:pt x="3798" y="15059"/>
                  </a:cubicBezTo>
                  <a:cubicBezTo>
                    <a:pt x="2004" y="15717"/>
                    <a:pt x="621" y="17386"/>
                    <a:pt x="312" y="19270"/>
                  </a:cubicBezTo>
                  <a:cubicBezTo>
                    <a:pt x="1" y="21155"/>
                    <a:pt x="773" y="23181"/>
                    <a:pt x="2261" y="24378"/>
                  </a:cubicBezTo>
                  <a:cubicBezTo>
                    <a:pt x="3680" y="25522"/>
                    <a:pt x="5562" y="25867"/>
                    <a:pt x="7406" y="25867"/>
                  </a:cubicBezTo>
                  <a:cubicBezTo>
                    <a:pt x="7689" y="25867"/>
                    <a:pt x="7971" y="25858"/>
                    <a:pt x="8251" y="25844"/>
                  </a:cubicBezTo>
                  <a:cubicBezTo>
                    <a:pt x="11378" y="25678"/>
                    <a:pt x="14635" y="24703"/>
                    <a:pt x="16702" y="22350"/>
                  </a:cubicBezTo>
                  <a:cubicBezTo>
                    <a:pt x="19045" y="19681"/>
                    <a:pt x="19400" y="15818"/>
                    <a:pt x="19179" y="12273"/>
                  </a:cubicBezTo>
                  <a:cubicBezTo>
                    <a:pt x="18956" y="8728"/>
                    <a:pt x="18278" y="5139"/>
                    <a:pt x="18984" y="1658"/>
                  </a:cubicBezTo>
                  <a:lnTo>
                    <a:pt x="15562" y="0"/>
                  </a:lnTo>
                  <a:close/>
                </a:path>
              </a:pathLst>
            </a:custGeom>
            <a:solidFill>
              <a:srgbClr val="2D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490;p34"/>
            <p:cNvSpPr/>
            <p:nvPr/>
          </p:nvSpPr>
          <p:spPr>
            <a:xfrm>
              <a:off x="10854225" y="4048925"/>
              <a:ext cx="955100" cy="978725"/>
            </a:xfrm>
            <a:custGeom>
              <a:avLst/>
              <a:gdLst/>
              <a:ahLst/>
              <a:cxnLst/>
              <a:rect l="l" t="t" r="r" b="b"/>
              <a:pathLst>
                <a:path w="38204" h="39149" extrusionOk="0">
                  <a:moveTo>
                    <a:pt x="13997" y="0"/>
                  </a:moveTo>
                  <a:cubicBezTo>
                    <a:pt x="13997" y="0"/>
                    <a:pt x="13883" y="51"/>
                    <a:pt x="13662" y="72"/>
                  </a:cubicBezTo>
                  <a:lnTo>
                    <a:pt x="13575" y="81"/>
                  </a:lnTo>
                  <a:cubicBezTo>
                    <a:pt x="6190" y="788"/>
                    <a:pt x="1" y="8360"/>
                    <a:pt x="779" y="15739"/>
                  </a:cubicBezTo>
                  <a:lnTo>
                    <a:pt x="7826" y="15863"/>
                  </a:lnTo>
                  <a:lnTo>
                    <a:pt x="9442" y="27165"/>
                  </a:lnTo>
                  <a:lnTo>
                    <a:pt x="6283" y="39148"/>
                  </a:lnTo>
                  <a:lnTo>
                    <a:pt x="6283" y="39148"/>
                  </a:lnTo>
                  <a:lnTo>
                    <a:pt x="31504" y="39068"/>
                  </a:lnTo>
                  <a:cubicBezTo>
                    <a:pt x="31504" y="39068"/>
                    <a:pt x="31039" y="32050"/>
                    <a:pt x="31102" y="22829"/>
                  </a:cubicBezTo>
                  <a:lnTo>
                    <a:pt x="36775" y="20033"/>
                  </a:lnTo>
                  <a:cubicBezTo>
                    <a:pt x="37705" y="19576"/>
                    <a:pt x="38204" y="18535"/>
                    <a:pt x="37962" y="17529"/>
                  </a:cubicBezTo>
                  <a:cubicBezTo>
                    <a:pt x="34201" y="1884"/>
                    <a:pt x="25270" y="17"/>
                    <a:pt x="21222" y="17"/>
                  </a:cubicBezTo>
                  <a:cubicBezTo>
                    <a:pt x="19953" y="17"/>
                    <a:pt x="19163" y="200"/>
                    <a:pt x="19163" y="200"/>
                  </a:cubicBezTo>
                  <a:cubicBezTo>
                    <a:pt x="18429" y="99"/>
                    <a:pt x="17690" y="49"/>
                    <a:pt x="16950" y="49"/>
                  </a:cubicBezTo>
                  <a:cubicBezTo>
                    <a:pt x="16574" y="49"/>
                    <a:pt x="16198" y="62"/>
                    <a:pt x="15822" y="88"/>
                  </a:cubicBezTo>
                  <a:cubicBezTo>
                    <a:pt x="15149" y="137"/>
                    <a:pt x="14502" y="200"/>
                    <a:pt x="13892" y="272"/>
                  </a:cubicBezTo>
                  <a:lnTo>
                    <a:pt x="13997" y="0"/>
                  </a:ln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491;p34"/>
            <p:cNvSpPr/>
            <p:nvPr/>
          </p:nvSpPr>
          <p:spPr>
            <a:xfrm>
              <a:off x="10992925" y="4135900"/>
              <a:ext cx="509625" cy="12275"/>
            </a:xfrm>
            <a:custGeom>
              <a:avLst/>
              <a:gdLst/>
              <a:ahLst/>
              <a:cxnLst/>
              <a:rect l="l" t="t" r="r" b="b"/>
              <a:pathLst>
                <a:path w="20385" h="491" extrusionOk="0">
                  <a:moveTo>
                    <a:pt x="10193" y="1"/>
                  </a:moveTo>
                  <a:cubicBezTo>
                    <a:pt x="4562" y="1"/>
                    <a:pt x="0" y="111"/>
                    <a:pt x="0" y="246"/>
                  </a:cubicBezTo>
                  <a:cubicBezTo>
                    <a:pt x="0" y="382"/>
                    <a:pt x="4564" y="490"/>
                    <a:pt x="10193" y="490"/>
                  </a:cubicBezTo>
                  <a:cubicBezTo>
                    <a:pt x="15821" y="490"/>
                    <a:pt x="20384" y="382"/>
                    <a:pt x="20384" y="246"/>
                  </a:cubicBezTo>
                  <a:cubicBezTo>
                    <a:pt x="20384" y="111"/>
                    <a:pt x="15822" y="1"/>
                    <a:pt x="10193" y="1"/>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492;p34"/>
            <p:cNvSpPr/>
            <p:nvPr/>
          </p:nvSpPr>
          <p:spPr>
            <a:xfrm>
              <a:off x="10907575" y="4244300"/>
              <a:ext cx="774825" cy="12250"/>
            </a:xfrm>
            <a:custGeom>
              <a:avLst/>
              <a:gdLst/>
              <a:ahLst/>
              <a:cxnLst/>
              <a:rect l="l" t="t" r="r" b="b"/>
              <a:pathLst>
                <a:path w="30993" h="490" extrusionOk="0">
                  <a:moveTo>
                    <a:pt x="15498" y="0"/>
                  </a:moveTo>
                  <a:cubicBezTo>
                    <a:pt x="6938" y="0"/>
                    <a:pt x="0" y="110"/>
                    <a:pt x="0" y="246"/>
                  </a:cubicBezTo>
                  <a:cubicBezTo>
                    <a:pt x="0" y="380"/>
                    <a:pt x="6938" y="490"/>
                    <a:pt x="15498" y="490"/>
                  </a:cubicBezTo>
                  <a:cubicBezTo>
                    <a:pt x="24055" y="490"/>
                    <a:pt x="30992" y="380"/>
                    <a:pt x="30992" y="246"/>
                  </a:cubicBezTo>
                  <a:cubicBezTo>
                    <a:pt x="30992" y="110"/>
                    <a:pt x="24055" y="0"/>
                    <a:pt x="15498" y="0"/>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493;p34"/>
            <p:cNvSpPr/>
            <p:nvPr/>
          </p:nvSpPr>
          <p:spPr>
            <a:xfrm>
              <a:off x="10870950" y="4379550"/>
              <a:ext cx="774825" cy="12275"/>
            </a:xfrm>
            <a:custGeom>
              <a:avLst/>
              <a:gdLst/>
              <a:ahLst/>
              <a:cxnLst/>
              <a:rect l="l" t="t" r="r" b="b"/>
              <a:pathLst>
                <a:path w="30993" h="491" extrusionOk="0">
                  <a:moveTo>
                    <a:pt x="15497" y="1"/>
                  </a:moveTo>
                  <a:cubicBezTo>
                    <a:pt x="6938" y="1"/>
                    <a:pt x="0" y="111"/>
                    <a:pt x="0" y="246"/>
                  </a:cubicBezTo>
                  <a:cubicBezTo>
                    <a:pt x="0" y="381"/>
                    <a:pt x="6938" y="491"/>
                    <a:pt x="15497" y="491"/>
                  </a:cubicBezTo>
                  <a:cubicBezTo>
                    <a:pt x="24054" y="491"/>
                    <a:pt x="30992" y="381"/>
                    <a:pt x="30992" y="246"/>
                  </a:cubicBezTo>
                  <a:cubicBezTo>
                    <a:pt x="30992" y="111"/>
                    <a:pt x="24054" y="1"/>
                    <a:pt x="15497" y="1"/>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494;p34"/>
            <p:cNvSpPr/>
            <p:nvPr/>
          </p:nvSpPr>
          <p:spPr>
            <a:xfrm>
              <a:off x="10941725" y="4512500"/>
              <a:ext cx="774825" cy="12250"/>
            </a:xfrm>
            <a:custGeom>
              <a:avLst/>
              <a:gdLst/>
              <a:ahLst/>
              <a:cxnLst/>
              <a:rect l="l" t="t" r="r" b="b"/>
              <a:pathLst>
                <a:path w="30993" h="490" extrusionOk="0">
                  <a:moveTo>
                    <a:pt x="15497" y="0"/>
                  </a:moveTo>
                  <a:cubicBezTo>
                    <a:pt x="6937" y="0"/>
                    <a:pt x="0" y="110"/>
                    <a:pt x="0" y="246"/>
                  </a:cubicBezTo>
                  <a:cubicBezTo>
                    <a:pt x="0" y="380"/>
                    <a:pt x="6937" y="490"/>
                    <a:pt x="15497" y="490"/>
                  </a:cubicBezTo>
                  <a:cubicBezTo>
                    <a:pt x="24053" y="490"/>
                    <a:pt x="30992" y="380"/>
                    <a:pt x="30992" y="246"/>
                  </a:cubicBezTo>
                  <a:cubicBezTo>
                    <a:pt x="30992" y="110"/>
                    <a:pt x="24053" y="0"/>
                    <a:pt x="15497" y="0"/>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495;p34"/>
            <p:cNvSpPr/>
            <p:nvPr/>
          </p:nvSpPr>
          <p:spPr>
            <a:xfrm>
              <a:off x="11038450" y="4688400"/>
              <a:ext cx="558325" cy="12275"/>
            </a:xfrm>
            <a:custGeom>
              <a:avLst/>
              <a:gdLst/>
              <a:ahLst/>
              <a:cxnLst/>
              <a:rect l="l" t="t" r="r" b="b"/>
              <a:pathLst>
                <a:path w="22333" h="491" extrusionOk="0">
                  <a:moveTo>
                    <a:pt x="11167" y="1"/>
                  </a:moveTo>
                  <a:cubicBezTo>
                    <a:pt x="4999" y="1"/>
                    <a:pt x="0" y="111"/>
                    <a:pt x="0" y="246"/>
                  </a:cubicBezTo>
                  <a:cubicBezTo>
                    <a:pt x="0" y="382"/>
                    <a:pt x="5000" y="490"/>
                    <a:pt x="11167" y="490"/>
                  </a:cubicBezTo>
                  <a:cubicBezTo>
                    <a:pt x="17333" y="490"/>
                    <a:pt x="22332" y="382"/>
                    <a:pt x="22332" y="246"/>
                  </a:cubicBezTo>
                  <a:cubicBezTo>
                    <a:pt x="22332" y="111"/>
                    <a:pt x="17335" y="1"/>
                    <a:pt x="11167" y="1"/>
                  </a:cubicBezTo>
                  <a:close/>
                </a:path>
              </a:pathLst>
            </a:custGeom>
            <a:solidFill>
              <a:srgbClr val="CC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496;p34"/>
            <p:cNvSpPr/>
            <p:nvPr/>
          </p:nvSpPr>
          <p:spPr>
            <a:xfrm>
              <a:off x="11070350" y="4826100"/>
              <a:ext cx="558350" cy="12275"/>
            </a:xfrm>
            <a:custGeom>
              <a:avLst/>
              <a:gdLst/>
              <a:ahLst/>
              <a:cxnLst/>
              <a:rect l="l" t="t" r="r" b="b"/>
              <a:pathLst>
                <a:path w="22334" h="491" extrusionOk="0">
                  <a:moveTo>
                    <a:pt x="11259" y="1"/>
                  </a:moveTo>
                  <a:cubicBezTo>
                    <a:pt x="11229" y="1"/>
                    <a:pt x="11198" y="1"/>
                    <a:pt x="11167" y="1"/>
                  </a:cubicBezTo>
                  <a:cubicBezTo>
                    <a:pt x="4999" y="1"/>
                    <a:pt x="0" y="110"/>
                    <a:pt x="0" y="245"/>
                  </a:cubicBezTo>
                  <a:cubicBezTo>
                    <a:pt x="0" y="381"/>
                    <a:pt x="4999" y="491"/>
                    <a:pt x="11167" y="491"/>
                  </a:cubicBezTo>
                  <a:cubicBezTo>
                    <a:pt x="17334" y="491"/>
                    <a:pt x="22333" y="381"/>
                    <a:pt x="22333" y="245"/>
                  </a:cubicBezTo>
                  <a:cubicBezTo>
                    <a:pt x="22333" y="110"/>
                    <a:pt x="17384" y="1"/>
                    <a:pt x="11259" y="1"/>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497;p34"/>
            <p:cNvSpPr/>
            <p:nvPr/>
          </p:nvSpPr>
          <p:spPr>
            <a:xfrm>
              <a:off x="11052750" y="4963775"/>
              <a:ext cx="558350" cy="12250"/>
            </a:xfrm>
            <a:custGeom>
              <a:avLst/>
              <a:gdLst/>
              <a:ahLst/>
              <a:cxnLst/>
              <a:rect l="l" t="t" r="r" b="b"/>
              <a:pathLst>
                <a:path w="22334" h="490" extrusionOk="0">
                  <a:moveTo>
                    <a:pt x="11167" y="0"/>
                  </a:moveTo>
                  <a:cubicBezTo>
                    <a:pt x="4999" y="0"/>
                    <a:pt x="0" y="109"/>
                    <a:pt x="0" y="244"/>
                  </a:cubicBezTo>
                  <a:cubicBezTo>
                    <a:pt x="0" y="380"/>
                    <a:pt x="4999" y="490"/>
                    <a:pt x="11167" y="490"/>
                  </a:cubicBezTo>
                  <a:cubicBezTo>
                    <a:pt x="17334" y="490"/>
                    <a:pt x="22333" y="380"/>
                    <a:pt x="22333" y="244"/>
                  </a:cubicBezTo>
                  <a:cubicBezTo>
                    <a:pt x="22333" y="109"/>
                    <a:pt x="17334" y="0"/>
                    <a:pt x="11167" y="0"/>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498;p34"/>
            <p:cNvSpPr/>
            <p:nvPr/>
          </p:nvSpPr>
          <p:spPr>
            <a:xfrm>
              <a:off x="11136700" y="4260100"/>
              <a:ext cx="53875" cy="267900"/>
            </a:xfrm>
            <a:custGeom>
              <a:avLst/>
              <a:gdLst/>
              <a:ahLst/>
              <a:cxnLst/>
              <a:rect l="l" t="t" r="r" b="b"/>
              <a:pathLst>
                <a:path w="2155" h="10716" extrusionOk="0">
                  <a:moveTo>
                    <a:pt x="23" y="0"/>
                  </a:moveTo>
                  <a:cubicBezTo>
                    <a:pt x="23" y="0"/>
                    <a:pt x="23" y="0"/>
                    <a:pt x="23" y="0"/>
                  </a:cubicBezTo>
                  <a:cubicBezTo>
                    <a:pt x="6" y="1"/>
                    <a:pt x="1" y="156"/>
                    <a:pt x="4" y="433"/>
                  </a:cubicBezTo>
                  <a:cubicBezTo>
                    <a:pt x="6" y="711"/>
                    <a:pt x="26" y="1112"/>
                    <a:pt x="63" y="1607"/>
                  </a:cubicBezTo>
                  <a:cubicBezTo>
                    <a:pt x="136" y="2598"/>
                    <a:pt x="297" y="3964"/>
                    <a:pt x="589" y="5453"/>
                  </a:cubicBezTo>
                  <a:cubicBezTo>
                    <a:pt x="881" y="6941"/>
                    <a:pt x="1245" y="8267"/>
                    <a:pt x="1551" y="9212"/>
                  </a:cubicBezTo>
                  <a:cubicBezTo>
                    <a:pt x="1703" y="9685"/>
                    <a:pt x="1838" y="10064"/>
                    <a:pt x="1940" y="10323"/>
                  </a:cubicBezTo>
                  <a:cubicBezTo>
                    <a:pt x="2039" y="10577"/>
                    <a:pt x="2101" y="10716"/>
                    <a:pt x="2119" y="10716"/>
                  </a:cubicBezTo>
                  <a:cubicBezTo>
                    <a:pt x="2119" y="10716"/>
                    <a:pt x="2119" y="10716"/>
                    <a:pt x="2119" y="10716"/>
                  </a:cubicBezTo>
                  <a:cubicBezTo>
                    <a:pt x="2155" y="10705"/>
                    <a:pt x="1980" y="10116"/>
                    <a:pt x="1716" y="9162"/>
                  </a:cubicBezTo>
                  <a:cubicBezTo>
                    <a:pt x="1454" y="8209"/>
                    <a:pt x="1119" y="6886"/>
                    <a:pt x="829" y="5405"/>
                  </a:cubicBezTo>
                  <a:cubicBezTo>
                    <a:pt x="540" y="3925"/>
                    <a:pt x="353" y="2572"/>
                    <a:pt x="235" y="1590"/>
                  </a:cubicBezTo>
                  <a:cubicBezTo>
                    <a:pt x="117" y="610"/>
                    <a:pt x="60" y="0"/>
                    <a:pt x="23"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499;p34"/>
            <p:cNvSpPr/>
            <p:nvPr/>
          </p:nvSpPr>
          <p:spPr>
            <a:xfrm>
              <a:off x="11158650" y="4058600"/>
              <a:ext cx="321100" cy="166850"/>
            </a:xfrm>
            <a:custGeom>
              <a:avLst/>
              <a:gdLst/>
              <a:ahLst/>
              <a:cxnLst/>
              <a:rect l="l" t="t" r="r" b="b"/>
              <a:pathLst>
                <a:path w="12844" h="6674" extrusionOk="0">
                  <a:moveTo>
                    <a:pt x="147" y="1"/>
                  </a:moveTo>
                  <a:cubicBezTo>
                    <a:pt x="138" y="1"/>
                    <a:pt x="117" y="67"/>
                    <a:pt x="83" y="195"/>
                  </a:cubicBezTo>
                  <a:cubicBezTo>
                    <a:pt x="41" y="386"/>
                    <a:pt x="18" y="582"/>
                    <a:pt x="15" y="778"/>
                  </a:cubicBezTo>
                  <a:cubicBezTo>
                    <a:pt x="1" y="1286"/>
                    <a:pt x="119" y="2049"/>
                    <a:pt x="571" y="2855"/>
                  </a:cubicBezTo>
                  <a:cubicBezTo>
                    <a:pt x="1015" y="3665"/>
                    <a:pt x="1808" y="4460"/>
                    <a:pt x="2816" y="5120"/>
                  </a:cubicBezTo>
                  <a:cubicBezTo>
                    <a:pt x="3341" y="5469"/>
                    <a:pt x="3890" y="5782"/>
                    <a:pt x="4456" y="6058"/>
                  </a:cubicBezTo>
                  <a:cubicBezTo>
                    <a:pt x="5050" y="6339"/>
                    <a:pt x="5706" y="6575"/>
                    <a:pt x="6412" y="6651"/>
                  </a:cubicBezTo>
                  <a:cubicBezTo>
                    <a:pt x="6559" y="6666"/>
                    <a:pt x="6705" y="6673"/>
                    <a:pt x="6850" y="6673"/>
                  </a:cubicBezTo>
                  <a:cubicBezTo>
                    <a:pt x="8113" y="6673"/>
                    <a:pt x="9257" y="6115"/>
                    <a:pt x="10104" y="5455"/>
                  </a:cubicBezTo>
                  <a:cubicBezTo>
                    <a:pt x="11064" y="4704"/>
                    <a:pt x="11716" y="3800"/>
                    <a:pt x="12133" y="2989"/>
                  </a:cubicBezTo>
                  <a:cubicBezTo>
                    <a:pt x="12549" y="2173"/>
                    <a:pt x="12721" y="1443"/>
                    <a:pt x="12792" y="941"/>
                  </a:cubicBezTo>
                  <a:cubicBezTo>
                    <a:pt x="12828" y="689"/>
                    <a:pt x="12840" y="492"/>
                    <a:pt x="12842" y="358"/>
                  </a:cubicBezTo>
                  <a:cubicBezTo>
                    <a:pt x="12843" y="224"/>
                    <a:pt x="12840" y="154"/>
                    <a:pt x="12831" y="154"/>
                  </a:cubicBezTo>
                  <a:cubicBezTo>
                    <a:pt x="12831" y="154"/>
                    <a:pt x="12831" y="154"/>
                    <a:pt x="12831" y="154"/>
                  </a:cubicBezTo>
                  <a:cubicBezTo>
                    <a:pt x="12809" y="154"/>
                    <a:pt x="12795" y="435"/>
                    <a:pt x="12699" y="926"/>
                  </a:cubicBezTo>
                  <a:cubicBezTo>
                    <a:pt x="12560" y="1619"/>
                    <a:pt x="12317" y="2287"/>
                    <a:pt x="11980" y="2909"/>
                  </a:cubicBezTo>
                  <a:cubicBezTo>
                    <a:pt x="11554" y="3690"/>
                    <a:pt x="10902" y="4561"/>
                    <a:pt x="9967" y="5277"/>
                  </a:cubicBezTo>
                  <a:cubicBezTo>
                    <a:pt x="9140" y="5908"/>
                    <a:pt x="8044" y="6429"/>
                    <a:pt x="6855" y="6429"/>
                  </a:cubicBezTo>
                  <a:cubicBezTo>
                    <a:pt x="6718" y="6429"/>
                    <a:pt x="6579" y="6422"/>
                    <a:pt x="6439" y="6408"/>
                  </a:cubicBezTo>
                  <a:cubicBezTo>
                    <a:pt x="5096" y="6252"/>
                    <a:pt x="3938" y="5550"/>
                    <a:pt x="2941" y="4933"/>
                  </a:cubicBezTo>
                  <a:cubicBezTo>
                    <a:pt x="1946" y="4295"/>
                    <a:pt x="1168" y="3538"/>
                    <a:pt x="722" y="2769"/>
                  </a:cubicBezTo>
                  <a:cubicBezTo>
                    <a:pt x="266" y="2002"/>
                    <a:pt x="125" y="1272"/>
                    <a:pt x="111" y="778"/>
                  </a:cubicBezTo>
                  <a:cubicBezTo>
                    <a:pt x="92" y="278"/>
                    <a:pt x="173" y="5"/>
                    <a:pt x="148" y="1"/>
                  </a:cubicBezTo>
                  <a:cubicBezTo>
                    <a:pt x="147" y="1"/>
                    <a:pt x="147" y="1"/>
                    <a:pt x="147"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500;p34"/>
            <p:cNvSpPr/>
            <p:nvPr/>
          </p:nvSpPr>
          <p:spPr>
            <a:xfrm>
              <a:off x="11921925" y="3834900"/>
              <a:ext cx="100125" cy="230625"/>
            </a:xfrm>
            <a:custGeom>
              <a:avLst/>
              <a:gdLst/>
              <a:ahLst/>
              <a:cxnLst/>
              <a:rect l="l" t="t" r="r" b="b"/>
              <a:pathLst>
                <a:path w="4005" h="9225" extrusionOk="0">
                  <a:moveTo>
                    <a:pt x="1114" y="0"/>
                  </a:moveTo>
                  <a:lnTo>
                    <a:pt x="0" y="7920"/>
                  </a:lnTo>
                  <a:lnTo>
                    <a:pt x="4005" y="9224"/>
                  </a:lnTo>
                  <a:lnTo>
                    <a:pt x="1114" y="0"/>
                  </a:lnTo>
                  <a:close/>
                </a:path>
              </a:pathLst>
            </a:custGeom>
            <a:solidFill>
              <a:srgbClr val="AFA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501;p34"/>
            <p:cNvSpPr/>
            <p:nvPr/>
          </p:nvSpPr>
          <p:spPr>
            <a:xfrm>
              <a:off x="11402625" y="3913075"/>
              <a:ext cx="619425" cy="861750"/>
            </a:xfrm>
            <a:custGeom>
              <a:avLst/>
              <a:gdLst/>
              <a:ahLst/>
              <a:cxnLst/>
              <a:rect l="l" t="t" r="r" b="b"/>
              <a:pathLst>
                <a:path w="24777" h="34470" extrusionOk="0">
                  <a:moveTo>
                    <a:pt x="6051" y="0"/>
                  </a:moveTo>
                  <a:lnTo>
                    <a:pt x="0" y="27864"/>
                  </a:lnTo>
                  <a:lnTo>
                    <a:pt x="18759" y="34470"/>
                  </a:lnTo>
                  <a:lnTo>
                    <a:pt x="24777" y="6097"/>
                  </a:lnTo>
                  <a:lnTo>
                    <a:pt x="6051" y="0"/>
                  </a:lnTo>
                  <a:close/>
                </a:path>
              </a:pathLst>
            </a:custGeom>
            <a:solidFill>
              <a:srgbClr val="EAE8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502;p34"/>
            <p:cNvSpPr/>
            <p:nvPr/>
          </p:nvSpPr>
          <p:spPr>
            <a:xfrm>
              <a:off x="11871575" y="3860125"/>
              <a:ext cx="229450" cy="914700"/>
            </a:xfrm>
            <a:custGeom>
              <a:avLst/>
              <a:gdLst/>
              <a:ahLst/>
              <a:cxnLst/>
              <a:rect l="l" t="t" r="r" b="b"/>
              <a:pathLst>
                <a:path w="9178" h="36588" extrusionOk="0">
                  <a:moveTo>
                    <a:pt x="9177" y="0"/>
                  </a:moveTo>
                  <a:lnTo>
                    <a:pt x="6019" y="8215"/>
                  </a:lnTo>
                  <a:lnTo>
                    <a:pt x="1" y="36588"/>
                  </a:lnTo>
                  <a:lnTo>
                    <a:pt x="3015" y="27737"/>
                  </a:lnTo>
                  <a:lnTo>
                    <a:pt x="9177" y="0"/>
                  </a:ln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503;p34"/>
            <p:cNvSpPr/>
            <p:nvPr/>
          </p:nvSpPr>
          <p:spPr>
            <a:xfrm>
              <a:off x="11612150" y="3981575"/>
              <a:ext cx="360125" cy="127325"/>
            </a:xfrm>
            <a:custGeom>
              <a:avLst/>
              <a:gdLst/>
              <a:ahLst/>
              <a:cxnLst/>
              <a:rect l="l" t="t" r="r" b="b"/>
              <a:pathLst>
                <a:path w="14405" h="5093" extrusionOk="0">
                  <a:moveTo>
                    <a:pt x="33" y="1"/>
                  </a:moveTo>
                  <a:cubicBezTo>
                    <a:pt x="28" y="1"/>
                    <a:pt x="25" y="2"/>
                    <a:pt x="24" y="3"/>
                  </a:cubicBezTo>
                  <a:cubicBezTo>
                    <a:pt x="1" y="67"/>
                    <a:pt x="3198" y="1257"/>
                    <a:pt x="7163" y="2662"/>
                  </a:cubicBezTo>
                  <a:cubicBezTo>
                    <a:pt x="11016" y="4027"/>
                    <a:pt x="14179" y="5092"/>
                    <a:pt x="14373" y="5092"/>
                  </a:cubicBezTo>
                  <a:cubicBezTo>
                    <a:pt x="14378" y="5092"/>
                    <a:pt x="14382" y="5091"/>
                    <a:pt x="14382" y="5090"/>
                  </a:cubicBezTo>
                  <a:cubicBezTo>
                    <a:pt x="14404" y="5025"/>
                    <a:pt x="11209" y="3836"/>
                    <a:pt x="7244" y="2431"/>
                  </a:cubicBezTo>
                  <a:cubicBezTo>
                    <a:pt x="3390" y="1066"/>
                    <a:pt x="229" y="1"/>
                    <a:pt x="33"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504;p34"/>
            <p:cNvSpPr/>
            <p:nvPr/>
          </p:nvSpPr>
          <p:spPr>
            <a:xfrm>
              <a:off x="11570325" y="4022175"/>
              <a:ext cx="328875" cy="237025"/>
            </a:xfrm>
            <a:custGeom>
              <a:avLst/>
              <a:gdLst/>
              <a:ahLst/>
              <a:cxnLst/>
              <a:rect l="l" t="t" r="r" b="b"/>
              <a:pathLst>
                <a:path w="13155" h="9481" extrusionOk="0">
                  <a:moveTo>
                    <a:pt x="1021" y="1"/>
                  </a:moveTo>
                  <a:lnTo>
                    <a:pt x="0" y="5436"/>
                  </a:lnTo>
                  <a:lnTo>
                    <a:pt x="12059" y="9480"/>
                  </a:lnTo>
                  <a:lnTo>
                    <a:pt x="13154" y="4070"/>
                  </a:lnTo>
                  <a:lnTo>
                    <a:pt x="1021" y="1"/>
                  </a:ln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505;p34"/>
            <p:cNvSpPr/>
            <p:nvPr/>
          </p:nvSpPr>
          <p:spPr>
            <a:xfrm>
              <a:off x="11918675" y="4149100"/>
              <a:ext cx="49125" cy="21750"/>
            </a:xfrm>
            <a:custGeom>
              <a:avLst/>
              <a:gdLst/>
              <a:ahLst/>
              <a:cxnLst/>
              <a:rect l="l" t="t" r="r" b="b"/>
              <a:pathLst>
                <a:path w="1965" h="870" extrusionOk="0">
                  <a:moveTo>
                    <a:pt x="72" y="1"/>
                  </a:moveTo>
                  <a:cubicBezTo>
                    <a:pt x="47" y="1"/>
                    <a:pt x="31" y="6"/>
                    <a:pt x="27" y="16"/>
                  </a:cubicBezTo>
                  <a:cubicBezTo>
                    <a:pt x="0" y="77"/>
                    <a:pt x="405" y="316"/>
                    <a:pt x="933" y="547"/>
                  </a:cubicBezTo>
                  <a:cubicBezTo>
                    <a:pt x="1375" y="741"/>
                    <a:pt x="1761" y="869"/>
                    <a:pt x="1891" y="869"/>
                  </a:cubicBezTo>
                  <a:cubicBezTo>
                    <a:pt x="1917" y="869"/>
                    <a:pt x="1932" y="864"/>
                    <a:pt x="1937" y="854"/>
                  </a:cubicBezTo>
                  <a:cubicBezTo>
                    <a:pt x="1965" y="793"/>
                    <a:pt x="1558" y="554"/>
                    <a:pt x="1031" y="323"/>
                  </a:cubicBezTo>
                  <a:cubicBezTo>
                    <a:pt x="589" y="129"/>
                    <a:pt x="202" y="1"/>
                    <a:pt x="72"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506;p34"/>
            <p:cNvSpPr/>
            <p:nvPr/>
          </p:nvSpPr>
          <p:spPr>
            <a:xfrm>
              <a:off x="11916275" y="4175450"/>
              <a:ext cx="49150" cy="21725"/>
            </a:xfrm>
            <a:custGeom>
              <a:avLst/>
              <a:gdLst/>
              <a:ahLst/>
              <a:cxnLst/>
              <a:rect l="l" t="t" r="r" b="b"/>
              <a:pathLst>
                <a:path w="1966" h="869" extrusionOk="0">
                  <a:moveTo>
                    <a:pt x="73" y="1"/>
                  </a:moveTo>
                  <a:cubicBezTo>
                    <a:pt x="47" y="1"/>
                    <a:pt x="32" y="5"/>
                    <a:pt x="27" y="16"/>
                  </a:cubicBezTo>
                  <a:cubicBezTo>
                    <a:pt x="1" y="77"/>
                    <a:pt x="406" y="315"/>
                    <a:pt x="933" y="546"/>
                  </a:cubicBezTo>
                  <a:cubicBezTo>
                    <a:pt x="1375" y="741"/>
                    <a:pt x="1762" y="869"/>
                    <a:pt x="1892" y="869"/>
                  </a:cubicBezTo>
                  <a:cubicBezTo>
                    <a:pt x="1917" y="869"/>
                    <a:pt x="1933" y="864"/>
                    <a:pt x="1937" y="854"/>
                  </a:cubicBezTo>
                  <a:cubicBezTo>
                    <a:pt x="1965" y="793"/>
                    <a:pt x="1560" y="554"/>
                    <a:pt x="1032" y="323"/>
                  </a:cubicBezTo>
                  <a:cubicBezTo>
                    <a:pt x="590" y="129"/>
                    <a:pt x="203" y="1"/>
                    <a:pt x="73"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507;p34"/>
            <p:cNvSpPr/>
            <p:nvPr/>
          </p:nvSpPr>
          <p:spPr>
            <a:xfrm>
              <a:off x="11911775" y="4200325"/>
              <a:ext cx="49150" cy="21750"/>
            </a:xfrm>
            <a:custGeom>
              <a:avLst/>
              <a:gdLst/>
              <a:ahLst/>
              <a:cxnLst/>
              <a:rect l="l" t="t" r="r" b="b"/>
              <a:pathLst>
                <a:path w="1966" h="870" extrusionOk="0">
                  <a:moveTo>
                    <a:pt x="73" y="1"/>
                  </a:moveTo>
                  <a:cubicBezTo>
                    <a:pt x="47" y="1"/>
                    <a:pt x="32" y="6"/>
                    <a:pt x="27" y="16"/>
                  </a:cubicBezTo>
                  <a:cubicBezTo>
                    <a:pt x="1" y="78"/>
                    <a:pt x="406" y="315"/>
                    <a:pt x="934" y="548"/>
                  </a:cubicBezTo>
                  <a:cubicBezTo>
                    <a:pt x="1376" y="742"/>
                    <a:pt x="1764" y="870"/>
                    <a:pt x="1894" y="870"/>
                  </a:cubicBezTo>
                  <a:cubicBezTo>
                    <a:pt x="1919" y="870"/>
                    <a:pt x="1934" y="865"/>
                    <a:pt x="1939" y="855"/>
                  </a:cubicBezTo>
                  <a:cubicBezTo>
                    <a:pt x="1965" y="793"/>
                    <a:pt x="1560" y="555"/>
                    <a:pt x="1032" y="323"/>
                  </a:cubicBezTo>
                  <a:cubicBezTo>
                    <a:pt x="591" y="129"/>
                    <a:pt x="203" y="1"/>
                    <a:pt x="73"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508;p34"/>
            <p:cNvSpPr/>
            <p:nvPr/>
          </p:nvSpPr>
          <p:spPr>
            <a:xfrm>
              <a:off x="11906025" y="4225325"/>
              <a:ext cx="49125" cy="21725"/>
            </a:xfrm>
            <a:custGeom>
              <a:avLst/>
              <a:gdLst/>
              <a:ahLst/>
              <a:cxnLst/>
              <a:rect l="l" t="t" r="r" b="b"/>
              <a:pathLst>
                <a:path w="1965" h="869" extrusionOk="0">
                  <a:moveTo>
                    <a:pt x="73" y="0"/>
                  </a:moveTo>
                  <a:cubicBezTo>
                    <a:pt x="47" y="0"/>
                    <a:pt x="32" y="5"/>
                    <a:pt x="27" y="15"/>
                  </a:cubicBezTo>
                  <a:cubicBezTo>
                    <a:pt x="1" y="76"/>
                    <a:pt x="406" y="315"/>
                    <a:pt x="934" y="546"/>
                  </a:cubicBezTo>
                  <a:cubicBezTo>
                    <a:pt x="1375" y="740"/>
                    <a:pt x="1762" y="869"/>
                    <a:pt x="1892" y="869"/>
                  </a:cubicBezTo>
                  <a:cubicBezTo>
                    <a:pt x="1917" y="869"/>
                    <a:pt x="1933" y="864"/>
                    <a:pt x="1938" y="854"/>
                  </a:cubicBezTo>
                  <a:cubicBezTo>
                    <a:pt x="1964" y="791"/>
                    <a:pt x="1560" y="554"/>
                    <a:pt x="1031" y="322"/>
                  </a:cubicBezTo>
                  <a:cubicBezTo>
                    <a:pt x="590" y="128"/>
                    <a:pt x="202" y="0"/>
                    <a:pt x="73" y="0"/>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509;p34"/>
            <p:cNvSpPr/>
            <p:nvPr/>
          </p:nvSpPr>
          <p:spPr>
            <a:xfrm>
              <a:off x="11898475" y="4252875"/>
              <a:ext cx="49150" cy="21750"/>
            </a:xfrm>
            <a:custGeom>
              <a:avLst/>
              <a:gdLst/>
              <a:ahLst/>
              <a:cxnLst/>
              <a:rect l="l" t="t" r="r" b="b"/>
              <a:pathLst>
                <a:path w="1966" h="870" extrusionOk="0">
                  <a:moveTo>
                    <a:pt x="73" y="0"/>
                  </a:moveTo>
                  <a:cubicBezTo>
                    <a:pt x="48" y="0"/>
                    <a:pt x="33" y="5"/>
                    <a:pt x="28" y="15"/>
                  </a:cubicBezTo>
                  <a:cubicBezTo>
                    <a:pt x="1" y="77"/>
                    <a:pt x="406" y="316"/>
                    <a:pt x="934" y="547"/>
                  </a:cubicBezTo>
                  <a:cubicBezTo>
                    <a:pt x="1375" y="741"/>
                    <a:pt x="1763" y="869"/>
                    <a:pt x="1893" y="869"/>
                  </a:cubicBezTo>
                  <a:cubicBezTo>
                    <a:pt x="1918" y="869"/>
                    <a:pt x="1934" y="864"/>
                    <a:pt x="1939" y="854"/>
                  </a:cubicBezTo>
                  <a:cubicBezTo>
                    <a:pt x="1965" y="792"/>
                    <a:pt x="1560" y="555"/>
                    <a:pt x="1032" y="322"/>
                  </a:cubicBezTo>
                  <a:cubicBezTo>
                    <a:pt x="590" y="128"/>
                    <a:pt x="201" y="0"/>
                    <a:pt x="73" y="0"/>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510;p34"/>
            <p:cNvSpPr/>
            <p:nvPr/>
          </p:nvSpPr>
          <p:spPr>
            <a:xfrm>
              <a:off x="11808600" y="4295150"/>
              <a:ext cx="115875" cy="145075"/>
            </a:xfrm>
            <a:custGeom>
              <a:avLst/>
              <a:gdLst/>
              <a:ahLst/>
              <a:cxnLst/>
              <a:rect l="l" t="t" r="r" b="b"/>
              <a:pathLst>
                <a:path w="4635" h="5803" extrusionOk="0">
                  <a:moveTo>
                    <a:pt x="1097" y="1"/>
                  </a:moveTo>
                  <a:lnTo>
                    <a:pt x="1" y="4585"/>
                  </a:lnTo>
                  <a:lnTo>
                    <a:pt x="3606" y="5802"/>
                  </a:lnTo>
                  <a:lnTo>
                    <a:pt x="4634" y="1195"/>
                  </a:lnTo>
                  <a:lnTo>
                    <a:pt x="1097" y="1"/>
                  </a:ln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511;p34"/>
            <p:cNvSpPr/>
            <p:nvPr/>
          </p:nvSpPr>
          <p:spPr>
            <a:xfrm>
              <a:off x="11499325" y="4524875"/>
              <a:ext cx="309300" cy="181100"/>
            </a:xfrm>
            <a:custGeom>
              <a:avLst/>
              <a:gdLst/>
              <a:ahLst/>
              <a:cxnLst/>
              <a:rect l="l" t="t" r="r" b="b"/>
              <a:pathLst>
                <a:path w="12372" h="7244" extrusionOk="0">
                  <a:moveTo>
                    <a:pt x="789" y="0"/>
                  </a:moveTo>
                  <a:lnTo>
                    <a:pt x="0" y="3476"/>
                  </a:lnTo>
                  <a:lnTo>
                    <a:pt x="11754" y="7243"/>
                  </a:lnTo>
                  <a:lnTo>
                    <a:pt x="12372" y="3713"/>
                  </a:lnTo>
                  <a:lnTo>
                    <a:pt x="789" y="0"/>
                  </a:ln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512;p34"/>
            <p:cNvSpPr/>
            <p:nvPr/>
          </p:nvSpPr>
          <p:spPr>
            <a:xfrm>
              <a:off x="11684125" y="4253225"/>
              <a:ext cx="115850" cy="145075"/>
            </a:xfrm>
            <a:custGeom>
              <a:avLst/>
              <a:gdLst/>
              <a:ahLst/>
              <a:cxnLst/>
              <a:rect l="l" t="t" r="r" b="b"/>
              <a:pathLst>
                <a:path w="4634" h="5803" extrusionOk="0">
                  <a:moveTo>
                    <a:pt x="1096" y="1"/>
                  </a:moveTo>
                  <a:lnTo>
                    <a:pt x="0" y="4585"/>
                  </a:lnTo>
                  <a:lnTo>
                    <a:pt x="3605" y="5802"/>
                  </a:lnTo>
                  <a:lnTo>
                    <a:pt x="4633" y="1195"/>
                  </a:lnTo>
                  <a:lnTo>
                    <a:pt x="1096" y="1"/>
                  </a:ln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513;p34"/>
            <p:cNvSpPr/>
            <p:nvPr/>
          </p:nvSpPr>
          <p:spPr>
            <a:xfrm>
              <a:off x="11529925" y="4201875"/>
              <a:ext cx="115775" cy="144675"/>
            </a:xfrm>
            <a:custGeom>
              <a:avLst/>
              <a:gdLst/>
              <a:ahLst/>
              <a:cxnLst/>
              <a:rect l="l" t="t" r="r" b="b"/>
              <a:pathLst>
                <a:path w="4631" h="5787" extrusionOk="0">
                  <a:moveTo>
                    <a:pt x="1115" y="1"/>
                  </a:moveTo>
                  <a:cubicBezTo>
                    <a:pt x="1102" y="1"/>
                    <a:pt x="1090" y="10"/>
                    <a:pt x="1087" y="24"/>
                  </a:cubicBezTo>
                  <a:lnTo>
                    <a:pt x="4" y="4552"/>
                  </a:lnTo>
                  <a:cubicBezTo>
                    <a:pt x="0" y="4567"/>
                    <a:pt x="8" y="4581"/>
                    <a:pt x="22" y="4586"/>
                  </a:cubicBezTo>
                  <a:lnTo>
                    <a:pt x="3574" y="5785"/>
                  </a:lnTo>
                  <a:cubicBezTo>
                    <a:pt x="3577" y="5786"/>
                    <a:pt x="3580" y="5787"/>
                    <a:pt x="3583" y="5787"/>
                  </a:cubicBezTo>
                  <a:cubicBezTo>
                    <a:pt x="3596" y="5787"/>
                    <a:pt x="3608" y="5778"/>
                    <a:pt x="3611" y="5764"/>
                  </a:cubicBezTo>
                  <a:lnTo>
                    <a:pt x="4627" y="1212"/>
                  </a:lnTo>
                  <a:cubicBezTo>
                    <a:pt x="4630" y="1197"/>
                    <a:pt x="4622" y="1184"/>
                    <a:pt x="4608" y="1179"/>
                  </a:cubicBezTo>
                  <a:lnTo>
                    <a:pt x="1124" y="3"/>
                  </a:lnTo>
                  <a:cubicBezTo>
                    <a:pt x="1121" y="1"/>
                    <a:pt x="1118" y="1"/>
                    <a:pt x="1115"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514;p34"/>
            <p:cNvSpPr/>
            <p:nvPr/>
          </p:nvSpPr>
          <p:spPr>
            <a:xfrm>
              <a:off x="11515175" y="4363700"/>
              <a:ext cx="372775" cy="118100"/>
            </a:xfrm>
            <a:custGeom>
              <a:avLst/>
              <a:gdLst/>
              <a:ahLst/>
              <a:cxnLst/>
              <a:rect l="l" t="t" r="r" b="b"/>
              <a:pathLst>
                <a:path w="14911" h="4724" extrusionOk="0">
                  <a:moveTo>
                    <a:pt x="17" y="1"/>
                  </a:moveTo>
                  <a:cubicBezTo>
                    <a:pt x="10" y="1"/>
                    <a:pt x="6" y="2"/>
                    <a:pt x="5" y="4"/>
                  </a:cubicBezTo>
                  <a:cubicBezTo>
                    <a:pt x="1" y="21"/>
                    <a:pt x="205" y="102"/>
                    <a:pt x="577" y="235"/>
                  </a:cubicBezTo>
                  <a:lnTo>
                    <a:pt x="2163" y="777"/>
                  </a:lnTo>
                  <a:cubicBezTo>
                    <a:pt x="3504" y="1226"/>
                    <a:pt x="5362" y="1829"/>
                    <a:pt x="7419" y="2479"/>
                  </a:cubicBezTo>
                  <a:cubicBezTo>
                    <a:pt x="9476" y="3130"/>
                    <a:pt x="11341" y="3707"/>
                    <a:pt x="12696" y="4112"/>
                  </a:cubicBezTo>
                  <a:lnTo>
                    <a:pt x="14304" y="4581"/>
                  </a:lnTo>
                  <a:cubicBezTo>
                    <a:pt x="14641" y="4673"/>
                    <a:pt x="14846" y="4723"/>
                    <a:pt x="14894" y="4723"/>
                  </a:cubicBezTo>
                  <a:cubicBezTo>
                    <a:pt x="14901" y="4723"/>
                    <a:pt x="14904" y="4722"/>
                    <a:pt x="14905" y="4721"/>
                  </a:cubicBezTo>
                  <a:cubicBezTo>
                    <a:pt x="14911" y="4705"/>
                    <a:pt x="14707" y="4624"/>
                    <a:pt x="14335" y="4490"/>
                  </a:cubicBezTo>
                  <a:lnTo>
                    <a:pt x="12751" y="3948"/>
                  </a:lnTo>
                  <a:cubicBezTo>
                    <a:pt x="11409" y="3500"/>
                    <a:pt x="9551" y="2897"/>
                    <a:pt x="7492" y="2245"/>
                  </a:cubicBezTo>
                  <a:cubicBezTo>
                    <a:pt x="5434" y="1594"/>
                    <a:pt x="3568" y="1018"/>
                    <a:pt x="2213" y="611"/>
                  </a:cubicBezTo>
                  <a:lnTo>
                    <a:pt x="605" y="144"/>
                  </a:lnTo>
                  <a:cubicBezTo>
                    <a:pt x="271" y="52"/>
                    <a:pt x="66" y="1"/>
                    <a:pt x="17" y="1"/>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515;p34"/>
            <p:cNvSpPr/>
            <p:nvPr/>
          </p:nvSpPr>
          <p:spPr>
            <a:xfrm>
              <a:off x="11502475" y="4395675"/>
              <a:ext cx="371550" cy="117725"/>
            </a:xfrm>
            <a:custGeom>
              <a:avLst/>
              <a:gdLst/>
              <a:ahLst/>
              <a:cxnLst/>
              <a:rect l="l" t="t" r="r" b="b"/>
              <a:pathLst>
                <a:path w="14862" h="4709" extrusionOk="0">
                  <a:moveTo>
                    <a:pt x="18" y="0"/>
                  </a:moveTo>
                  <a:cubicBezTo>
                    <a:pt x="11" y="0"/>
                    <a:pt x="7" y="1"/>
                    <a:pt x="7" y="3"/>
                  </a:cubicBezTo>
                  <a:cubicBezTo>
                    <a:pt x="1" y="20"/>
                    <a:pt x="204" y="101"/>
                    <a:pt x="576" y="234"/>
                  </a:cubicBezTo>
                  <a:lnTo>
                    <a:pt x="2155" y="775"/>
                  </a:lnTo>
                  <a:cubicBezTo>
                    <a:pt x="3493" y="1222"/>
                    <a:pt x="5345" y="1822"/>
                    <a:pt x="7395" y="2471"/>
                  </a:cubicBezTo>
                  <a:cubicBezTo>
                    <a:pt x="9444" y="3119"/>
                    <a:pt x="11304" y="3694"/>
                    <a:pt x="12655" y="4099"/>
                  </a:cubicBezTo>
                  <a:lnTo>
                    <a:pt x="14257" y="4565"/>
                  </a:lnTo>
                  <a:cubicBezTo>
                    <a:pt x="14593" y="4657"/>
                    <a:pt x="14799" y="4708"/>
                    <a:pt x="14845" y="4708"/>
                  </a:cubicBezTo>
                  <a:cubicBezTo>
                    <a:pt x="14852" y="4708"/>
                    <a:pt x="14855" y="4707"/>
                    <a:pt x="14856" y="4705"/>
                  </a:cubicBezTo>
                  <a:cubicBezTo>
                    <a:pt x="14861" y="4689"/>
                    <a:pt x="14659" y="4608"/>
                    <a:pt x="14288" y="4474"/>
                  </a:cubicBezTo>
                  <a:lnTo>
                    <a:pt x="12709" y="3934"/>
                  </a:lnTo>
                  <a:cubicBezTo>
                    <a:pt x="11372" y="3486"/>
                    <a:pt x="9521" y="2886"/>
                    <a:pt x="7469" y="2237"/>
                  </a:cubicBezTo>
                  <a:cubicBezTo>
                    <a:pt x="5417" y="1588"/>
                    <a:pt x="3557" y="1013"/>
                    <a:pt x="2207" y="609"/>
                  </a:cubicBezTo>
                  <a:lnTo>
                    <a:pt x="604" y="142"/>
                  </a:lnTo>
                  <a:cubicBezTo>
                    <a:pt x="272" y="51"/>
                    <a:pt x="68" y="0"/>
                    <a:pt x="18" y="0"/>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516;p34"/>
            <p:cNvSpPr/>
            <p:nvPr/>
          </p:nvSpPr>
          <p:spPr>
            <a:xfrm>
              <a:off x="11497200" y="4438475"/>
              <a:ext cx="360525" cy="114175"/>
            </a:xfrm>
            <a:custGeom>
              <a:avLst/>
              <a:gdLst/>
              <a:ahLst/>
              <a:cxnLst/>
              <a:rect l="l" t="t" r="r" b="b"/>
              <a:pathLst>
                <a:path w="14421" h="4567" extrusionOk="0">
                  <a:moveTo>
                    <a:pt x="18" y="0"/>
                  </a:moveTo>
                  <a:cubicBezTo>
                    <a:pt x="11" y="0"/>
                    <a:pt x="7" y="2"/>
                    <a:pt x="7" y="4"/>
                  </a:cubicBezTo>
                  <a:cubicBezTo>
                    <a:pt x="1" y="19"/>
                    <a:pt x="198" y="98"/>
                    <a:pt x="558" y="228"/>
                  </a:cubicBezTo>
                  <a:lnTo>
                    <a:pt x="2091" y="753"/>
                  </a:lnTo>
                  <a:cubicBezTo>
                    <a:pt x="3388" y="1188"/>
                    <a:pt x="5185" y="1771"/>
                    <a:pt x="7174" y="2400"/>
                  </a:cubicBezTo>
                  <a:cubicBezTo>
                    <a:pt x="9162" y="3030"/>
                    <a:pt x="10967" y="3586"/>
                    <a:pt x="12277" y="3978"/>
                  </a:cubicBezTo>
                  <a:lnTo>
                    <a:pt x="13833" y="4430"/>
                  </a:lnTo>
                  <a:cubicBezTo>
                    <a:pt x="14155" y="4518"/>
                    <a:pt x="14353" y="4567"/>
                    <a:pt x="14403" y="4567"/>
                  </a:cubicBezTo>
                  <a:cubicBezTo>
                    <a:pt x="14410" y="4567"/>
                    <a:pt x="14414" y="4566"/>
                    <a:pt x="14415" y="4564"/>
                  </a:cubicBezTo>
                  <a:cubicBezTo>
                    <a:pt x="14420" y="4548"/>
                    <a:pt x="14224" y="4469"/>
                    <a:pt x="13863" y="4339"/>
                  </a:cubicBezTo>
                  <a:lnTo>
                    <a:pt x="12331" y="3814"/>
                  </a:lnTo>
                  <a:cubicBezTo>
                    <a:pt x="11034" y="3380"/>
                    <a:pt x="9237" y="2797"/>
                    <a:pt x="7247" y="2167"/>
                  </a:cubicBezTo>
                  <a:cubicBezTo>
                    <a:pt x="5257" y="1537"/>
                    <a:pt x="3451" y="980"/>
                    <a:pt x="2141" y="588"/>
                  </a:cubicBezTo>
                  <a:lnTo>
                    <a:pt x="586" y="137"/>
                  </a:lnTo>
                  <a:cubicBezTo>
                    <a:pt x="265" y="48"/>
                    <a:pt x="67" y="0"/>
                    <a:pt x="18" y="0"/>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517;p34"/>
            <p:cNvSpPr/>
            <p:nvPr/>
          </p:nvSpPr>
          <p:spPr>
            <a:xfrm>
              <a:off x="11488225" y="4467800"/>
              <a:ext cx="360475" cy="114200"/>
            </a:xfrm>
            <a:custGeom>
              <a:avLst/>
              <a:gdLst/>
              <a:ahLst/>
              <a:cxnLst/>
              <a:rect l="l" t="t" r="r" b="b"/>
              <a:pathLst>
                <a:path w="14419" h="4568" extrusionOk="0">
                  <a:moveTo>
                    <a:pt x="17" y="0"/>
                  </a:moveTo>
                  <a:cubicBezTo>
                    <a:pt x="9" y="0"/>
                    <a:pt x="5" y="1"/>
                    <a:pt x="5" y="3"/>
                  </a:cubicBezTo>
                  <a:cubicBezTo>
                    <a:pt x="0" y="20"/>
                    <a:pt x="196" y="99"/>
                    <a:pt x="557" y="228"/>
                  </a:cubicBezTo>
                  <a:lnTo>
                    <a:pt x="2089" y="754"/>
                  </a:lnTo>
                  <a:cubicBezTo>
                    <a:pt x="3386" y="1187"/>
                    <a:pt x="5184" y="1771"/>
                    <a:pt x="7172" y="2400"/>
                  </a:cubicBezTo>
                  <a:cubicBezTo>
                    <a:pt x="9161" y="3030"/>
                    <a:pt x="10966" y="3587"/>
                    <a:pt x="12276" y="3978"/>
                  </a:cubicBezTo>
                  <a:lnTo>
                    <a:pt x="13832" y="4430"/>
                  </a:lnTo>
                  <a:cubicBezTo>
                    <a:pt x="14156" y="4519"/>
                    <a:pt x="14354" y="4567"/>
                    <a:pt x="14402" y="4567"/>
                  </a:cubicBezTo>
                  <a:cubicBezTo>
                    <a:pt x="14408" y="4567"/>
                    <a:pt x="14412" y="4566"/>
                    <a:pt x="14413" y="4565"/>
                  </a:cubicBezTo>
                  <a:cubicBezTo>
                    <a:pt x="14418" y="4548"/>
                    <a:pt x="14222" y="4469"/>
                    <a:pt x="13862" y="4340"/>
                  </a:cubicBezTo>
                  <a:lnTo>
                    <a:pt x="12329" y="3814"/>
                  </a:lnTo>
                  <a:cubicBezTo>
                    <a:pt x="11032" y="3381"/>
                    <a:pt x="9237" y="2798"/>
                    <a:pt x="7245" y="2167"/>
                  </a:cubicBezTo>
                  <a:cubicBezTo>
                    <a:pt x="5255" y="1537"/>
                    <a:pt x="3450" y="980"/>
                    <a:pt x="2139" y="588"/>
                  </a:cubicBezTo>
                  <a:lnTo>
                    <a:pt x="584" y="137"/>
                  </a:lnTo>
                  <a:cubicBezTo>
                    <a:pt x="264" y="48"/>
                    <a:pt x="66" y="0"/>
                    <a:pt x="17" y="0"/>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518;p34"/>
            <p:cNvSpPr/>
            <p:nvPr/>
          </p:nvSpPr>
          <p:spPr>
            <a:xfrm>
              <a:off x="10893875" y="4415400"/>
              <a:ext cx="761250" cy="488625"/>
            </a:xfrm>
            <a:custGeom>
              <a:avLst/>
              <a:gdLst/>
              <a:ahLst/>
              <a:cxnLst/>
              <a:rect l="l" t="t" r="r" b="b"/>
              <a:pathLst>
                <a:path w="30450" h="19545" extrusionOk="0">
                  <a:moveTo>
                    <a:pt x="24237" y="1"/>
                  </a:moveTo>
                  <a:cubicBezTo>
                    <a:pt x="24237" y="1"/>
                    <a:pt x="14845" y="8848"/>
                    <a:pt x="14084" y="8848"/>
                  </a:cubicBezTo>
                  <a:cubicBezTo>
                    <a:pt x="14062" y="8848"/>
                    <a:pt x="14047" y="8841"/>
                    <a:pt x="14040" y="8825"/>
                  </a:cubicBezTo>
                  <a:cubicBezTo>
                    <a:pt x="13421" y="7437"/>
                    <a:pt x="10559" y="1383"/>
                    <a:pt x="10559" y="1383"/>
                  </a:cubicBezTo>
                  <a:lnTo>
                    <a:pt x="1" y="1038"/>
                  </a:lnTo>
                  <a:lnTo>
                    <a:pt x="1" y="1038"/>
                  </a:lnTo>
                  <a:cubicBezTo>
                    <a:pt x="1" y="1038"/>
                    <a:pt x="1617" y="14478"/>
                    <a:pt x="9793" y="18600"/>
                  </a:cubicBezTo>
                  <a:cubicBezTo>
                    <a:pt x="11096" y="19257"/>
                    <a:pt x="12391" y="19545"/>
                    <a:pt x="13660" y="19545"/>
                  </a:cubicBezTo>
                  <a:cubicBezTo>
                    <a:pt x="22706" y="19545"/>
                    <a:pt x="30450" y="4915"/>
                    <a:pt x="30450" y="4915"/>
                  </a:cubicBezTo>
                  <a:lnTo>
                    <a:pt x="24237" y="1"/>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519;p34"/>
            <p:cNvSpPr/>
            <p:nvPr/>
          </p:nvSpPr>
          <p:spPr>
            <a:xfrm>
              <a:off x="11489750" y="4228550"/>
              <a:ext cx="296675" cy="373675"/>
            </a:xfrm>
            <a:custGeom>
              <a:avLst/>
              <a:gdLst/>
              <a:ahLst/>
              <a:cxnLst/>
              <a:rect l="l" t="t" r="r" b="b"/>
              <a:pathLst>
                <a:path w="11867" h="14947" extrusionOk="0">
                  <a:moveTo>
                    <a:pt x="8443" y="1"/>
                  </a:moveTo>
                  <a:cubicBezTo>
                    <a:pt x="8303" y="1"/>
                    <a:pt x="8116" y="47"/>
                    <a:pt x="7868" y="159"/>
                  </a:cubicBezTo>
                  <a:cubicBezTo>
                    <a:pt x="6429" y="809"/>
                    <a:pt x="2898" y="4314"/>
                    <a:pt x="2898" y="4314"/>
                  </a:cubicBezTo>
                  <a:cubicBezTo>
                    <a:pt x="2458" y="3210"/>
                    <a:pt x="1678" y="3040"/>
                    <a:pt x="1241" y="3040"/>
                  </a:cubicBezTo>
                  <a:cubicBezTo>
                    <a:pt x="1047" y="3040"/>
                    <a:pt x="921" y="3073"/>
                    <a:pt x="921" y="3073"/>
                  </a:cubicBezTo>
                  <a:cubicBezTo>
                    <a:pt x="921" y="3073"/>
                    <a:pt x="1253" y="4026"/>
                    <a:pt x="1417" y="5078"/>
                  </a:cubicBezTo>
                  <a:cubicBezTo>
                    <a:pt x="1574" y="6081"/>
                    <a:pt x="0" y="7850"/>
                    <a:pt x="0" y="7850"/>
                  </a:cubicBezTo>
                  <a:lnTo>
                    <a:pt x="5015" y="14946"/>
                  </a:lnTo>
                  <a:cubicBezTo>
                    <a:pt x="5015" y="14946"/>
                    <a:pt x="7548" y="12242"/>
                    <a:pt x="8226" y="11321"/>
                  </a:cubicBezTo>
                  <a:cubicBezTo>
                    <a:pt x="9851" y="9115"/>
                    <a:pt x="10251" y="8219"/>
                    <a:pt x="10522" y="7741"/>
                  </a:cubicBezTo>
                  <a:cubicBezTo>
                    <a:pt x="10694" y="7439"/>
                    <a:pt x="11102" y="6146"/>
                    <a:pt x="11421" y="5123"/>
                  </a:cubicBezTo>
                  <a:cubicBezTo>
                    <a:pt x="11569" y="4650"/>
                    <a:pt x="11373" y="4191"/>
                    <a:pt x="11133" y="3758"/>
                  </a:cubicBezTo>
                  <a:cubicBezTo>
                    <a:pt x="11103" y="3702"/>
                    <a:pt x="11107" y="3605"/>
                    <a:pt x="11178" y="3444"/>
                  </a:cubicBezTo>
                  <a:cubicBezTo>
                    <a:pt x="11866" y="1870"/>
                    <a:pt x="10489" y="1651"/>
                    <a:pt x="10489" y="1651"/>
                  </a:cubicBezTo>
                  <a:cubicBezTo>
                    <a:pt x="10582" y="1028"/>
                    <a:pt x="10191" y="864"/>
                    <a:pt x="9751" y="864"/>
                  </a:cubicBezTo>
                  <a:cubicBezTo>
                    <a:pt x="9256" y="864"/>
                    <a:pt x="8699" y="1072"/>
                    <a:pt x="8699" y="1072"/>
                  </a:cubicBezTo>
                  <a:cubicBezTo>
                    <a:pt x="8699" y="1072"/>
                    <a:pt x="9115" y="1"/>
                    <a:pt x="8443"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520;p34"/>
            <p:cNvSpPr/>
            <p:nvPr/>
          </p:nvSpPr>
          <p:spPr>
            <a:xfrm>
              <a:off x="11640850" y="4253575"/>
              <a:ext cx="68625" cy="86975"/>
            </a:xfrm>
            <a:custGeom>
              <a:avLst/>
              <a:gdLst/>
              <a:ahLst/>
              <a:cxnLst/>
              <a:rect l="l" t="t" r="r" b="b"/>
              <a:pathLst>
                <a:path w="2745" h="3479" extrusionOk="0">
                  <a:moveTo>
                    <a:pt x="2652" y="1"/>
                  </a:moveTo>
                  <a:cubicBezTo>
                    <a:pt x="2636" y="1"/>
                    <a:pt x="2620" y="7"/>
                    <a:pt x="2605" y="21"/>
                  </a:cubicBezTo>
                  <a:cubicBezTo>
                    <a:pt x="1645" y="972"/>
                    <a:pt x="847" y="2210"/>
                    <a:pt x="63" y="3307"/>
                  </a:cubicBezTo>
                  <a:cubicBezTo>
                    <a:pt x="0" y="3395"/>
                    <a:pt x="82" y="3479"/>
                    <a:pt x="168" y="3479"/>
                  </a:cubicBezTo>
                  <a:cubicBezTo>
                    <a:pt x="205" y="3479"/>
                    <a:pt x="242" y="3464"/>
                    <a:pt x="269" y="3427"/>
                  </a:cubicBezTo>
                  <a:cubicBezTo>
                    <a:pt x="1063" y="2340"/>
                    <a:pt x="2075" y="1293"/>
                    <a:pt x="2716" y="107"/>
                  </a:cubicBezTo>
                  <a:cubicBezTo>
                    <a:pt x="2744" y="55"/>
                    <a:pt x="2701" y="1"/>
                    <a:pt x="2652"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521;p34"/>
            <p:cNvSpPr/>
            <p:nvPr/>
          </p:nvSpPr>
          <p:spPr>
            <a:xfrm>
              <a:off x="11713800" y="4320350"/>
              <a:ext cx="54350" cy="68150"/>
            </a:xfrm>
            <a:custGeom>
              <a:avLst/>
              <a:gdLst/>
              <a:ahLst/>
              <a:cxnLst/>
              <a:rect l="l" t="t" r="r" b="b"/>
              <a:pathLst>
                <a:path w="2174" h="2726" extrusionOk="0">
                  <a:moveTo>
                    <a:pt x="2085" y="0"/>
                  </a:moveTo>
                  <a:cubicBezTo>
                    <a:pt x="2069" y="0"/>
                    <a:pt x="2052" y="6"/>
                    <a:pt x="2037" y="20"/>
                  </a:cubicBezTo>
                  <a:cubicBezTo>
                    <a:pt x="1642" y="375"/>
                    <a:pt x="1334" y="857"/>
                    <a:pt x="1007" y="1277"/>
                  </a:cubicBezTo>
                  <a:cubicBezTo>
                    <a:pt x="679" y="1696"/>
                    <a:pt x="370" y="2122"/>
                    <a:pt x="63" y="2554"/>
                  </a:cubicBezTo>
                  <a:cubicBezTo>
                    <a:pt x="0" y="2642"/>
                    <a:pt x="83" y="2726"/>
                    <a:pt x="168" y="2726"/>
                  </a:cubicBezTo>
                  <a:cubicBezTo>
                    <a:pt x="205" y="2726"/>
                    <a:pt x="242" y="2711"/>
                    <a:pt x="268" y="2674"/>
                  </a:cubicBezTo>
                  <a:cubicBezTo>
                    <a:pt x="590" y="2234"/>
                    <a:pt x="912" y="1795"/>
                    <a:pt x="1250" y="1366"/>
                  </a:cubicBezTo>
                  <a:cubicBezTo>
                    <a:pt x="1564" y="965"/>
                    <a:pt x="1928" y="566"/>
                    <a:pt x="2148" y="106"/>
                  </a:cubicBezTo>
                  <a:cubicBezTo>
                    <a:pt x="2173" y="52"/>
                    <a:pt x="2133" y="0"/>
                    <a:pt x="2085" y="0"/>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522;p34"/>
            <p:cNvSpPr/>
            <p:nvPr/>
          </p:nvSpPr>
          <p:spPr>
            <a:xfrm>
              <a:off x="11679525" y="4269925"/>
              <a:ext cx="74125" cy="96000"/>
            </a:xfrm>
            <a:custGeom>
              <a:avLst/>
              <a:gdLst/>
              <a:ahLst/>
              <a:cxnLst/>
              <a:rect l="l" t="t" r="r" b="b"/>
              <a:pathLst>
                <a:path w="2965" h="3840" extrusionOk="0">
                  <a:moveTo>
                    <a:pt x="2903" y="0"/>
                  </a:moveTo>
                  <a:cubicBezTo>
                    <a:pt x="2825" y="0"/>
                    <a:pt x="2204" y="848"/>
                    <a:pt x="1428" y="1880"/>
                  </a:cubicBezTo>
                  <a:cubicBezTo>
                    <a:pt x="640" y="2935"/>
                    <a:pt x="1" y="3795"/>
                    <a:pt x="54" y="3838"/>
                  </a:cubicBezTo>
                  <a:cubicBezTo>
                    <a:pt x="56" y="3839"/>
                    <a:pt x="57" y="3840"/>
                    <a:pt x="59" y="3840"/>
                  </a:cubicBezTo>
                  <a:cubicBezTo>
                    <a:pt x="142" y="3840"/>
                    <a:pt x="852" y="3061"/>
                    <a:pt x="1625" y="2027"/>
                  </a:cubicBezTo>
                  <a:cubicBezTo>
                    <a:pt x="2420" y="968"/>
                    <a:pt x="2965" y="39"/>
                    <a:pt x="2907" y="1"/>
                  </a:cubicBezTo>
                  <a:cubicBezTo>
                    <a:pt x="2906" y="1"/>
                    <a:pt x="2905" y="0"/>
                    <a:pt x="2903" y="0"/>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523;p34"/>
            <p:cNvSpPr/>
            <p:nvPr/>
          </p:nvSpPr>
          <p:spPr>
            <a:xfrm>
              <a:off x="11204500" y="3812850"/>
              <a:ext cx="238525" cy="358000"/>
            </a:xfrm>
            <a:custGeom>
              <a:avLst/>
              <a:gdLst/>
              <a:ahLst/>
              <a:cxnLst/>
              <a:rect l="l" t="t" r="r" b="b"/>
              <a:pathLst>
                <a:path w="9541" h="14320" extrusionOk="0">
                  <a:moveTo>
                    <a:pt x="0" y="0"/>
                  </a:moveTo>
                  <a:lnTo>
                    <a:pt x="85" y="9549"/>
                  </a:lnTo>
                  <a:cubicBezTo>
                    <a:pt x="108" y="12176"/>
                    <a:pt x="2232" y="14320"/>
                    <a:pt x="4792" y="14320"/>
                  </a:cubicBezTo>
                  <a:cubicBezTo>
                    <a:pt x="4962" y="14320"/>
                    <a:pt x="5134" y="14310"/>
                    <a:pt x="5308" y="14291"/>
                  </a:cubicBezTo>
                  <a:lnTo>
                    <a:pt x="5397" y="14281"/>
                  </a:lnTo>
                  <a:cubicBezTo>
                    <a:pt x="7784" y="13990"/>
                    <a:pt x="9540" y="11889"/>
                    <a:pt x="9519" y="9483"/>
                  </a:cubicBezTo>
                  <a:lnTo>
                    <a:pt x="9489" y="6176"/>
                  </a:lnTo>
                  <a:lnTo>
                    <a:pt x="0" y="0"/>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524;p34"/>
            <p:cNvSpPr/>
            <p:nvPr/>
          </p:nvSpPr>
          <p:spPr>
            <a:xfrm>
              <a:off x="11236400" y="3862150"/>
              <a:ext cx="205325" cy="210175"/>
            </a:xfrm>
            <a:custGeom>
              <a:avLst/>
              <a:gdLst/>
              <a:ahLst/>
              <a:cxnLst/>
              <a:rect l="l" t="t" r="r" b="b"/>
              <a:pathLst>
                <a:path w="8213" h="8407" extrusionOk="0">
                  <a:moveTo>
                    <a:pt x="1" y="1"/>
                  </a:moveTo>
                  <a:lnTo>
                    <a:pt x="1" y="1"/>
                  </a:lnTo>
                  <a:cubicBezTo>
                    <a:pt x="292" y="7312"/>
                    <a:pt x="4194" y="8407"/>
                    <a:pt x="6506" y="8407"/>
                  </a:cubicBezTo>
                  <a:cubicBezTo>
                    <a:pt x="7496" y="8407"/>
                    <a:pt x="8194" y="8206"/>
                    <a:pt x="8194" y="8206"/>
                  </a:cubicBezTo>
                  <a:lnTo>
                    <a:pt x="8213" y="4204"/>
                  </a:lnTo>
                  <a:lnTo>
                    <a:pt x="1" y="1"/>
                  </a:ln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525;p34"/>
            <p:cNvSpPr/>
            <p:nvPr/>
          </p:nvSpPr>
          <p:spPr>
            <a:xfrm>
              <a:off x="11144125" y="3723100"/>
              <a:ext cx="81425" cy="101100"/>
            </a:xfrm>
            <a:custGeom>
              <a:avLst/>
              <a:gdLst/>
              <a:ahLst/>
              <a:cxnLst/>
              <a:rect l="l" t="t" r="r" b="b"/>
              <a:pathLst>
                <a:path w="3257" h="4044" extrusionOk="0">
                  <a:moveTo>
                    <a:pt x="1594" y="1"/>
                  </a:moveTo>
                  <a:cubicBezTo>
                    <a:pt x="1299" y="1"/>
                    <a:pt x="1003" y="71"/>
                    <a:pt x="767" y="244"/>
                  </a:cubicBezTo>
                  <a:cubicBezTo>
                    <a:pt x="489" y="448"/>
                    <a:pt x="320" y="773"/>
                    <a:pt x="228" y="1105"/>
                  </a:cubicBezTo>
                  <a:cubicBezTo>
                    <a:pt x="0" y="1934"/>
                    <a:pt x="235" y="2889"/>
                    <a:pt x="864" y="3476"/>
                  </a:cubicBezTo>
                  <a:cubicBezTo>
                    <a:pt x="1256" y="3843"/>
                    <a:pt x="1796" y="4044"/>
                    <a:pt x="2330" y="4044"/>
                  </a:cubicBezTo>
                  <a:cubicBezTo>
                    <a:pt x="2652" y="4044"/>
                    <a:pt x="2972" y="3971"/>
                    <a:pt x="3256" y="3818"/>
                  </a:cubicBezTo>
                  <a:lnTo>
                    <a:pt x="2899" y="334"/>
                  </a:lnTo>
                  <a:cubicBezTo>
                    <a:pt x="2553" y="199"/>
                    <a:pt x="2202" y="61"/>
                    <a:pt x="1832" y="15"/>
                  </a:cubicBezTo>
                  <a:cubicBezTo>
                    <a:pt x="1754" y="6"/>
                    <a:pt x="1674" y="1"/>
                    <a:pt x="1594"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526;p34"/>
            <p:cNvSpPr/>
            <p:nvPr/>
          </p:nvSpPr>
          <p:spPr>
            <a:xfrm>
              <a:off x="11161375" y="3737125"/>
              <a:ext cx="41725" cy="65275"/>
            </a:xfrm>
            <a:custGeom>
              <a:avLst/>
              <a:gdLst/>
              <a:ahLst/>
              <a:cxnLst/>
              <a:rect l="l" t="t" r="r" b="b"/>
              <a:pathLst>
                <a:path w="1669" h="2611" extrusionOk="0">
                  <a:moveTo>
                    <a:pt x="705" y="1"/>
                  </a:moveTo>
                  <a:cubicBezTo>
                    <a:pt x="649" y="1"/>
                    <a:pt x="601" y="72"/>
                    <a:pt x="650" y="123"/>
                  </a:cubicBezTo>
                  <a:cubicBezTo>
                    <a:pt x="850" y="322"/>
                    <a:pt x="1039" y="533"/>
                    <a:pt x="1208" y="759"/>
                  </a:cubicBezTo>
                  <a:lnTo>
                    <a:pt x="1208" y="759"/>
                  </a:lnTo>
                  <a:cubicBezTo>
                    <a:pt x="1144" y="740"/>
                    <a:pt x="1077" y="732"/>
                    <a:pt x="1010" y="732"/>
                  </a:cubicBezTo>
                  <a:cubicBezTo>
                    <a:pt x="687" y="732"/>
                    <a:pt x="355" y="936"/>
                    <a:pt x="230" y="1281"/>
                  </a:cubicBezTo>
                  <a:cubicBezTo>
                    <a:pt x="1" y="1909"/>
                    <a:pt x="535" y="2610"/>
                    <a:pt x="1170" y="2610"/>
                  </a:cubicBezTo>
                  <a:cubicBezTo>
                    <a:pt x="1237" y="2610"/>
                    <a:pt x="1305" y="2603"/>
                    <a:pt x="1373" y="2586"/>
                  </a:cubicBezTo>
                  <a:cubicBezTo>
                    <a:pt x="1477" y="2561"/>
                    <a:pt x="1459" y="2427"/>
                    <a:pt x="1373" y="2394"/>
                  </a:cubicBezTo>
                  <a:cubicBezTo>
                    <a:pt x="1019" y="2260"/>
                    <a:pt x="646" y="2165"/>
                    <a:pt x="547" y="1742"/>
                  </a:cubicBezTo>
                  <a:cubicBezTo>
                    <a:pt x="452" y="1332"/>
                    <a:pt x="731" y="994"/>
                    <a:pt x="1066" y="994"/>
                  </a:cubicBezTo>
                  <a:cubicBezTo>
                    <a:pt x="1211" y="994"/>
                    <a:pt x="1366" y="1056"/>
                    <a:pt x="1507" y="1203"/>
                  </a:cubicBezTo>
                  <a:cubicBezTo>
                    <a:pt x="1522" y="1220"/>
                    <a:pt x="1540" y="1226"/>
                    <a:pt x="1559" y="1226"/>
                  </a:cubicBezTo>
                  <a:cubicBezTo>
                    <a:pt x="1614" y="1226"/>
                    <a:pt x="1669" y="1165"/>
                    <a:pt x="1631" y="1108"/>
                  </a:cubicBezTo>
                  <a:cubicBezTo>
                    <a:pt x="1606" y="1062"/>
                    <a:pt x="1579" y="1021"/>
                    <a:pt x="1548" y="983"/>
                  </a:cubicBezTo>
                  <a:lnTo>
                    <a:pt x="1548" y="983"/>
                  </a:lnTo>
                  <a:cubicBezTo>
                    <a:pt x="1311" y="634"/>
                    <a:pt x="1063" y="318"/>
                    <a:pt x="753" y="21"/>
                  </a:cubicBezTo>
                  <a:cubicBezTo>
                    <a:pt x="738" y="7"/>
                    <a:pt x="721" y="1"/>
                    <a:pt x="705"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527;p34"/>
            <p:cNvSpPr/>
            <p:nvPr/>
          </p:nvSpPr>
          <p:spPr>
            <a:xfrm>
              <a:off x="11167625" y="3534950"/>
              <a:ext cx="396100" cy="455925"/>
            </a:xfrm>
            <a:custGeom>
              <a:avLst/>
              <a:gdLst/>
              <a:ahLst/>
              <a:cxnLst/>
              <a:rect l="l" t="t" r="r" b="b"/>
              <a:pathLst>
                <a:path w="15844" h="18237" extrusionOk="0">
                  <a:moveTo>
                    <a:pt x="7082" y="0"/>
                  </a:moveTo>
                  <a:cubicBezTo>
                    <a:pt x="6703" y="0"/>
                    <a:pt x="6476" y="36"/>
                    <a:pt x="6476" y="36"/>
                  </a:cubicBezTo>
                  <a:cubicBezTo>
                    <a:pt x="1" y="494"/>
                    <a:pt x="828" y="5404"/>
                    <a:pt x="2100" y="11948"/>
                  </a:cubicBezTo>
                  <a:cubicBezTo>
                    <a:pt x="2937" y="16259"/>
                    <a:pt x="5547" y="18236"/>
                    <a:pt x="9551" y="18236"/>
                  </a:cubicBezTo>
                  <a:cubicBezTo>
                    <a:pt x="9611" y="18236"/>
                    <a:pt x="9671" y="18236"/>
                    <a:pt x="9731" y="18235"/>
                  </a:cubicBezTo>
                  <a:cubicBezTo>
                    <a:pt x="13193" y="18185"/>
                    <a:pt x="15844" y="15934"/>
                    <a:pt x="14219" y="7326"/>
                  </a:cubicBezTo>
                  <a:cubicBezTo>
                    <a:pt x="12958" y="641"/>
                    <a:pt x="8677" y="0"/>
                    <a:pt x="7082"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528;p34"/>
            <p:cNvSpPr/>
            <p:nvPr/>
          </p:nvSpPr>
          <p:spPr>
            <a:xfrm>
              <a:off x="11381325" y="3670750"/>
              <a:ext cx="35375" cy="158500"/>
            </a:xfrm>
            <a:custGeom>
              <a:avLst/>
              <a:gdLst/>
              <a:ahLst/>
              <a:cxnLst/>
              <a:rect l="l" t="t" r="r" b="b"/>
              <a:pathLst>
                <a:path w="1415" h="6340" extrusionOk="0">
                  <a:moveTo>
                    <a:pt x="891" y="1"/>
                  </a:moveTo>
                  <a:cubicBezTo>
                    <a:pt x="857" y="1"/>
                    <a:pt x="825" y="23"/>
                    <a:pt x="825" y="70"/>
                  </a:cubicBezTo>
                  <a:cubicBezTo>
                    <a:pt x="821" y="1055"/>
                    <a:pt x="868" y="2039"/>
                    <a:pt x="898" y="3024"/>
                  </a:cubicBezTo>
                  <a:cubicBezTo>
                    <a:pt x="914" y="3536"/>
                    <a:pt x="1269" y="6036"/>
                    <a:pt x="356" y="6036"/>
                  </a:cubicBezTo>
                  <a:cubicBezTo>
                    <a:pt x="322" y="6036"/>
                    <a:pt x="286" y="6032"/>
                    <a:pt x="248" y="6025"/>
                  </a:cubicBezTo>
                  <a:cubicBezTo>
                    <a:pt x="237" y="6023"/>
                    <a:pt x="227" y="6022"/>
                    <a:pt x="217" y="6022"/>
                  </a:cubicBezTo>
                  <a:cubicBezTo>
                    <a:pt x="60" y="6022"/>
                    <a:pt x="0" y="6261"/>
                    <a:pt x="172" y="6304"/>
                  </a:cubicBezTo>
                  <a:cubicBezTo>
                    <a:pt x="267" y="6328"/>
                    <a:pt x="355" y="6339"/>
                    <a:pt x="435" y="6339"/>
                  </a:cubicBezTo>
                  <a:cubicBezTo>
                    <a:pt x="937" y="6339"/>
                    <a:pt x="1150" y="5898"/>
                    <a:pt x="1214" y="5362"/>
                  </a:cubicBezTo>
                  <a:cubicBezTo>
                    <a:pt x="1414" y="3699"/>
                    <a:pt x="1158" y="1730"/>
                    <a:pt x="968" y="70"/>
                  </a:cubicBezTo>
                  <a:cubicBezTo>
                    <a:pt x="963" y="25"/>
                    <a:pt x="926" y="1"/>
                    <a:pt x="891"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529;p34"/>
            <p:cNvSpPr/>
            <p:nvPr/>
          </p:nvSpPr>
          <p:spPr>
            <a:xfrm>
              <a:off x="11342550" y="3740875"/>
              <a:ext cx="24500" cy="23525"/>
            </a:xfrm>
            <a:custGeom>
              <a:avLst/>
              <a:gdLst/>
              <a:ahLst/>
              <a:cxnLst/>
              <a:rect l="l" t="t" r="r" b="b"/>
              <a:pathLst>
                <a:path w="980" h="941" extrusionOk="0">
                  <a:moveTo>
                    <a:pt x="474" y="1"/>
                  </a:moveTo>
                  <a:cubicBezTo>
                    <a:pt x="472" y="1"/>
                    <a:pt x="471" y="1"/>
                    <a:pt x="469" y="1"/>
                  </a:cubicBezTo>
                  <a:cubicBezTo>
                    <a:pt x="209" y="3"/>
                    <a:pt x="0" y="215"/>
                    <a:pt x="3" y="475"/>
                  </a:cubicBezTo>
                  <a:cubicBezTo>
                    <a:pt x="5" y="665"/>
                    <a:pt x="121" y="836"/>
                    <a:pt x="297" y="907"/>
                  </a:cubicBezTo>
                  <a:cubicBezTo>
                    <a:pt x="354" y="930"/>
                    <a:pt x="413" y="941"/>
                    <a:pt x="473" y="941"/>
                  </a:cubicBezTo>
                  <a:cubicBezTo>
                    <a:pt x="597" y="941"/>
                    <a:pt x="718" y="892"/>
                    <a:pt x="809" y="800"/>
                  </a:cubicBezTo>
                  <a:cubicBezTo>
                    <a:pt x="942" y="665"/>
                    <a:pt x="980" y="462"/>
                    <a:pt x="906" y="287"/>
                  </a:cubicBezTo>
                  <a:cubicBezTo>
                    <a:pt x="833" y="113"/>
                    <a:pt x="662" y="1"/>
                    <a:pt x="474"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530;p34"/>
            <p:cNvSpPr/>
            <p:nvPr/>
          </p:nvSpPr>
          <p:spPr>
            <a:xfrm>
              <a:off x="11451025" y="3737675"/>
              <a:ext cx="24500" cy="23550"/>
            </a:xfrm>
            <a:custGeom>
              <a:avLst/>
              <a:gdLst/>
              <a:ahLst/>
              <a:cxnLst/>
              <a:rect l="l" t="t" r="r" b="b"/>
              <a:pathLst>
                <a:path w="980" h="942" extrusionOk="0">
                  <a:moveTo>
                    <a:pt x="473" y="1"/>
                  </a:moveTo>
                  <a:cubicBezTo>
                    <a:pt x="471" y="1"/>
                    <a:pt x="469" y="1"/>
                    <a:pt x="468" y="1"/>
                  </a:cubicBezTo>
                  <a:cubicBezTo>
                    <a:pt x="209" y="3"/>
                    <a:pt x="0" y="215"/>
                    <a:pt x="2" y="475"/>
                  </a:cubicBezTo>
                  <a:cubicBezTo>
                    <a:pt x="3" y="665"/>
                    <a:pt x="120" y="835"/>
                    <a:pt x="297" y="907"/>
                  </a:cubicBezTo>
                  <a:cubicBezTo>
                    <a:pt x="353" y="930"/>
                    <a:pt x="413" y="941"/>
                    <a:pt x="472" y="941"/>
                  </a:cubicBezTo>
                  <a:cubicBezTo>
                    <a:pt x="595" y="941"/>
                    <a:pt x="717" y="892"/>
                    <a:pt x="807" y="801"/>
                  </a:cubicBezTo>
                  <a:cubicBezTo>
                    <a:pt x="941" y="665"/>
                    <a:pt x="980" y="462"/>
                    <a:pt x="905" y="287"/>
                  </a:cubicBezTo>
                  <a:cubicBezTo>
                    <a:pt x="831" y="114"/>
                    <a:pt x="662" y="1"/>
                    <a:pt x="473"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531;p34"/>
            <p:cNvSpPr/>
            <p:nvPr/>
          </p:nvSpPr>
          <p:spPr>
            <a:xfrm>
              <a:off x="11424475" y="3681875"/>
              <a:ext cx="60025" cy="17400"/>
            </a:xfrm>
            <a:custGeom>
              <a:avLst/>
              <a:gdLst/>
              <a:ahLst/>
              <a:cxnLst/>
              <a:rect l="l" t="t" r="r" b="b"/>
              <a:pathLst>
                <a:path w="2401" h="696" extrusionOk="0">
                  <a:moveTo>
                    <a:pt x="1109" y="1"/>
                  </a:moveTo>
                  <a:cubicBezTo>
                    <a:pt x="731" y="1"/>
                    <a:pt x="358" y="99"/>
                    <a:pt x="105" y="285"/>
                  </a:cubicBezTo>
                  <a:cubicBezTo>
                    <a:pt x="0" y="362"/>
                    <a:pt x="39" y="553"/>
                    <a:pt x="163" y="553"/>
                  </a:cubicBezTo>
                  <a:cubicBezTo>
                    <a:pt x="178" y="553"/>
                    <a:pt x="195" y="549"/>
                    <a:pt x="214" y="543"/>
                  </a:cubicBezTo>
                  <a:cubicBezTo>
                    <a:pt x="522" y="430"/>
                    <a:pt x="797" y="330"/>
                    <a:pt x="1115" y="330"/>
                  </a:cubicBezTo>
                  <a:cubicBezTo>
                    <a:pt x="1172" y="330"/>
                    <a:pt x="1231" y="334"/>
                    <a:pt x="1292" y="341"/>
                  </a:cubicBezTo>
                  <a:cubicBezTo>
                    <a:pt x="1650" y="382"/>
                    <a:pt x="1920" y="568"/>
                    <a:pt x="2247" y="690"/>
                  </a:cubicBezTo>
                  <a:cubicBezTo>
                    <a:pt x="2257" y="694"/>
                    <a:pt x="2266" y="696"/>
                    <a:pt x="2276" y="696"/>
                  </a:cubicBezTo>
                  <a:cubicBezTo>
                    <a:pt x="2345" y="696"/>
                    <a:pt x="2400" y="605"/>
                    <a:pt x="2359" y="544"/>
                  </a:cubicBezTo>
                  <a:cubicBezTo>
                    <a:pt x="2114" y="173"/>
                    <a:pt x="1608" y="1"/>
                    <a:pt x="1109"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532;p34"/>
            <p:cNvSpPr/>
            <p:nvPr/>
          </p:nvSpPr>
          <p:spPr>
            <a:xfrm>
              <a:off x="11305925" y="3678625"/>
              <a:ext cx="60025" cy="17375"/>
            </a:xfrm>
            <a:custGeom>
              <a:avLst/>
              <a:gdLst/>
              <a:ahLst/>
              <a:cxnLst/>
              <a:rect l="l" t="t" r="r" b="b"/>
              <a:pathLst>
                <a:path w="2401" h="695" extrusionOk="0">
                  <a:moveTo>
                    <a:pt x="1109" y="1"/>
                  </a:moveTo>
                  <a:cubicBezTo>
                    <a:pt x="731" y="1"/>
                    <a:pt x="358" y="99"/>
                    <a:pt x="105" y="285"/>
                  </a:cubicBezTo>
                  <a:cubicBezTo>
                    <a:pt x="0" y="362"/>
                    <a:pt x="39" y="553"/>
                    <a:pt x="163" y="553"/>
                  </a:cubicBezTo>
                  <a:cubicBezTo>
                    <a:pt x="178" y="553"/>
                    <a:pt x="195" y="550"/>
                    <a:pt x="214" y="543"/>
                  </a:cubicBezTo>
                  <a:cubicBezTo>
                    <a:pt x="522" y="429"/>
                    <a:pt x="796" y="330"/>
                    <a:pt x="1114" y="330"/>
                  </a:cubicBezTo>
                  <a:cubicBezTo>
                    <a:pt x="1172" y="330"/>
                    <a:pt x="1231" y="334"/>
                    <a:pt x="1292" y="341"/>
                  </a:cubicBezTo>
                  <a:cubicBezTo>
                    <a:pt x="1649" y="381"/>
                    <a:pt x="1920" y="568"/>
                    <a:pt x="2247" y="689"/>
                  </a:cubicBezTo>
                  <a:cubicBezTo>
                    <a:pt x="2257" y="693"/>
                    <a:pt x="2267" y="695"/>
                    <a:pt x="2276" y="695"/>
                  </a:cubicBezTo>
                  <a:cubicBezTo>
                    <a:pt x="2345" y="695"/>
                    <a:pt x="2400" y="605"/>
                    <a:pt x="2359" y="544"/>
                  </a:cubicBezTo>
                  <a:cubicBezTo>
                    <a:pt x="2114" y="173"/>
                    <a:pt x="1608" y="1"/>
                    <a:pt x="1109"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533;p34"/>
            <p:cNvSpPr/>
            <p:nvPr/>
          </p:nvSpPr>
          <p:spPr>
            <a:xfrm>
              <a:off x="11185175" y="3525925"/>
              <a:ext cx="313850" cy="203800"/>
            </a:xfrm>
            <a:custGeom>
              <a:avLst/>
              <a:gdLst/>
              <a:ahLst/>
              <a:cxnLst/>
              <a:rect l="l" t="t" r="r" b="b"/>
              <a:pathLst>
                <a:path w="12554" h="8152" extrusionOk="0">
                  <a:moveTo>
                    <a:pt x="6178" y="1"/>
                  </a:moveTo>
                  <a:cubicBezTo>
                    <a:pt x="5934" y="1"/>
                    <a:pt x="5691" y="8"/>
                    <a:pt x="5449" y="21"/>
                  </a:cubicBezTo>
                  <a:cubicBezTo>
                    <a:pt x="4498" y="72"/>
                    <a:pt x="3525" y="214"/>
                    <a:pt x="2695" y="678"/>
                  </a:cubicBezTo>
                  <a:cubicBezTo>
                    <a:pt x="1582" y="1299"/>
                    <a:pt x="831" y="2455"/>
                    <a:pt x="509" y="3689"/>
                  </a:cubicBezTo>
                  <a:cubicBezTo>
                    <a:pt x="187" y="4922"/>
                    <a:pt x="1" y="6595"/>
                    <a:pt x="237" y="7848"/>
                  </a:cubicBezTo>
                  <a:lnTo>
                    <a:pt x="1098" y="8151"/>
                  </a:lnTo>
                  <a:cubicBezTo>
                    <a:pt x="1318" y="8092"/>
                    <a:pt x="1404" y="7834"/>
                    <a:pt x="1454" y="7611"/>
                  </a:cubicBezTo>
                  <a:cubicBezTo>
                    <a:pt x="1721" y="6421"/>
                    <a:pt x="1903" y="5214"/>
                    <a:pt x="2000" y="3999"/>
                  </a:cubicBezTo>
                  <a:cubicBezTo>
                    <a:pt x="2637" y="4565"/>
                    <a:pt x="3446" y="5003"/>
                    <a:pt x="4292" y="5003"/>
                  </a:cubicBezTo>
                  <a:cubicBezTo>
                    <a:pt x="4349" y="5003"/>
                    <a:pt x="4406" y="5001"/>
                    <a:pt x="4463" y="4997"/>
                  </a:cubicBezTo>
                  <a:cubicBezTo>
                    <a:pt x="5371" y="4933"/>
                    <a:pt x="6262" y="4210"/>
                    <a:pt x="6282" y="3299"/>
                  </a:cubicBezTo>
                  <a:cubicBezTo>
                    <a:pt x="7178" y="4057"/>
                    <a:pt x="8160" y="4768"/>
                    <a:pt x="9298" y="5049"/>
                  </a:cubicBezTo>
                  <a:cubicBezTo>
                    <a:pt x="9599" y="5124"/>
                    <a:pt x="9913" y="5162"/>
                    <a:pt x="10227" y="5162"/>
                  </a:cubicBezTo>
                  <a:cubicBezTo>
                    <a:pt x="11101" y="5162"/>
                    <a:pt x="11970" y="4864"/>
                    <a:pt x="12534" y="4210"/>
                  </a:cubicBezTo>
                  <a:lnTo>
                    <a:pt x="12553" y="4263"/>
                  </a:lnTo>
                  <a:cubicBezTo>
                    <a:pt x="12063" y="2591"/>
                    <a:pt x="10780" y="1170"/>
                    <a:pt x="9166" y="513"/>
                  </a:cubicBezTo>
                  <a:cubicBezTo>
                    <a:pt x="8223" y="129"/>
                    <a:pt x="7199" y="1"/>
                    <a:pt x="6178" y="1"/>
                  </a:cubicBezTo>
                  <a:close/>
                </a:path>
              </a:pathLst>
            </a:custGeom>
            <a:solidFill>
              <a:srgbClr val="2D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534;p34"/>
            <p:cNvSpPr/>
            <p:nvPr/>
          </p:nvSpPr>
          <p:spPr>
            <a:xfrm>
              <a:off x="11363225" y="3834525"/>
              <a:ext cx="44950" cy="28125"/>
            </a:xfrm>
            <a:custGeom>
              <a:avLst/>
              <a:gdLst/>
              <a:ahLst/>
              <a:cxnLst/>
              <a:rect l="l" t="t" r="r" b="b"/>
              <a:pathLst>
                <a:path w="1798" h="1125" extrusionOk="0">
                  <a:moveTo>
                    <a:pt x="124" y="1"/>
                  </a:moveTo>
                  <a:cubicBezTo>
                    <a:pt x="65" y="1"/>
                    <a:pt x="3" y="53"/>
                    <a:pt x="3" y="116"/>
                  </a:cubicBezTo>
                  <a:cubicBezTo>
                    <a:pt x="0" y="685"/>
                    <a:pt x="663" y="1124"/>
                    <a:pt x="1240" y="1124"/>
                  </a:cubicBezTo>
                  <a:cubicBezTo>
                    <a:pt x="1422" y="1124"/>
                    <a:pt x="1596" y="1080"/>
                    <a:pt x="1737" y="982"/>
                  </a:cubicBezTo>
                  <a:cubicBezTo>
                    <a:pt x="1797" y="941"/>
                    <a:pt x="1777" y="847"/>
                    <a:pt x="1701" y="845"/>
                  </a:cubicBezTo>
                  <a:lnTo>
                    <a:pt x="1701" y="843"/>
                  </a:lnTo>
                  <a:cubicBezTo>
                    <a:pt x="1359" y="835"/>
                    <a:pt x="1043" y="863"/>
                    <a:pt x="738" y="675"/>
                  </a:cubicBezTo>
                  <a:cubicBezTo>
                    <a:pt x="475" y="511"/>
                    <a:pt x="381" y="263"/>
                    <a:pt x="197" y="36"/>
                  </a:cubicBezTo>
                  <a:cubicBezTo>
                    <a:pt x="177" y="11"/>
                    <a:pt x="151" y="1"/>
                    <a:pt x="124"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535;p34"/>
            <p:cNvSpPr/>
            <p:nvPr/>
          </p:nvSpPr>
          <p:spPr>
            <a:xfrm>
              <a:off x="11186750" y="3815000"/>
              <a:ext cx="23225" cy="18675"/>
            </a:xfrm>
            <a:custGeom>
              <a:avLst/>
              <a:gdLst/>
              <a:ahLst/>
              <a:cxnLst/>
              <a:rect l="l" t="t" r="r" b="b"/>
              <a:pathLst>
                <a:path w="929" h="747" extrusionOk="0">
                  <a:moveTo>
                    <a:pt x="466" y="1"/>
                  </a:moveTo>
                  <a:cubicBezTo>
                    <a:pt x="464" y="1"/>
                    <a:pt x="463" y="1"/>
                    <a:pt x="462" y="1"/>
                  </a:cubicBezTo>
                  <a:lnTo>
                    <a:pt x="461" y="1"/>
                  </a:lnTo>
                  <a:cubicBezTo>
                    <a:pt x="194" y="3"/>
                    <a:pt x="1" y="347"/>
                    <a:pt x="136" y="576"/>
                  </a:cubicBezTo>
                  <a:cubicBezTo>
                    <a:pt x="203" y="690"/>
                    <a:pt x="334" y="747"/>
                    <a:pt x="465" y="747"/>
                  </a:cubicBezTo>
                  <a:cubicBezTo>
                    <a:pt x="598" y="747"/>
                    <a:pt x="731" y="688"/>
                    <a:pt x="797" y="571"/>
                  </a:cubicBezTo>
                  <a:cubicBezTo>
                    <a:pt x="929" y="340"/>
                    <a:pt x="730" y="1"/>
                    <a:pt x="466"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705;p30"/>
          <p:cNvGrpSpPr/>
          <p:nvPr/>
        </p:nvGrpSpPr>
        <p:grpSpPr>
          <a:xfrm rot="222939">
            <a:off x="6499572" y="3821707"/>
            <a:ext cx="3312934" cy="1240853"/>
            <a:chOff x="238125" y="1519675"/>
            <a:chExt cx="7143075" cy="2675425"/>
          </a:xfrm>
        </p:grpSpPr>
        <p:sp>
          <p:nvSpPr>
            <p:cNvPr id="145" name="Google Shape;706;p30"/>
            <p:cNvSpPr/>
            <p:nvPr/>
          </p:nvSpPr>
          <p:spPr>
            <a:xfrm>
              <a:off x="1177575" y="3188825"/>
              <a:ext cx="1560100" cy="1006275"/>
            </a:xfrm>
            <a:custGeom>
              <a:avLst/>
              <a:gdLst/>
              <a:ahLst/>
              <a:cxnLst/>
              <a:rect l="l" t="t" r="r" b="b"/>
              <a:pathLst>
                <a:path w="62404" h="40251" extrusionOk="0">
                  <a:moveTo>
                    <a:pt x="39113" y="0"/>
                  </a:moveTo>
                  <a:lnTo>
                    <a:pt x="34383" y="19271"/>
                  </a:lnTo>
                  <a:lnTo>
                    <a:pt x="6918" y="6818"/>
                  </a:lnTo>
                  <a:lnTo>
                    <a:pt x="1" y="21861"/>
                  </a:lnTo>
                  <a:cubicBezTo>
                    <a:pt x="1" y="21861"/>
                    <a:pt x="23600" y="40250"/>
                    <a:pt x="40043" y="40250"/>
                  </a:cubicBezTo>
                  <a:cubicBezTo>
                    <a:pt x="44650" y="40250"/>
                    <a:pt x="48696" y="38806"/>
                    <a:pt x="51503" y="35109"/>
                  </a:cubicBezTo>
                  <a:cubicBezTo>
                    <a:pt x="58579" y="25789"/>
                    <a:pt x="62404" y="5119"/>
                    <a:pt x="62404" y="5119"/>
                  </a:cubicBezTo>
                  <a:lnTo>
                    <a:pt x="39113" y="0"/>
                  </a:lnTo>
                  <a:close/>
                </a:path>
              </a:pathLst>
            </a:custGeom>
            <a:solidFill>
              <a:srgbClr val="C77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07;p30"/>
            <p:cNvSpPr/>
            <p:nvPr/>
          </p:nvSpPr>
          <p:spPr>
            <a:xfrm>
              <a:off x="913900" y="3241050"/>
              <a:ext cx="466700" cy="494850"/>
            </a:xfrm>
            <a:custGeom>
              <a:avLst/>
              <a:gdLst/>
              <a:ahLst/>
              <a:cxnLst/>
              <a:rect l="l" t="t" r="r" b="b"/>
              <a:pathLst>
                <a:path w="18668" h="19794" extrusionOk="0">
                  <a:moveTo>
                    <a:pt x="2062" y="1"/>
                  </a:moveTo>
                  <a:cubicBezTo>
                    <a:pt x="1895" y="1"/>
                    <a:pt x="1762" y="33"/>
                    <a:pt x="1672" y="104"/>
                  </a:cubicBezTo>
                  <a:cubicBezTo>
                    <a:pt x="454" y="1062"/>
                    <a:pt x="860" y="2333"/>
                    <a:pt x="1956" y="3792"/>
                  </a:cubicBezTo>
                  <a:cubicBezTo>
                    <a:pt x="1956" y="3792"/>
                    <a:pt x="458" y="4690"/>
                    <a:pt x="1131" y="6071"/>
                  </a:cubicBezTo>
                  <a:cubicBezTo>
                    <a:pt x="1131" y="6071"/>
                    <a:pt x="0" y="7798"/>
                    <a:pt x="496" y="8991"/>
                  </a:cubicBezTo>
                  <a:cubicBezTo>
                    <a:pt x="915" y="9996"/>
                    <a:pt x="3568" y="15311"/>
                    <a:pt x="10808" y="19794"/>
                  </a:cubicBezTo>
                  <a:lnTo>
                    <a:pt x="16221" y="8707"/>
                  </a:lnTo>
                  <a:cubicBezTo>
                    <a:pt x="16221" y="8707"/>
                    <a:pt x="18668" y="5506"/>
                    <a:pt x="17488" y="2980"/>
                  </a:cubicBezTo>
                  <a:cubicBezTo>
                    <a:pt x="16924" y="1776"/>
                    <a:pt x="15485" y="1147"/>
                    <a:pt x="15485" y="1147"/>
                  </a:cubicBezTo>
                  <a:lnTo>
                    <a:pt x="15198" y="1341"/>
                  </a:lnTo>
                  <a:cubicBezTo>
                    <a:pt x="13802" y="2279"/>
                    <a:pt x="12182" y="2774"/>
                    <a:pt x="10565" y="2774"/>
                  </a:cubicBezTo>
                  <a:cubicBezTo>
                    <a:pt x="9533" y="2774"/>
                    <a:pt x="8503" y="2573"/>
                    <a:pt x="7533" y="2155"/>
                  </a:cubicBezTo>
                  <a:lnTo>
                    <a:pt x="7463" y="2123"/>
                  </a:lnTo>
                  <a:cubicBezTo>
                    <a:pt x="5460" y="1245"/>
                    <a:pt x="3097" y="1"/>
                    <a:pt x="2062" y="1"/>
                  </a:cubicBezTo>
                  <a:close/>
                </a:path>
              </a:pathLst>
            </a:custGeom>
            <a:solidFill>
              <a:srgbClr val="C77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08;p30"/>
            <p:cNvSpPr/>
            <p:nvPr/>
          </p:nvSpPr>
          <p:spPr>
            <a:xfrm>
              <a:off x="954150" y="3330625"/>
              <a:ext cx="191125" cy="106475"/>
            </a:xfrm>
            <a:custGeom>
              <a:avLst/>
              <a:gdLst/>
              <a:ahLst/>
              <a:cxnLst/>
              <a:rect l="l" t="t" r="r" b="b"/>
              <a:pathLst>
                <a:path w="7645" h="4259" extrusionOk="0">
                  <a:moveTo>
                    <a:pt x="145" y="1"/>
                  </a:moveTo>
                  <a:cubicBezTo>
                    <a:pt x="70" y="1"/>
                    <a:pt x="0" y="92"/>
                    <a:pt x="48" y="164"/>
                  </a:cubicBezTo>
                  <a:cubicBezTo>
                    <a:pt x="1550" y="2307"/>
                    <a:pt x="4812" y="3980"/>
                    <a:pt x="7387" y="4258"/>
                  </a:cubicBezTo>
                  <a:cubicBezTo>
                    <a:pt x="7395" y="4259"/>
                    <a:pt x="7403" y="4259"/>
                    <a:pt x="7411" y="4259"/>
                  </a:cubicBezTo>
                  <a:cubicBezTo>
                    <a:pt x="7630" y="4259"/>
                    <a:pt x="7644" y="3918"/>
                    <a:pt x="7441" y="3851"/>
                  </a:cubicBezTo>
                  <a:cubicBezTo>
                    <a:pt x="6042" y="3387"/>
                    <a:pt x="4677" y="3068"/>
                    <a:pt x="3379" y="2319"/>
                  </a:cubicBezTo>
                  <a:cubicBezTo>
                    <a:pt x="2236" y="1658"/>
                    <a:pt x="1275" y="764"/>
                    <a:pt x="196" y="17"/>
                  </a:cubicBezTo>
                  <a:cubicBezTo>
                    <a:pt x="180" y="6"/>
                    <a:pt x="162" y="1"/>
                    <a:pt x="145"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09;p30"/>
            <p:cNvSpPr/>
            <p:nvPr/>
          </p:nvSpPr>
          <p:spPr>
            <a:xfrm>
              <a:off x="934400" y="3393450"/>
              <a:ext cx="178525" cy="119950"/>
            </a:xfrm>
            <a:custGeom>
              <a:avLst/>
              <a:gdLst/>
              <a:ahLst/>
              <a:cxnLst/>
              <a:rect l="l" t="t" r="r" b="b"/>
              <a:pathLst>
                <a:path w="7141" h="4798" extrusionOk="0">
                  <a:moveTo>
                    <a:pt x="201" y="1"/>
                  </a:moveTo>
                  <a:cubicBezTo>
                    <a:pt x="100" y="1"/>
                    <a:pt x="1" y="83"/>
                    <a:pt x="40" y="203"/>
                  </a:cubicBezTo>
                  <a:cubicBezTo>
                    <a:pt x="945" y="2963"/>
                    <a:pt x="4012" y="4639"/>
                    <a:pt x="6785" y="4797"/>
                  </a:cubicBezTo>
                  <a:cubicBezTo>
                    <a:pt x="6790" y="4798"/>
                    <a:pt x="6794" y="4798"/>
                    <a:pt x="6798" y="4798"/>
                  </a:cubicBezTo>
                  <a:cubicBezTo>
                    <a:pt x="7073" y="4798"/>
                    <a:pt x="7140" y="4333"/>
                    <a:pt x="6855" y="4290"/>
                  </a:cubicBezTo>
                  <a:cubicBezTo>
                    <a:pt x="3968" y="3854"/>
                    <a:pt x="1878" y="2574"/>
                    <a:pt x="339" y="76"/>
                  </a:cubicBezTo>
                  <a:cubicBezTo>
                    <a:pt x="307" y="24"/>
                    <a:pt x="254" y="1"/>
                    <a:pt x="201"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10;p30"/>
            <p:cNvSpPr/>
            <p:nvPr/>
          </p:nvSpPr>
          <p:spPr>
            <a:xfrm>
              <a:off x="5468275" y="1519675"/>
              <a:ext cx="759025" cy="301925"/>
            </a:xfrm>
            <a:custGeom>
              <a:avLst/>
              <a:gdLst/>
              <a:ahLst/>
              <a:cxnLst/>
              <a:rect l="l" t="t" r="r" b="b"/>
              <a:pathLst>
                <a:path w="30361" h="12077" extrusionOk="0">
                  <a:moveTo>
                    <a:pt x="30360" y="0"/>
                  </a:moveTo>
                  <a:lnTo>
                    <a:pt x="1" y="239"/>
                  </a:lnTo>
                  <a:lnTo>
                    <a:pt x="1289" y="12077"/>
                  </a:lnTo>
                  <a:lnTo>
                    <a:pt x="19693" y="11932"/>
                  </a:lnTo>
                  <a:lnTo>
                    <a:pt x="19080" y="6012"/>
                  </a:lnTo>
                  <a:lnTo>
                    <a:pt x="19080" y="6012"/>
                  </a:lnTo>
                  <a:cubicBezTo>
                    <a:pt x="19172" y="6013"/>
                    <a:pt x="19263" y="6013"/>
                    <a:pt x="19354" y="6013"/>
                  </a:cubicBezTo>
                  <a:cubicBezTo>
                    <a:pt x="26532" y="6013"/>
                    <a:pt x="29902" y="3838"/>
                    <a:pt x="30360" y="0"/>
                  </a:cubicBezTo>
                  <a:close/>
                </a:path>
              </a:pathLst>
            </a:custGeom>
            <a:solidFill>
              <a:srgbClr val="6D39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11;p30"/>
            <p:cNvSpPr/>
            <p:nvPr/>
          </p:nvSpPr>
          <p:spPr>
            <a:xfrm>
              <a:off x="5972750" y="1591850"/>
              <a:ext cx="50125" cy="72800"/>
            </a:xfrm>
            <a:custGeom>
              <a:avLst/>
              <a:gdLst/>
              <a:ahLst/>
              <a:cxnLst/>
              <a:rect l="l" t="t" r="r" b="b"/>
              <a:pathLst>
                <a:path w="2005" h="2912" extrusionOk="0">
                  <a:moveTo>
                    <a:pt x="135" y="0"/>
                  </a:moveTo>
                  <a:cubicBezTo>
                    <a:pt x="132" y="0"/>
                    <a:pt x="129" y="0"/>
                    <a:pt x="126" y="1"/>
                  </a:cubicBezTo>
                  <a:cubicBezTo>
                    <a:pt x="1" y="22"/>
                    <a:pt x="67" y="855"/>
                    <a:pt x="601" y="1709"/>
                  </a:cubicBezTo>
                  <a:cubicBezTo>
                    <a:pt x="1077" y="2484"/>
                    <a:pt x="1706" y="2912"/>
                    <a:pt x="1878" y="2912"/>
                  </a:cubicBezTo>
                  <a:cubicBezTo>
                    <a:pt x="1897" y="2912"/>
                    <a:pt x="1910" y="2907"/>
                    <a:pt x="1917" y="2897"/>
                  </a:cubicBezTo>
                  <a:cubicBezTo>
                    <a:pt x="2005" y="2789"/>
                    <a:pt x="1485" y="2238"/>
                    <a:pt x="1007" y="1458"/>
                  </a:cubicBezTo>
                  <a:cubicBezTo>
                    <a:pt x="532" y="699"/>
                    <a:pt x="270" y="0"/>
                    <a:pt x="135"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12;p30"/>
            <p:cNvSpPr/>
            <p:nvPr/>
          </p:nvSpPr>
          <p:spPr>
            <a:xfrm>
              <a:off x="5893150" y="1606825"/>
              <a:ext cx="55750" cy="68350"/>
            </a:xfrm>
            <a:custGeom>
              <a:avLst/>
              <a:gdLst/>
              <a:ahLst/>
              <a:cxnLst/>
              <a:rect l="l" t="t" r="r" b="b"/>
              <a:pathLst>
                <a:path w="2230" h="2734" extrusionOk="0">
                  <a:moveTo>
                    <a:pt x="136" y="1"/>
                  </a:moveTo>
                  <a:cubicBezTo>
                    <a:pt x="133" y="1"/>
                    <a:pt x="129" y="1"/>
                    <a:pt x="126" y="2"/>
                  </a:cubicBezTo>
                  <a:cubicBezTo>
                    <a:pt x="1" y="25"/>
                    <a:pt x="99" y="868"/>
                    <a:pt x="712" y="1680"/>
                  </a:cubicBezTo>
                  <a:cubicBezTo>
                    <a:pt x="1241" y="2392"/>
                    <a:pt x="1905" y="2734"/>
                    <a:pt x="2102" y="2734"/>
                  </a:cubicBezTo>
                  <a:cubicBezTo>
                    <a:pt x="2131" y="2734"/>
                    <a:pt x="2150" y="2726"/>
                    <a:pt x="2157" y="2712"/>
                  </a:cubicBezTo>
                  <a:cubicBezTo>
                    <a:pt x="2230" y="2594"/>
                    <a:pt x="1636" y="2124"/>
                    <a:pt x="1095" y="1392"/>
                  </a:cubicBezTo>
                  <a:cubicBezTo>
                    <a:pt x="558" y="687"/>
                    <a:pt x="273" y="1"/>
                    <a:pt x="136"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13;p30"/>
            <p:cNvSpPr/>
            <p:nvPr/>
          </p:nvSpPr>
          <p:spPr>
            <a:xfrm>
              <a:off x="5838850" y="1688975"/>
              <a:ext cx="104325" cy="26125"/>
            </a:xfrm>
            <a:custGeom>
              <a:avLst/>
              <a:gdLst/>
              <a:ahLst/>
              <a:cxnLst/>
              <a:rect l="l" t="t" r="r" b="b"/>
              <a:pathLst>
                <a:path w="4173" h="1045" extrusionOk="0">
                  <a:moveTo>
                    <a:pt x="137" y="1"/>
                  </a:moveTo>
                  <a:cubicBezTo>
                    <a:pt x="113" y="1"/>
                    <a:pt x="97" y="6"/>
                    <a:pt x="88" y="18"/>
                  </a:cubicBezTo>
                  <a:cubicBezTo>
                    <a:pt x="1" y="107"/>
                    <a:pt x="769" y="830"/>
                    <a:pt x="2006" y="1002"/>
                  </a:cubicBezTo>
                  <a:cubicBezTo>
                    <a:pt x="2203" y="1032"/>
                    <a:pt x="2392" y="1044"/>
                    <a:pt x="2571" y="1044"/>
                  </a:cubicBezTo>
                  <a:cubicBezTo>
                    <a:pt x="3516" y="1044"/>
                    <a:pt x="4173" y="693"/>
                    <a:pt x="4122" y="600"/>
                  </a:cubicBezTo>
                  <a:cubicBezTo>
                    <a:pt x="4111" y="567"/>
                    <a:pt x="4047" y="556"/>
                    <a:pt x="3940" y="556"/>
                  </a:cubicBezTo>
                  <a:cubicBezTo>
                    <a:pt x="3742" y="556"/>
                    <a:pt x="3397" y="593"/>
                    <a:pt x="2970" y="593"/>
                  </a:cubicBezTo>
                  <a:cubicBezTo>
                    <a:pt x="2699" y="593"/>
                    <a:pt x="2395" y="578"/>
                    <a:pt x="2074" y="529"/>
                  </a:cubicBezTo>
                  <a:cubicBezTo>
                    <a:pt x="1088" y="395"/>
                    <a:pt x="341" y="1"/>
                    <a:pt x="137"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14;p30"/>
            <p:cNvSpPr/>
            <p:nvPr/>
          </p:nvSpPr>
          <p:spPr>
            <a:xfrm>
              <a:off x="5481900" y="1552175"/>
              <a:ext cx="730925" cy="13325"/>
            </a:xfrm>
            <a:custGeom>
              <a:avLst/>
              <a:gdLst/>
              <a:ahLst/>
              <a:cxnLst/>
              <a:rect l="l" t="t" r="r" b="b"/>
              <a:pathLst>
                <a:path w="29237" h="533" extrusionOk="0">
                  <a:moveTo>
                    <a:pt x="20932" y="1"/>
                  </a:moveTo>
                  <a:cubicBezTo>
                    <a:pt x="19020" y="1"/>
                    <a:pt x="16878" y="9"/>
                    <a:pt x="14616" y="27"/>
                  </a:cubicBezTo>
                  <a:cubicBezTo>
                    <a:pt x="6544" y="90"/>
                    <a:pt x="0" y="249"/>
                    <a:pt x="2" y="382"/>
                  </a:cubicBezTo>
                  <a:cubicBezTo>
                    <a:pt x="3" y="477"/>
                    <a:pt x="3386" y="533"/>
                    <a:pt x="8287" y="533"/>
                  </a:cubicBezTo>
                  <a:cubicBezTo>
                    <a:pt x="10203" y="533"/>
                    <a:pt x="12351" y="524"/>
                    <a:pt x="14619" y="506"/>
                  </a:cubicBezTo>
                  <a:cubicBezTo>
                    <a:pt x="22694" y="443"/>
                    <a:pt x="29236" y="284"/>
                    <a:pt x="29235" y="151"/>
                  </a:cubicBezTo>
                  <a:cubicBezTo>
                    <a:pt x="29234" y="56"/>
                    <a:pt x="25842" y="1"/>
                    <a:pt x="20932"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15;p30"/>
            <p:cNvSpPr/>
            <p:nvPr/>
          </p:nvSpPr>
          <p:spPr>
            <a:xfrm>
              <a:off x="5479800" y="1557975"/>
              <a:ext cx="249175" cy="158800"/>
            </a:xfrm>
            <a:custGeom>
              <a:avLst/>
              <a:gdLst/>
              <a:ahLst/>
              <a:cxnLst/>
              <a:rect l="l" t="t" r="r" b="b"/>
              <a:pathLst>
                <a:path w="9967" h="6352" extrusionOk="0">
                  <a:moveTo>
                    <a:pt x="9914" y="1"/>
                  </a:moveTo>
                  <a:cubicBezTo>
                    <a:pt x="9829" y="1"/>
                    <a:pt x="9538" y="627"/>
                    <a:pt x="8909" y="1503"/>
                  </a:cubicBezTo>
                  <a:cubicBezTo>
                    <a:pt x="8266" y="2402"/>
                    <a:pt x="7208" y="3528"/>
                    <a:pt x="5785" y="4427"/>
                  </a:cubicBezTo>
                  <a:cubicBezTo>
                    <a:pt x="4356" y="5320"/>
                    <a:pt x="2883" y="5784"/>
                    <a:pt x="1796" y="5973"/>
                  </a:cubicBezTo>
                  <a:cubicBezTo>
                    <a:pt x="707" y="6167"/>
                    <a:pt x="7" y="6151"/>
                    <a:pt x="4" y="6233"/>
                  </a:cubicBezTo>
                  <a:cubicBezTo>
                    <a:pt x="1" y="6269"/>
                    <a:pt x="367" y="6352"/>
                    <a:pt x="1003" y="6352"/>
                  </a:cubicBezTo>
                  <a:cubicBezTo>
                    <a:pt x="1246" y="6352"/>
                    <a:pt x="1528" y="6340"/>
                    <a:pt x="1843" y="6309"/>
                  </a:cubicBezTo>
                  <a:cubicBezTo>
                    <a:pt x="2981" y="6201"/>
                    <a:pt x="4547" y="5768"/>
                    <a:pt x="6040" y="4834"/>
                  </a:cubicBezTo>
                  <a:cubicBezTo>
                    <a:pt x="7529" y="3892"/>
                    <a:pt x="8600" y="2669"/>
                    <a:pt x="9190" y="1692"/>
                  </a:cubicBezTo>
                  <a:cubicBezTo>
                    <a:pt x="9785" y="711"/>
                    <a:pt x="9966" y="19"/>
                    <a:pt x="9920" y="2"/>
                  </a:cubicBezTo>
                  <a:cubicBezTo>
                    <a:pt x="9918" y="1"/>
                    <a:pt x="9916" y="1"/>
                    <a:pt x="9914"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16;p30"/>
            <p:cNvSpPr/>
            <p:nvPr/>
          </p:nvSpPr>
          <p:spPr>
            <a:xfrm>
              <a:off x="5538900" y="1708000"/>
              <a:ext cx="30375" cy="108350"/>
            </a:xfrm>
            <a:custGeom>
              <a:avLst/>
              <a:gdLst/>
              <a:ahLst/>
              <a:cxnLst/>
              <a:rect l="l" t="t" r="r" b="b"/>
              <a:pathLst>
                <a:path w="1215" h="4334" extrusionOk="0">
                  <a:moveTo>
                    <a:pt x="136" y="1"/>
                  </a:moveTo>
                  <a:cubicBezTo>
                    <a:pt x="133" y="1"/>
                    <a:pt x="130" y="1"/>
                    <a:pt x="128" y="2"/>
                  </a:cubicBezTo>
                  <a:cubicBezTo>
                    <a:pt x="1" y="46"/>
                    <a:pt x="223" y="1010"/>
                    <a:pt x="480" y="2194"/>
                  </a:cubicBezTo>
                  <a:cubicBezTo>
                    <a:pt x="739" y="3369"/>
                    <a:pt x="938" y="4334"/>
                    <a:pt x="1072" y="4334"/>
                  </a:cubicBezTo>
                  <a:cubicBezTo>
                    <a:pt x="1073" y="4334"/>
                    <a:pt x="1074" y="4334"/>
                    <a:pt x="1075" y="4334"/>
                  </a:cubicBezTo>
                  <a:cubicBezTo>
                    <a:pt x="1204" y="4322"/>
                    <a:pt x="1214" y="3306"/>
                    <a:pt x="947" y="2092"/>
                  </a:cubicBezTo>
                  <a:cubicBezTo>
                    <a:pt x="690" y="904"/>
                    <a:pt x="269" y="1"/>
                    <a:pt x="136"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17;p30"/>
            <p:cNvSpPr/>
            <p:nvPr/>
          </p:nvSpPr>
          <p:spPr>
            <a:xfrm>
              <a:off x="6041725" y="1557475"/>
              <a:ext cx="72175" cy="89925"/>
            </a:xfrm>
            <a:custGeom>
              <a:avLst/>
              <a:gdLst/>
              <a:ahLst/>
              <a:cxnLst/>
              <a:rect l="l" t="t" r="r" b="b"/>
              <a:pathLst>
                <a:path w="2887" h="3597" extrusionOk="0">
                  <a:moveTo>
                    <a:pt x="164" y="1"/>
                  </a:moveTo>
                  <a:cubicBezTo>
                    <a:pt x="104" y="1"/>
                    <a:pt x="0" y="273"/>
                    <a:pt x="14" y="734"/>
                  </a:cubicBezTo>
                  <a:cubicBezTo>
                    <a:pt x="26" y="1196"/>
                    <a:pt x="192" y="1854"/>
                    <a:pt x="632" y="2436"/>
                  </a:cubicBezTo>
                  <a:cubicBezTo>
                    <a:pt x="1072" y="3017"/>
                    <a:pt x="1659" y="3356"/>
                    <a:pt x="2101" y="3493"/>
                  </a:cubicBezTo>
                  <a:cubicBezTo>
                    <a:pt x="2337" y="3569"/>
                    <a:pt x="2531" y="3596"/>
                    <a:pt x="2662" y="3596"/>
                  </a:cubicBezTo>
                  <a:cubicBezTo>
                    <a:pt x="2778" y="3596"/>
                    <a:pt x="2845" y="3575"/>
                    <a:pt x="2849" y="3546"/>
                  </a:cubicBezTo>
                  <a:cubicBezTo>
                    <a:pt x="2887" y="3415"/>
                    <a:pt x="1779" y="3167"/>
                    <a:pt x="1014" y="2147"/>
                  </a:cubicBezTo>
                  <a:cubicBezTo>
                    <a:pt x="240" y="1133"/>
                    <a:pt x="304" y="1"/>
                    <a:pt x="166" y="1"/>
                  </a:cubicBezTo>
                  <a:cubicBezTo>
                    <a:pt x="165" y="1"/>
                    <a:pt x="165" y="1"/>
                    <a:pt x="164"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18;p30"/>
            <p:cNvSpPr/>
            <p:nvPr/>
          </p:nvSpPr>
          <p:spPr>
            <a:xfrm>
              <a:off x="7048425" y="3208575"/>
              <a:ext cx="332775" cy="758075"/>
            </a:xfrm>
            <a:custGeom>
              <a:avLst/>
              <a:gdLst/>
              <a:ahLst/>
              <a:cxnLst/>
              <a:rect l="l" t="t" r="r" b="b"/>
              <a:pathLst>
                <a:path w="13311" h="30323" extrusionOk="0">
                  <a:moveTo>
                    <a:pt x="11772" y="1"/>
                  </a:moveTo>
                  <a:lnTo>
                    <a:pt x="1" y="1795"/>
                  </a:lnTo>
                  <a:lnTo>
                    <a:pt x="933" y="20175"/>
                  </a:lnTo>
                  <a:lnTo>
                    <a:pt x="6821" y="19309"/>
                  </a:lnTo>
                  <a:cubicBezTo>
                    <a:pt x="7080" y="26671"/>
                    <a:pt x="9407" y="30024"/>
                    <a:pt x="13311" y="30322"/>
                  </a:cubicBezTo>
                  <a:lnTo>
                    <a:pt x="11772" y="1"/>
                  </a:lnTo>
                  <a:close/>
                </a:path>
              </a:pathLst>
            </a:custGeom>
            <a:solidFill>
              <a:srgbClr val="6D39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19;p30"/>
            <p:cNvSpPr/>
            <p:nvPr/>
          </p:nvSpPr>
          <p:spPr>
            <a:xfrm>
              <a:off x="7225250" y="3717375"/>
              <a:ext cx="74000" cy="49250"/>
            </a:xfrm>
            <a:custGeom>
              <a:avLst/>
              <a:gdLst/>
              <a:ahLst/>
              <a:cxnLst/>
              <a:rect l="l" t="t" r="r" b="b"/>
              <a:pathLst>
                <a:path w="2960" h="1970" extrusionOk="0">
                  <a:moveTo>
                    <a:pt x="2772" y="0"/>
                  </a:moveTo>
                  <a:cubicBezTo>
                    <a:pt x="2493" y="0"/>
                    <a:pt x="1864" y="163"/>
                    <a:pt x="1235" y="594"/>
                  </a:cubicBezTo>
                  <a:cubicBezTo>
                    <a:pt x="401" y="1158"/>
                    <a:pt x="1" y="1891"/>
                    <a:pt x="106" y="1962"/>
                  </a:cubicBezTo>
                  <a:cubicBezTo>
                    <a:pt x="114" y="1967"/>
                    <a:pt x="123" y="1970"/>
                    <a:pt x="135" y="1970"/>
                  </a:cubicBezTo>
                  <a:cubicBezTo>
                    <a:pt x="290" y="1970"/>
                    <a:pt x="797" y="1466"/>
                    <a:pt x="1504" y="990"/>
                  </a:cubicBezTo>
                  <a:cubicBezTo>
                    <a:pt x="2257" y="472"/>
                    <a:pt x="2960" y="178"/>
                    <a:pt x="2922" y="47"/>
                  </a:cubicBezTo>
                  <a:cubicBezTo>
                    <a:pt x="2915" y="17"/>
                    <a:pt x="2862" y="0"/>
                    <a:pt x="2772"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20;p30"/>
            <p:cNvSpPr/>
            <p:nvPr/>
          </p:nvSpPr>
          <p:spPr>
            <a:xfrm>
              <a:off x="7211500" y="3638625"/>
              <a:ext cx="69475" cy="54825"/>
            </a:xfrm>
            <a:custGeom>
              <a:avLst/>
              <a:gdLst/>
              <a:ahLst/>
              <a:cxnLst/>
              <a:rect l="l" t="t" r="r" b="b"/>
              <a:pathLst>
                <a:path w="2779" h="2193" extrusionOk="0">
                  <a:moveTo>
                    <a:pt x="2613" y="0"/>
                  </a:moveTo>
                  <a:cubicBezTo>
                    <a:pt x="2348" y="0"/>
                    <a:pt x="1699" y="192"/>
                    <a:pt x="1086" y="699"/>
                  </a:cubicBezTo>
                  <a:cubicBezTo>
                    <a:pt x="297" y="1341"/>
                    <a:pt x="1" y="2137"/>
                    <a:pt x="115" y="2187"/>
                  </a:cubicBezTo>
                  <a:cubicBezTo>
                    <a:pt x="122" y="2191"/>
                    <a:pt x="129" y="2192"/>
                    <a:pt x="136" y="2192"/>
                  </a:cubicBezTo>
                  <a:cubicBezTo>
                    <a:pt x="282" y="2192"/>
                    <a:pt x="717" y="1611"/>
                    <a:pt x="1388" y="1069"/>
                  </a:cubicBezTo>
                  <a:cubicBezTo>
                    <a:pt x="2088" y="489"/>
                    <a:pt x="2778" y="174"/>
                    <a:pt x="2736" y="41"/>
                  </a:cubicBezTo>
                  <a:cubicBezTo>
                    <a:pt x="2730" y="15"/>
                    <a:pt x="2686" y="0"/>
                    <a:pt x="2613"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21;p30"/>
            <p:cNvSpPr/>
            <p:nvPr/>
          </p:nvSpPr>
          <p:spPr>
            <a:xfrm>
              <a:off x="7169375" y="3587850"/>
              <a:ext cx="28650" cy="101650"/>
            </a:xfrm>
            <a:custGeom>
              <a:avLst/>
              <a:gdLst/>
              <a:ahLst/>
              <a:cxnLst/>
              <a:rect l="l" t="t" r="r" b="b"/>
              <a:pathLst>
                <a:path w="1146" h="4066" extrusionOk="0">
                  <a:moveTo>
                    <a:pt x="1009" y="0"/>
                  </a:moveTo>
                  <a:cubicBezTo>
                    <a:pt x="869" y="0"/>
                    <a:pt x="240" y="781"/>
                    <a:pt x="126" y="1965"/>
                  </a:cubicBezTo>
                  <a:cubicBezTo>
                    <a:pt x="0" y="3167"/>
                    <a:pt x="478" y="4066"/>
                    <a:pt x="608" y="4066"/>
                  </a:cubicBezTo>
                  <a:cubicBezTo>
                    <a:pt x="613" y="4066"/>
                    <a:pt x="617" y="4065"/>
                    <a:pt x="620" y="4063"/>
                  </a:cubicBezTo>
                  <a:cubicBezTo>
                    <a:pt x="752" y="4013"/>
                    <a:pt x="481" y="3118"/>
                    <a:pt x="602" y="2012"/>
                  </a:cubicBezTo>
                  <a:cubicBezTo>
                    <a:pt x="703" y="906"/>
                    <a:pt x="1146" y="82"/>
                    <a:pt x="1027" y="6"/>
                  </a:cubicBezTo>
                  <a:cubicBezTo>
                    <a:pt x="1022" y="2"/>
                    <a:pt x="1016" y="0"/>
                    <a:pt x="1009"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22;p30"/>
            <p:cNvSpPr/>
            <p:nvPr/>
          </p:nvSpPr>
          <p:spPr>
            <a:xfrm>
              <a:off x="7303950" y="3223725"/>
              <a:ext cx="43675" cy="729950"/>
            </a:xfrm>
            <a:custGeom>
              <a:avLst/>
              <a:gdLst/>
              <a:ahLst/>
              <a:cxnLst/>
              <a:rect l="l" t="t" r="r" b="b"/>
              <a:pathLst>
                <a:path w="1747" h="29198" extrusionOk="0">
                  <a:moveTo>
                    <a:pt x="132" y="1"/>
                  </a:moveTo>
                  <a:cubicBezTo>
                    <a:pt x="132" y="1"/>
                    <a:pt x="132" y="1"/>
                    <a:pt x="132" y="1"/>
                  </a:cubicBezTo>
                  <a:cubicBezTo>
                    <a:pt x="1" y="8"/>
                    <a:pt x="224" y="6548"/>
                    <a:pt x="634" y="14611"/>
                  </a:cubicBezTo>
                  <a:cubicBezTo>
                    <a:pt x="1043" y="22670"/>
                    <a:pt x="1481" y="29198"/>
                    <a:pt x="1613" y="29198"/>
                  </a:cubicBezTo>
                  <a:cubicBezTo>
                    <a:pt x="1613" y="29198"/>
                    <a:pt x="1613" y="29198"/>
                    <a:pt x="1613" y="29198"/>
                  </a:cubicBezTo>
                  <a:cubicBezTo>
                    <a:pt x="1746" y="29192"/>
                    <a:pt x="1521" y="22648"/>
                    <a:pt x="1112" y="14586"/>
                  </a:cubicBezTo>
                  <a:cubicBezTo>
                    <a:pt x="704" y="6529"/>
                    <a:pt x="266" y="1"/>
                    <a:pt x="132"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23;p30"/>
            <p:cNvSpPr/>
            <p:nvPr/>
          </p:nvSpPr>
          <p:spPr>
            <a:xfrm>
              <a:off x="7151275" y="3228225"/>
              <a:ext cx="170950" cy="241225"/>
            </a:xfrm>
            <a:custGeom>
              <a:avLst/>
              <a:gdLst/>
              <a:ahLst/>
              <a:cxnLst/>
              <a:rect l="l" t="t" r="r" b="b"/>
              <a:pathLst>
                <a:path w="6838" h="9649" extrusionOk="0">
                  <a:moveTo>
                    <a:pt x="157" y="1"/>
                  </a:moveTo>
                  <a:lnTo>
                    <a:pt x="157" y="1"/>
                  </a:lnTo>
                  <a:cubicBezTo>
                    <a:pt x="107" y="1"/>
                    <a:pt x="1" y="709"/>
                    <a:pt x="162" y="1841"/>
                  </a:cubicBezTo>
                  <a:cubicBezTo>
                    <a:pt x="318" y="2973"/>
                    <a:pt x="818" y="4519"/>
                    <a:pt x="1816" y="5970"/>
                  </a:cubicBezTo>
                  <a:cubicBezTo>
                    <a:pt x="2819" y="7418"/>
                    <a:pt x="4087" y="8435"/>
                    <a:pt x="5089" y="8982"/>
                  </a:cubicBezTo>
                  <a:cubicBezTo>
                    <a:pt x="5979" y="9473"/>
                    <a:pt x="6630" y="9648"/>
                    <a:pt x="6777" y="9648"/>
                  </a:cubicBezTo>
                  <a:cubicBezTo>
                    <a:pt x="6797" y="9648"/>
                    <a:pt x="6807" y="9645"/>
                    <a:pt x="6809" y="9640"/>
                  </a:cubicBezTo>
                  <a:cubicBezTo>
                    <a:pt x="6838" y="9564"/>
                    <a:pt x="6191" y="9301"/>
                    <a:pt x="5266" y="8694"/>
                  </a:cubicBezTo>
                  <a:cubicBezTo>
                    <a:pt x="4341" y="8091"/>
                    <a:pt x="3170" y="7083"/>
                    <a:pt x="2210" y="5698"/>
                  </a:cubicBezTo>
                  <a:cubicBezTo>
                    <a:pt x="1258" y="4311"/>
                    <a:pt x="730" y="2859"/>
                    <a:pt x="495" y="1779"/>
                  </a:cubicBezTo>
                  <a:cubicBezTo>
                    <a:pt x="256" y="700"/>
                    <a:pt x="239" y="1"/>
                    <a:pt x="158" y="1"/>
                  </a:cubicBezTo>
                  <a:cubicBezTo>
                    <a:pt x="158" y="1"/>
                    <a:pt x="157" y="1"/>
                    <a:pt x="157"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24;p30"/>
            <p:cNvSpPr/>
            <p:nvPr/>
          </p:nvSpPr>
          <p:spPr>
            <a:xfrm>
              <a:off x="7056000" y="3289325"/>
              <a:ext cx="108875" cy="30875"/>
            </a:xfrm>
            <a:custGeom>
              <a:avLst/>
              <a:gdLst/>
              <a:ahLst/>
              <a:cxnLst/>
              <a:rect l="l" t="t" r="r" b="b"/>
              <a:pathLst>
                <a:path w="4355" h="1235" extrusionOk="0">
                  <a:moveTo>
                    <a:pt x="4200" y="0"/>
                  </a:moveTo>
                  <a:cubicBezTo>
                    <a:pt x="3915" y="0"/>
                    <a:pt x="3097" y="224"/>
                    <a:pt x="2131" y="478"/>
                  </a:cubicBezTo>
                  <a:cubicBezTo>
                    <a:pt x="960" y="789"/>
                    <a:pt x="0" y="1031"/>
                    <a:pt x="20" y="1164"/>
                  </a:cubicBezTo>
                  <a:cubicBezTo>
                    <a:pt x="25" y="1209"/>
                    <a:pt x="154" y="1234"/>
                    <a:pt x="369" y="1234"/>
                  </a:cubicBezTo>
                  <a:cubicBezTo>
                    <a:pt x="770" y="1234"/>
                    <a:pt x="1472" y="1148"/>
                    <a:pt x="2253" y="940"/>
                  </a:cubicBezTo>
                  <a:cubicBezTo>
                    <a:pt x="3455" y="625"/>
                    <a:pt x="4354" y="152"/>
                    <a:pt x="4306" y="32"/>
                  </a:cubicBezTo>
                  <a:cubicBezTo>
                    <a:pt x="4297" y="10"/>
                    <a:pt x="4261" y="0"/>
                    <a:pt x="4200"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25;p30"/>
            <p:cNvSpPr/>
            <p:nvPr/>
          </p:nvSpPr>
          <p:spPr>
            <a:xfrm>
              <a:off x="7247400" y="3783800"/>
              <a:ext cx="88400" cy="74050"/>
            </a:xfrm>
            <a:custGeom>
              <a:avLst/>
              <a:gdLst/>
              <a:ahLst/>
              <a:cxnLst/>
              <a:rect l="l" t="t" r="r" b="b"/>
              <a:pathLst>
                <a:path w="3536" h="2962" extrusionOk="0">
                  <a:moveTo>
                    <a:pt x="2977" y="1"/>
                  </a:moveTo>
                  <a:cubicBezTo>
                    <a:pt x="2919" y="1"/>
                    <a:pt x="2856" y="3"/>
                    <a:pt x="2790" y="7"/>
                  </a:cubicBezTo>
                  <a:cubicBezTo>
                    <a:pt x="2329" y="39"/>
                    <a:pt x="1678" y="234"/>
                    <a:pt x="1116" y="698"/>
                  </a:cubicBezTo>
                  <a:cubicBezTo>
                    <a:pt x="555" y="1162"/>
                    <a:pt x="241" y="1764"/>
                    <a:pt x="123" y="2211"/>
                  </a:cubicBezTo>
                  <a:cubicBezTo>
                    <a:pt x="0" y="2663"/>
                    <a:pt x="41" y="2953"/>
                    <a:pt x="102" y="2961"/>
                  </a:cubicBezTo>
                  <a:cubicBezTo>
                    <a:pt x="103" y="2961"/>
                    <a:pt x="105" y="2961"/>
                    <a:pt x="107" y="2961"/>
                  </a:cubicBezTo>
                  <a:cubicBezTo>
                    <a:pt x="240" y="2961"/>
                    <a:pt x="448" y="1864"/>
                    <a:pt x="1421" y="1067"/>
                  </a:cubicBezTo>
                  <a:cubicBezTo>
                    <a:pt x="2402" y="251"/>
                    <a:pt x="3535" y="266"/>
                    <a:pt x="3529" y="128"/>
                  </a:cubicBezTo>
                  <a:cubicBezTo>
                    <a:pt x="3533" y="78"/>
                    <a:pt x="3329" y="1"/>
                    <a:pt x="2977"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26;p30"/>
            <p:cNvSpPr/>
            <p:nvPr/>
          </p:nvSpPr>
          <p:spPr>
            <a:xfrm>
              <a:off x="3358000" y="1787200"/>
              <a:ext cx="2681282" cy="2036025"/>
            </a:xfrm>
            <a:custGeom>
              <a:avLst/>
              <a:gdLst/>
              <a:ahLst/>
              <a:cxnLst/>
              <a:rect l="l" t="t" r="r" b="b"/>
              <a:pathLst>
                <a:path w="105854" h="81441" extrusionOk="0">
                  <a:moveTo>
                    <a:pt x="105853" y="1"/>
                  </a:moveTo>
                  <a:lnTo>
                    <a:pt x="79170" y="1810"/>
                  </a:lnTo>
                  <a:lnTo>
                    <a:pt x="72865" y="44339"/>
                  </a:lnTo>
                  <a:cubicBezTo>
                    <a:pt x="72440" y="47211"/>
                    <a:pt x="69975" y="49323"/>
                    <a:pt x="67092" y="49323"/>
                  </a:cubicBezTo>
                  <a:cubicBezTo>
                    <a:pt x="67029" y="49323"/>
                    <a:pt x="66966" y="49322"/>
                    <a:pt x="66902" y="49320"/>
                  </a:cubicBezTo>
                  <a:lnTo>
                    <a:pt x="0" y="50263"/>
                  </a:lnTo>
                  <a:lnTo>
                    <a:pt x="899" y="61654"/>
                  </a:lnTo>
                  <a:lnTo>
                    <a:pt x="13094" y="81440"/>
                  </a:lnTo>
                  <a:lnTo>
                    <a:pt x="77864" y="78143"/>
                  </a:lnTo>
                  <a:cubicBezTo>
                    <a:pt x="89660" y="77541"/>
                    <a:pt x="99261" y="68441"/>
                    <a:pt x="100496" y="56694"/>
                  </a:cubicBezTo>
                  <a:lnTo>
                    <a:pt x="105853" y="1"/>
                  </a:lnTo>
                  <a:close/>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27;p30"/>
            <p:cNvSpPr/>
            <p:nvPr/>
          </p:nvSpPr>
          <p:spPr>
            <a:xfrm>
              <a:off x="3394775" y="3206875"/>
              <a:ext cx="3753350" cy="767800"/>
            </a:xfrm>
            <a:custGeom>
              <a:avLst/>
              <a:gdLst/>
              <a:ahLst/>
              <a:cxnLst/>
              <a:rect l="l" t="t" r="r" b="b"/>
              <a:pathLst>
                <a:path w="150134" h="30712" extrusionOk="0">
                  <a:moveTo>
                    <a:pt x="150134" y="1"/>
                  </a:moveTo>
                  <a:lnTo>
                    <a:pt x="1" y="289"/>
                  </a:lnTo>
                  <a:lnTo>
                    <a:pt x="755" y="30712"/>
                  </a:lnTo>
                  <a:lnTo>
                    <a:pt x="148408" y="27426"/>
                  </a:lnTo>
                  <a:lnTo>
                    <a:pt x="150134" y="1"/>
                  </a:lnTo>
                  <a:close/>
                </a:path>
              </a:pathLst>
            </a:custGeom>
            <a:solidFill>
              <a:srgbClr val="B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28;p30"/>
            <p:cNvSpPr/>
            <p:nvPr/>
          </p:nvSpPr>
          <p:spPr>
            <a:xfrm>
              <a:off x="652975" y="3118800"/>
              <a:ext cx="1560100" cy="1006250"/>
            </a:xfrm>
            <a:custGeom>
              <a:avLst/>
              <a:gdLst/>
              <a:ahLst/>
              <a:cxnLst/>
              <a:rect l="l" t="t" r="r" b="b"/>
              <a:pathLst>
                <a:path w="62404" h="40250" extrusionOk="0">
                  <a:moveTo>
                    <a:pt x="39111" y="1"/>
                  </a:moveTo>
                  <a:lnTo>
                    <a:pt x="34381" y="19272"/>
                  </a:lnTo>
                  <a:lnTo>
                    <a:pt x="6917" y="6818"/>
                  </a:lnTo>
                  <a:lnTo>
                    <a:pt x="0" y="21862"/>
                  </a:lnTo>
                  <a:cubicBezTo>
                    <a:pt x="0" y="21862"/>
                    <a:pt x="23599" y="40250"/>
                    <a:pt x="40041" y="40250"/>
                  </a:cubicBezTo>
                  <a:cubicBezTo>
                    <a:pt x="44648" y="40250"/>
                    <a:pt x="48694" y="38806"/>
                    <a:pt x="51501" y="35109"/>
                  </a:cubicBezTo>
                  <a:cubicBezTo>
                    <a:pt x="58577" y="25790"/>
                    <a:pt x="62403" y="5120"/>
                    <a:pt x="62403" y="5120"/>
                  </a:cubicBezTo>
                  <a:lnTo>
                    <a:pt x="39111" y="1"/>
                  </a:ln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29;p30"/>
            <p:cNvSpPr/>
            <p:nvPr/>
          </p:nvSpPr>
          <p:spPr>
            <a:xfrm>
              <a:off x="389250" y="3171050"/>
              <a:ext cx="466700" cy="494850"/>
            </a:xfrm>
            <a:custGeom>
              <a:avLst/>
              <a:gdLst/>
              <a:ahLst/>
              <a:cxnLst/>
              <a:rect l="l" t="t" r="r" b="b"/>
              <a:pathLst>
                <a:path w="18668" h="19794" extrusionOk="0">
                  <a:moveTo>
                    <a:pt x="2062" y="0"/>
                  </a:moveTo>
                  <a:cubicBezTo>
                    <a:pt x="1895" y="0"/>
                    <a:pt x="1763" y="33"/>
                    <a:pt x="1672" y="104"/>
                  </a:cubicBezTo>
                  <a:cubicBezTo>
                    <a:pt x="454" y="1060"/>
                    <a:pt x="860" y="2333"/>
                    <a:pt x="1956" y="3790"/>
                  </a:cubicBezTo>
                  <a:cubicBezTo>
                    <a:pt x="1956" y="3790"/>
                    <a:pt x="458" y="4689"/>
                    <a:pt x="1132" y="6069"/>
                  </a:cubicBezTo>
                  <a:cubicBezTo>
                    <a:pt x="1132" y="6069"/>
                    <a:pt x="0" y="7796"/>
                    <a:pt x="496" y="8990"/>
                  </a:cubicBezTo>
                  <a:cubicBezTo>
                    <a:pt x="915" y="9995"/>
                    <a:pt x="3568" y="15309"/>
                    <a:pt x="10809" y="19793"/>
                  </a:cubicBezTo>
                  <a:lnTo>
                    <a:pt x="16221" y="8706"/>
                  </a:lnTo>
                  <a:cubicBezTo>
                    <a:pt x="16221" y="8706"/>
                    <a:pt x="18668" y="5504"/>
                    <a:pt x="17488" y="2980"/>
                  </a:cubicBezTo>
                  <a:cubicBezTo>
                    <a:pt x="16924" y="1774"/>
                    <a:pt x="15485" y="1145"/>
                    <a:pt x="15485" y="1145"/>
                  </a:cubicBezTo>
                  <a:lnTo>
                    <a:pt x="15198" y="1339"/>
                  </a:lnTo>
                  <a:cubicBezTo>
                    <a:pt x="13802" y="2277"/>
                    <a:pt x="12182" y="2772"/>
                    <a:pt x="10565" y="2772"/>
                  </a:cubicBezTo>
                  <a:cubicBezTo>
                    <a:pt x="9533" y="2772"/>
                    <a:pt x="8503" y="2571"/>
                    <a:pt x="7533" y="2153"/>
                  </a:cubicBezTo>
                  <a:lnTo>
                    <a:pt x="7463" y="2123"/>
                  </a:lnTo>
                  <a:cubicBezTo>
                    <a:pt x="5460" y="1244"/>
                    <a:pt x="3097" y="0"/>
                    <a:pt x="2062" y="0"/>
                  </a:cubicBez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30;p30"/>
            <p:cNvSpPr/>
            <p:nvPr/>
          </p:nvSpPr>
          <p:spPr>
            <a:xfrm>
              <a:off x="433025" y="3263325"/>
              <a:ext cx="181175" cy="98575"/>
            </a:xfrm>
            <a:custGeom>
              <a:avLst/>
              <a:gdLst/>
              <a:ahLst/>
              <a:cxnLst/>
              <a:rect l="l" t="t" r="r" b="b"/>
              <a:pathLst>
                <a:path w="7247" h="3943" extrusionOk="0">
                  <a:moveTo>
                    <a:pt x="1" y="1"/>
                  </a:moveTo>
                  <a:lnTo>
                    <a:pt x="1" y="1"/>
                  </a:lnTo>
                  <a:cubicBezTo>
                    <a:pt x="1949" y="2008"/>
                    <a:pt x="4506" y="3398"/>
                    <a:pt x="7246" y="3942"/>
                  </a:cubicBezTo>
                  <a:lnTo>
                    <a:pt x="1" y="1"/>
                  </a:ln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31;p30"/>
            <p:cNvSpPr/>
            <p:nvPr/>
          </p:nvSpPr>
          <p:spPr>
            <a:xfrm>
              <a:off x="414675" y="3327400"/>
              <a:ext cx="164725" cy="109500"/>
            </a:xfrm>
            <a:custGeom>
              <a:avLst/>
              <a:gdLst/>
              <a:ahLst/>
              <a:cxnLst/>
              <a:rect l="l" t="t" r="r" b="b"/>
              <a:pathLst>
                <a:path w="6589" h="4380" extrusionOk="0">
                  <a:moveTo>
                    <a:pt x="0" y="1"/>
                  </a:moveTo>
                  <a:cubicBezTo>
                    <a:pt x="1102" y="2575"/>
                    <a:pt x="3815" y="4154"/>
                    <a:pt x="6588" y="4379"/>
                  </a:cubicBezTo>
                  <a:lnTo>
                    <a:pt x="0" y="1"/>
                  </a:ln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32;p30"/>
            <p:cNvSpPr/>
            <p:nvPr/>
          </p:nvSpPr>
          <p:spPr>
            <a:xfrm>
              <a:off x="1276000" y="2604750"/>
              <a:ext cx="2137650" cy="1369900"/>
            </a:xfrm>
            <a:custGeom>
              <a:avLst/>
              <a:gdLst/>
              <a:ahLst/>
              <a:cxnLst/>
              <a:rect l="l" t="t" r="r" b="b"/>
              <a:pathLst>
                <a:path w="85506" h="54796" extrusionOk="0">
                  <a:moveTo>
                    <a:pt x="43933" y="1"/>
                  </a:moveTo>
                  <a:cubicBezTo>
                    <a:pt x="39512" y="1"/>
                    <a:pt x="33374" y="1162"/>
                    <a:pt x="24174" y="3593"/>
                  </a:cubicBezTo>
                  <a:cubicBezTo>
                    <a:pt x="1" y="9978"/>
                    <a:pt x="12597" y="42422"/>
                    <a:pt x="12597" y="43113"/>
                  </a:cubicBezTo>
                  <a:lnTo>
                    <a:pt x="16632" y="54795"/>
                  </a:lnTo>
                  <a:lnTo>
                    <a:pt x="85506" y="54795"/>
                  </a:lnTo>
                  <a:lnTo>
                    <a:pt x="84765" y="17300"/>
                  </a:lnTo>
                  <a:lnTo>
                    <a:pt x="64338" y="20504"/>
                  </a:lnTo>
                  <a:cubicBezTo>
                    <a:pt x="64338" y="20504"/>
                    <a:pt x="62025" y="15119"/>
                    <a:pt x="57673" y="8769"/>
                  </a:cubicBezTo>
                  <a:cubicBezTo>
                    <a:pt x="53774" y="3077"/>
                    <a:pt x="51127" y="1"/>
                    <a:pt x="43933"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33;p30"/>
            <p:cNvSpPr/>
            <p:nvPr/>
          </p:nvSpPr>
          <p:spPr>
            <a:xfrm>
              <a:off x="1681900" y="2172200"/>
              <a:ext cx="542550" cy="769125"/>
            </a:xfrm>
            <a:custGeom>
              <a:avLst/>
              <a:gdLst/>
              <a:ahLst/>
              <a:cxnLst/>
              <a:rect l="l" t="t" r="r" b="b"/>
              <a:pathLst>
                <a:path w="21702" h="30765" extrusionOk="0">
                  <a:moveTo>
                    <a:pt x="13592" y="1"/>
                  </a:moveTo>
                  <a:lnTo>
                    <a:pt x="1" y="17412"/>
                  </a:lnTo>
                  <a:lnTo>
                    <a:pt x="2633" y="24692"/>
                  </a:lnTo>
                  <a:cubicBezTo>
                    <a:pt x="3981" y="28416"/>
                    <a:pt x="7500" y="30764"/>
                    <a:pt x="11283" y="30764"/>
                  </a:cubicBezTo>
                  <a:cubicBezTo>
                    <a:pt x="12125" y="30764"/>
                    <a:pt x="12979" y="30648"/>
                    <a:pt x="13826" y="30405"/>
                  </a:cubicBezTo>
                  <a:cubicBezTo>
                    <a:pt x="18892" y="28951"/>
                    <a:pt x="21701" y="23548"/>
                    <a:pt x="19986" y="18567"/>
                  </a:cubicBezTo>
                  <a:lnTo>
                    <a:pt x="13592" y="1"/>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34;p30"/>
            <p:cNvSpPr/>
            <p:nvPr/>
          </p:nvSpPr>
          <p:spPr>
            <a:xfrm>
              <a:off x="1688825" y="2282525"/>
              <a:ext cx="464050" cy="506550"/>
            </a:xfrm>
            <a:custGeom>
              <a:avLst/>
              <a:gdLst/>
              <a:ahLst/>
              <a:cxnLst/>
              <a:rect l="l" t="t" r="r" b="b"/>
              <a:pathLst>
                <a:path w="18562" h="20262" extrusionOk="0">
                  <a:moveTo>
                    <a:pt x="12884" y="1"/>
                  </a:moveTo>
                  <a:lnTo>
                    <a:pt x="0" y="13852"/>
                  </a:lnTo>
                  <a:lnTo>
                    <a:pt x="2069" y="20261"/>
                  </a:lnTo>
                  <a:cubicBezTo>
                    <a:pt x="2069" y="20261"/>
                    <a:pt x="18562" y="19593"/>
                    <a:pt x="12884" y="1"/>
                  </a:cubicBez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35;p30"/>
            <p:cNvSpPr/>
            <p:nvPr/>
          </p:nvSpPr>
          <p:spPr>
            <a:xfrm>
              <a:off x="1957650" y="1992100"/>
              <a:ext cx="160125" cy="207375"/>
            </a:xfrm>
            <a:custGeom>
              <a:avLst/>
              <a:gdLst/>
              <a:ahLst/>
              <a:cxnLst/>
              <a:rect l="l" t="t" r="r" b="b"/>
              <a:pathLst>
                <a:path w="6405" h="8295" extrusionOk="0">
                  <a:moveTo>
                    <a:pt x="3091" y="1"/>
                  </a:moveTo>
                  <a:cubicBezTo>
                    <a:pt x="2626" y="1"/>
                    <a:pt x="2157" y="129"/>
                    <a:pt x="1736" y="331"/>
                  </a:cubicBezTo>
                  <a:cubicBezTo>
                    <a:pt x="1096" y="640"/>
                    <a:pt x="544" y="1107"/>
                    <a:pt x="0" y="1568"/>
                  </a:cubicBezTo>
                  <a:lnTo>
                    <a:pt x="1499" y="8238"/>
                  </a:lnTo>
                  <a:cubicBezTo>
                    <a:pt x="1707" y="8276"/>
                    <a:pt x="1916" y="8295"/>
                    <a:pt x="2124" y="8295"/>
                  </a:cubicBezTo>
                  <a:cubicBezTo>
                    <a:pt x="3549" y="8295"/>
                    <a:pt x="4948" y="7439"/>
                    <a:pt x="5627" y="6160"/>
                  </a:cubicBezTo>
                  <a:cubicBezTo>
                    <a:pt x="6405" y="4693"/>
                    <a:pt x="6243" y="2781"/>
                    <a:pt x="5318" y="1383"/>
                  </a:cubicBezTo>
                  <a:cubicBezTo>
                    <a:pt x="4947" y="822"/>
                    <a:pt x="4440" y="324"/>
                    <a:pt x="3810" y="114"/>
                  </a:cubicBezTo>
                  <a:cubicBezTo>
                    <a:pt x="3576" y="36"/>
                    <a:pt x="3334" y="1"/>
                    <a:pt x="3091"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36;p30"/>
            <p:cNvSpPr/>
            <p:nvPr/>
          </p:nvSpPr>
          <p:spPr>
            <a:xfrm>
              <a:off x="2003700" y="2018825"/>
              <a:ext cx="88850" cy="130175"/>
            </a:xfrm>
            <a:custGeom>
              <a:avLst/>
              <a:gdLst/>
              <a:ahLst/>
              <a:cxnLst/>
              <a:rect l="l" t="t" r="r" b="b"/>
              <a:pathLst>
                <a:path w="3554" h="5207" extrusionOk="0">
                  <a:moveTo>
                    <a:pt x="1062" y="0"/>
                  </a:moveTo>
                  <a:cubicBezTo>
                    <a:pt x="1020" y="0"/>
                    <a:pt x="980" y="21"/>
                    <a:pt x="954" y="71"/>
                  </a:cubicBezTo>
                  <a:cubicBezTo>
                    <a:pt x="567" y="825"/>
                    <a:pt x="302" y="1583"/>
                    <a:pt x="85" y="2393"/>
                  </a:cubicBezTo>
                  <a:lnTo>
                    <a:pt x="85" y="2393"/>
                  </a:lnTo>
                  <a:cubicBezTo>
                    <a:pt x="61" y="2463"/>
                    <a:pt x="41" y="2537"/>
                    <a:pt x="26" y="2614"/>
                  </a:cubicBezTo>
                  <a:lnTo>
                    <a:pt x="27" y="2615"/>
                  </a:lnTo>
                  <a:lnTo>
                    <a:pt x="27" y="2615"/>
                  </a:lnTo>
                  <a:cubicBezTo>
                    <a:pt x="1" y="2723"/>
                    <a:pt x="100" y="2812"/>
                    <a:pt x="193" y="2812"/>
                  </a:cubicBezTo>
                  <a:cubicBezTo>
                    <a:pt x="240" y="2812"/>
                    <a:pt x="285" y="2789"/>
                    <a:pt x="310" y="2734"/>
                  </a:cubicBezTo>
                  <a:cubicBezTo>
                    <a:pt x="545" y="2232"/>
                    <a:pt x="902" y="2027"/>
                    <a:pt x="1256" y="2027"/>
                  </a:cubicBezTo>
                  <a:cubicBezTo>
                    <a:pt x="1932" y="2027"/>
                    <a:pt x="2594" y="2779"/>
                    <a:pt x="2350" y="3641"/>
                  </a:cubicBezTo>
                  <a:cubicBezTo>
                    <a:pt x="2189" y="4210"/>
                    <a:pt x="1684" y="4519"/>
                    <a:pt x="1256" y="4875"/>
                  </a:cubicBezTo>
                  <a:cubicBezTo>
                    <a:pt x="1134" y="4977"/>
                    <a:pt x="1226" y="5207"/>
                    <a:pt x="1382" y="5207"/>
                  </a:cubicBezTo>
                  <a:cubicBezTo>
                    <a:pt x="1386" y="5207"/>
                    <a:pt x="1390" y="5207"/>
                    <a:pt x="1394" y="5206"/>
                  </a:cubicBezTo>
                  <a:cubicBezTo>
                    <a:pt x="2829" y="5093"/>
                    <a:pt x="3553" y="3236"/>
                    <a:pt x="2692" y="2111"/>
                  </a:cubicBezTo>
                  <a:cubicBezTo>
                    <a:pt x="2364" y="1683"/>
                    <a:pt x="1879" y="1473"/>
                    <a:pt x="1410" y="1473"/>
                  </a:cubicBezTo>
                  <a:cubicBezTo>
                    <a:pt x="1113" y="1473"/>
                    <a:pt x="823" y="1557"/>
                    <a:pt x="583" y="1725"/>
                  </a:cubicBezTo>
                  <a:lnTo>
                    <a:pt x="583" y="1725"/>
                  </a:lnTo>
                  <a:cubicBezTo>
                    <a:pt x="750" y="1207"/>
                    <a:pt x="960" y="703"/>
                    <a:pt x="1196" y="213"/>
                  </a:cubicBezTo>
                  <a:cubicBezTo>
                    <a:pt x="1249" y="102"/>
                    <a:pt x="1154" y="0"/>
                    <a:pt x="1062" y="0"/>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37;p30"/>
            <p:cNvSpPr/>
            <p:nvPr/>
          </p:nvSpPr>
          <p:spPr>
            <a:xfrm>
              <a:off x="1336950" y="1722950"/>
              <a:ext cx="697825" cy="920650"/>
            </a:xfrm>
            <a:custGeom>
              <a:avLst/>
              <a:gdLst/>
              <a:ahLst/>
              <a:cxnLst/>
              <a:rect l="l" t="t" r="r" b="b"/>
              <a:pathLst>
                <a:path w="27913" h="36826" extrusionOk="0">
                  <a:moveTo>
                    <a:pt x="15841" y="0"/>
                  </a:moveTo>
                  <a:cubicBezTo>
                    <a:pt x="14653" y="0"/>
                    <a:pt x="13319" y="182"/>
                    <a:pt x="11816" y="565"/>
                  </a:cubicBezTo>
                  <a:cubicBezTo>
                    <a:pt x="11816" y="565"/>
                    <a:pt x="0" y="2481"/>
                    <a:pt x="2264" y="18748"/>
                  </a:cubicBezTo>
                  <a:cubicBezTo>
                    <a:pt x="4190" y="32581"/>
                    <a:pt x="8679" y="36826"/>
                    <a:pt x="13699" y="36826"/>
                  </a:cubicBezTo>
                  <a:cubicBezTo>
                    <a:pt x="14822" y="36826"/>
                    <a:pt x="15971" y="36613"/>
                    <a:pt x="17125" y="36248"/>
                  </a:cubicBezTo>
                  <a:cubicBezTo>
                    <a:pt x="24606" y="33880"/>
                    <a:pt x="27913" y="28810"/>
                    <a:pt x="26758" y="20191"/>
                  </a:cubicBezTo>
                  <a:cubicBezTo>
                    <a:pt x="25247" y="8907"/>
                    <a:pt x="24147" y="0"/>
                    <a:pt x="15841"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38;p30"/>
            <p:cNvSpPr/>
            <p:nvPr/>
          </p:nvSpPr>
          <p:spPr>
            <a:xfrm>
              <a:off x="1578025" y="2031625"/>
              <a:ext cx="138925" cy="288725"/>
            </a:xfrm>
            <a:custGeom>
              <a:avLst/>
              <a:gdLst/>
              <a:ahLst/>
              <a:cxnLst/>
              <a:rect l="l" t="t" r="r" b="b"/>
              <a:pathLst>
                <a:path w="5557" h="11549" extrusionOk="0">
                  <a:moveTo>
                    <a:pt x="162" y="0"/>
                  </a:moveTo>
                  <a:cubicBezTo>
                    <a:pt x="81" y="0"/>
                    <a:pt x="1" y="67"/>
                    <a:pt x="24" y="172"/>
                  </a:cubicBezTo>
                  <a:lnTo>
                    <a:pt x="24" y="174"/>
                  </a:lnTo>
                  <a:cubicBezTo>
                    <a:pt x="702" y="3407"/>
                    <a:pt x="1589" y="6756"/>
                    <a:pt x="2741" y="9854"/>
                  </a:cubicBezTo>
                  <a:cubicBezTo>
                    <a:pt x="3069" y="10737"/>
                    <a:pt x="3635" y="11549"/>
                    <a:pt x="4434" y="11549"/>
                  </a:cubicBezTo>
                  <a:cubicBezTo>
                    <a:pt x="4697" y="11549"/>
                    <a:pt x="4986" y="11460"/>
                    <a:pt x="5300" y="11258"/>
                  </a:cubicBezTo>
                  <a:cubicBezTo>
                    <a:pt x="5556" y="11092"/>
                    <a:pt x="5403" y="10730"/>
                    <a:pt x="5157" y="10730"/>
                  </a:cubicBezTo>
                  <a:cubicBezTo>
                    <a:pt x="5112" y="10730"/>
                    <a:pt x="5063" y="10742"/>
                    <a:pt x="5014" y="10770"/>
                  </a:cubicBezTo>
                  <a:cubicBezTo>
                    <a:pt x="4891" y="10839"/>
                    <a:pt x="4770" y="10872"/>
                    <a:pt x="4651" y="10872"/>
                  </a:cubicBezTo>
                  <a:cubicBezTo>
                    <a:pt x="3170" y="10872"/>
                    <a:pt x="2048" y="5834"/>
                    <a:pt x="1848" y="5161"/>
                  </a:cubicBezTo>
                  <a:cubicBezTo>
                    <a:pt x="1341" y="3470"/>
                    <a:pt x="861" y="1771"/>
                    <a:pt x="294" y="98"/>
                  </a:cubicBezTo>
                  <a:cubicBezTo>
                    <a:pt x="270" y="30"/>
                    <a:pt x="216" y="0"/>
                    <a:pt x="162" y="0"/>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39;p30"/>
            <p:cNvSpPr/>
            <p:nvPr/>
          </p:nvSpPr>
          <p:spPr>
            <a:xfrm>
              <a:off x="1662900" y="2126925"/>
              <a:ext cx="59525" cy="53975"/>
            </a:xfrm>
            <a:custGeom>
              <a:avLst/>
              <a:gdLst/>
              <a:ahLst/>
              <a:cxnLst/>
              <a:rect l="l" t="t" r="r" b="b"/>
              <a:pathLst>
                <a:path w="2381" h="2159" extrusionOk="0">
                  <a:moveTo>
                    <a:pt x="1179" y="0"/>
                  </a:moveTo>
                  <a:cubicBezTo>
                    <a:pt x="1073" y="0"/>
                    <a:pt x="965" y="17"/>
                    <a:pt x="859" y="51"/>
                  </a:cubicBezTo>
                  <a:cubicBezTo>
                    <a:pt x="303" y="231"/>
                    <a:pt x="0" y="837"/>
                    <a:pt x="185" y="1404"/>
                  </a:cubicBezTo>
                  <a:cubicBezTo>
                    <a:pt x="333" y="1864"/>
                    <a:pt x="753" y="2158"/>
                    <a:pt x="1203" y="2158"/>
                  </a:cubicBezTo>
                  <a:cubicBezTo>
                    <a:pt x="1309" y="2158"/>
                    <a:pt x="1416" y="2142"/>
                    <a:pt x="1522" y="2108"/>
                  </a:cubicBezTo>
                  <a:cubicBezTo>
                    <a:pt x="2078" y="1928"/>
                    <a:pt x="2381" y="1322"/>
                    <a:pt x="2198" y="754"/>
                  </a:cubicBezTo>
                  <a:cubicBezTo>
                    <a:pt x="2050" y="294"/>
                    <a:pt x="1629" y="0"/>
                    <a:pt x="1179"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40;p30"/>
            <p:cNvSpPr/>
            <p:nvPr/>
          </p:nvSpPr>
          <p:spPr>
            <a:xfrm>
              <a:off x="1479125" y="2186250"/>
              <a:ext cx="59525" cy="53975"/>
            </a:xfrm>
            <a:custGeom>
              <a:avLst/>
              <a:gdLst/>
              <a:ahLst/>
              <a:cxnLst/>
              <a:rect l="l" t="t" r="r" b="b"/>
              <a:pathLst>
                <a:path w="2381" h="2159" extrusionOk="0">
                  <a:moveTo>
                    <a:pt x="1177" y="1"/>
                  </a:moveTo>
                  <a:cubicBezTo>
                    <a:pt x="1071" y="1"/>
                    <a:pt x="964" y="17"/>
                    <a:pt x="859" y="51"/>
                  </a:cubicBezTo>
                  <a:cubicBezTo>
                    <a:pt x="303" y="231"/>
                    <a:pt x="0" y="837"/>
                    <a:pt x="185" y="1405"/>
                  </a:cubicBezTo>
                  <a:cubicBezTo>
                    <a:pt x="333" y="1865"/>
                    <a:pt x="754" y="2158"/>
                    <a:pt x="1204" y="2158"/>
                  </a:cubicBezTo>
                  <a:cubicBezTo>
                    <a:pt x="1310" y="2158"/>
                    <a:pt x="1418" y="2142"/>
                    <a:pt x="1524" y="2108"/>
                  </a:cubicBezTo>
                  <a:cubicBezTo>
                    <a:pt x="2080" y="1928"/>
                    <a:pt x="2381" y="1322"/>
                    <a:pt x="2198" y="755"/>
                  </a:cubicBezTo>
                  <a:cubicBezTo>
                    <a:pt x="2050" y="295"/>
                    <a:pt x="1628" y="1"/>
                    <a:pt x="1177"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41;p30"/>
            <p:cNvSpPr/>
            <p:nvPr/>
          </p:nvSpPr>
          <p:spPr>
            <a:xfrm>
              <a:off x="1450700" y="2076625"/>
              <a:ext cx="106500" cy="54850"/>
            </a:xfrm>
            <a:custGeom>
              <a:avLst/>
              <a:gdLst/>
              <a:ahLst/>
              <a:cxnLst/>
              <a:rect l="l" t="t" r="r" b="b"/>
              <a:pathLst>
                <a:path w="4260" h="2194" extrusionOk="0">
                  <a:moveTo>
                    <a:pt x="3170" y="1"/>
                  </a:moveTo>
                  <a:cubicBezTo>
                    <a:pt x="1891" y="1"/>
                    <a:pt x="301" y="775"/>
                    <a:pt x="33" y="1956"/>
                  </a:cubicBezTo>
                  <a:cubicBezTo>
                    <a:pt x="0" y="2099"/>
                    <a:pt x="103" y="2193"/>
                    <a:pt x="219" y="2193"/>
                  </a:cubicBezTo>
                  <a:cubicBezTo>
                    <a:pt x="265" y="2193"/>
                    <a:pt x="314" y="2178"/>
                    <a:pt x="356" y="2145"/>
                  </a:cubicBezTo>
                  <a:lnTo>
                    <a:pt x="356" y="2143"/>
                  </a:lnTo>
                  <a:cubicBezTo>
                    <a:pt x="883" y="1728"/>
                    <a:pt x="1239" y="1218"/>
                    <a:pt x="1873" y="925"/>
                  </a:cubicBezTo>
                  <a:cubicBezTo>
                    <a:pt x="2362" y="700"/>
                    <a:pt x="2831" y="657"/>
                    <a:pt x="3324" y="657"/>
                  </a:cubicBezTo>
                  <a:cubicBezTo>
                    <a:pt x="3514" y="657"/>
                    <a:pt x="3708" y="663"/>
                    <a:pt x="3908" y="668"/>
                  </a:cubicBezTo>
                  <a:cubicBezTo>
                    <a:pt x="3911" y="668"/>
                    <a:pt x="3914" y="668"/>
                    <a:pt x="3917" y="668"/>
                  </a:cubicBezTo>
                  <a:cubicBezTo>
                    <a:pt x="4233" y="668"/>
                    <a:pt x="4260" y="226"/>
                    <a:pt x="3980" y="127"/>
                  </a:cubicBezTo>
                  <a:cubicBezTo>
                    <a:pt x="3739" y="41"/>
                    <a:pt x="3463" y="1"/>
                    <a:pt x="3170"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42;p30"/>
            <p:cNvSpPr/>
            <p:nvPr/>
          </p:nvSpPr>
          <p:spPr>
            <a:xfrm>
              <a:off x="1663675" y="1999025"/>
              <a:ext cx="106525" cy="54850"/>
            </a:xfrm>
            <a:custGeom>
              <a:avLst/>
              <a:gdLst/>
              <a:ahLst/>
              <a:cxnLst/>
              <a:rect l="l" t="t" r="r" b="b"/>
              <a:pathLst>
                <a:path w="4261" h="2194" extrusionOk="0">
                  <a:moveTo>
                    <a:pt x="3171" y="1"/>
                  </a:moveTo>
                  <a:cubicBezTo>
                    <a:pt x="1891" y="1"/>
                    <a:pt x="301" y="774"/>
                    <a:pt x="33" y="1956"/>
                  </a:cubicBezTo>
                  <a:cubicBezTo>
                    <a:pt x="0" y="2099"/>
                    <a:pt x="104" y="2193"/>
                    <a:pt x="220" y="2193"/>
                  </a:cubicBezTo>
                  <a:cubicBezTo>
                    <a:pt x="267" y="2193"/>
                    <a:pt x="315" y="2178"/>
                    <a:pt x="358" y="2144"/>
                  </a:cubicBezTo>
                  <a:lnTo>
                    <a:pt x="356" y="2143"/>
                  </a:lnTo>
                  <a:cubicBezTo>
                    <a:pt x="885" y="1727"/>
                    <a:pt x="1239" y="1217"/>
                    <a:pt x="1874" y="925"/>
                  </a:cubicBezTo>
                  <a:cubicBezTo>
                    <a:pt x="2363" y="700"/>
                    <a:pt x="2831" y="656"/>
                    <a:pt x="3325" y="656"/>
                  </a:cubicBezTo>
                  <a:cubicBezTo>
                    <a:pt x="3514" y="656"/>
                    <a:pt x="3708" y="663"/>
                    <a:pt x="3908" y="668"/>
                  </a:cubicBezTo>
                  <a:cubicBezTo>
                    <a:pt x="3911" y="668"/>
                    <a:pt x="3914" y="668"/>
                    <a:pt x="3917" y="668"/>
                  </a:cubicBezTo>
                  <a:cubicBezTo>
                    <a:pt x="4233" y="668"/>
                    <a:pt x="4260" y="226"/>
                    <a:pt x="3982" y="127"/>
                  </a:cubicBezTo>
                  <a:cubicBezTo>
                    <a:pt x="3741" y="41"/>
                    <a:pt x="3464" y="1"/>
                    <a:pt x="3171"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43;p30"/>
            <p:cNvSpPr/>
            <p:nvPr/>
          </p:nvSpPr>
          <p:spPr>
            <a:xfrm>
              <a:off x="1675425" y="2317650"/>
              <a:ext cx="94950" cy="66375"/>
            </a:xfrm>
            <a:custGeom>
              <a:avLst/>
              <a:gdLst/>
              <a:ahLst/>
              <a:cxnLst/>
              <a:rect l="l" t="t" r="r" b="b"/>
              <a:pathLst>
                <a:path w="3798" h="2655" extrusionOk="0">
                  <a:moveTo>
                    <a:pt x="3287" y="0"/>
                  </a:moveTo>
                  <a:cubicBezTo>
                    <a:pt x="3203" y="0"/>
                    <a:pt x="3124" y="47"/>
                    <a:pt x="3096" y="152"/>
                  </a:cubicBezTo>
                  <a:cubicBezTo>
                    <a:pt x="2928" y="799"/>
                    <a:pt x="2941" y="1395"/>
                    <a:pt x="2316" y="1819"/>
                  </a:cubicBezTo>
                  <a:cubicBezTo>
                    <a:pt x="2021" y="2020"/>
                    <a:pt x="1732" y="2092"/>
                    <a:pt x="1441" y="2092"/>
                  </a:cubicBezTo>
                  <a:cubicBezTo>
                    <a:pt x="1055" y="2092"/>
                    <a:pt x="666" y="1964"/>
                    <a:pt x="255" y="1844"/>
                  </a:cubicBezTo>
                  <a:cubicBezTo>
                    <a:pt x="237" y="1838"/>
                    <a:pt x="220" y="1836"/>
                    <a:pt x="204" y="1836"/>
                  </a:cubicBezTo>
                  <a:cubicBezTo>
                    <a:pt x="65" y="1836"/>
                    <a:pt x="1" y="2016"/>
                    <a:pt x="90" y="2125"/>
                  </a:cubicBezTo>
                  <a:lnTo>
                    <a:pt x="92" y="2125"/>
                  </a:lnTo>
                  <a:cubicBezTo>
                    <a:pt x="398" y="2495"/>
                    <a:pt x="872" y="2655"/>
                    <a:pt x="1355" y="2655"/>
                  </a:cubicBezTo>
                  <a:cubicBezTo>
                    <a:pt x="1782" y="2655"/>
                    <a:pt x="2215" y="2530"/>
                    <a:pt x="2548" y="2317"/>
                  </a:cubicBezTo>
                  <a:cubicBezTo>
                    <a:pt x="3176" y="1912"/>
                    <a:pt x="3797" y="916"/>
                    <a:pt x="3507" y="152"/>
                  </a:cubicBezTo>
                  <a:cubicBezTo>
                    <a:pt x="3471" y="56"/>
                    <a:pt x="3377" y="0"/>
                    <a:pt x="3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44;p30"/>
            <p:cNvSpPr/>
            <p:nvPr/>
          </p:nvSpPr>
          <p:spPr>
            <a:xfrm>
              <a:off x="1410200" y="1709125"/>
              <a:ext cx="565875" cy="374650"/>
            </a:xfrm>
            <a:custGeom>
              <a:avLst/>
              <a:gdLst/>
              <a:ahLst/>
              <a:cxnLst/>
              <a:rect l="l" t="t" r="r" b="b"/>
              <a:pathLst>
                <a:path w="22635" h="14986" extrusionOk="0">
                  <a:moveTo>
                    <a:pt x="13835" y="0"/>
                  </a:moveTo>
                  <a:cubicBezTo>
                    <a:pt x="12938" y="0"/>
                    <a:pt x="12028" y="89"/>
                    <a:pt x="11147" y="193"/>
                  </a:cubicBezTo>
                  <a:cubicBezTo>
                    <a:pt x="8943" y="455"/>
                    <a:pt x="6709" y="787"/>
                    <a:pt x="4701" y="1729"/>
                  </a:cubicBezTo>
                  <a:cubicBezTo>
                    <a:pt x="2692" y="2672"/>
                    <a:pt x="909" y="4314"/>
                    <a:pt x="292" y="6445"/>
                  </a:cubicBezTo>
                  <a:cubicBezTo>
                    <a:pt x="55" y="7271"/>
                    <a:pt x="1" y="8171"/>
                    <a:pt x="300" y="8977"/>
                  </a:cubicBezTo>
                  <a:cubicBezTo>
                    <a:pt x="599" y="9781"/>
                    <a:pt x="1293" y="10464"/>
                    <a:pt x="2139" y="10606"/>
                  </a:cubicBezTo>
                  <a:cubicBezTo>
                    <a:pt x="2235" y="10622"/>
                    <a:pt x="2333" y="10630"/>
                    <a:pt x="2430" y="10630"/>
                  </a:cubicBezTo>
                  <a:cubicBezTo>
                    <a:pt x="3192" y="10630"/>
                    <a:pt x="3961" y="10153"/>
                    <a:pt x="4170" y="9423"/>
                  </a:cubicBezTo>
                  <a:cubicBezTo>
                    <a:pt x="4917" y="10024"/>
                    <a:pt x="5864" y="10311"/>
                    <a:pt x="6818" y="10311"/>
                  </a:cubicBezTo>
                  <a:cubicBezTo>
                    <a:pt x="8226" y="10311"/>
                    <a:pt x="9648" y="9686"/>
                    <a:pt x="10459" y="8526"/>
                  </a:cubicBezTo>
                  <a:cubicBezTo>
                    <a:pt x="10912" y="9330"/>
                    <a:pt x="11822" y="9846"/>
                    <a:pt x="12741" y="9846"/>
                  </a:cubicBezTo>
                  <a:cubicBezTo>
                    <a:pt x="12828" y="9846"/>
                    <a:pt x="12914" y="9842"/>
                    <a:pt x="13001" y="9832"/>
                  </a:cubicBezTo>
                  <a:cubicBezTo>
                    <a:pt x="14004" y="9722"/>
                    <a:pt x="14908" y="8974"/>
                    <a:pt x="15201" y="8008"/>
                  </a:cubicBezTo>
                  <a:cubicBezTo>
                    <a:pt x="16835" y="9140"/>
                    <a:pt x="18056" y="10854"/>
                    <a:pt x="18591" y="12767"/>
                  </a:cubicBezTo>
                  <a:cubicBezTo>
                    <a:pt x="18821" y="13586"/>
                    <a:pt x="19031" y="14572"/>
                    <a:pt x="19818" y="14895"/>
                  </a:cubicBezTo>
                  <a:cubicBezTo>
                    <a:pt x="19969" y="14957"/>
                    <a:pt x="20126" y="14985"/>
                    <a:pt x="20285" y="14985"/>
                  </a:cubicBezTo>
                  <a:cubicBezTo>
                    <a:pt x="20798" y="14985"/>
                    <a:pt x="21320" y="14687"/>
                    <a:pt x="21650" y="14274"/>
                  </a:cubicBezTo>
                  <a:cubicBezTo>
                    <a:pt x="22081" y="13734"/>
                    <a:pt x="22259" y="13041"/>
                    <a:pt x="22427" y="12370"/>
                  </a:cubicBezTo>
                  <a:lnTo>
                    <a:pt x="22428" y="12370"/>
                  </a:lnTo>
                  <a:cubicBezTo>
                    <a:pt x="22634" y="9728"/>
                    <a:pt x="21889" y="6876"/>
                    <a:pt x="20745" y="4487"/>
                  </a:cubicBezTo>
                  <a:cubicBezTo>
                    <a:pt x="20063" y="3065"/>
                    <a:pt x="19116" y="1710"/>
                    <a:pt x="17759" y="909"/>
                  </a:cubicBezTo>
                  <a:cubicBezTo>
                    <a:pt x="16578" y="212"/>
                    <a:pt x="15221" y="0"/>
                    <a:pt x="13835" y="0"/>
                  </a:cubicBezTo>
                  <a:close/>
                </a:path>
              </a:pathLst>
            </a:custGeom>
            <a:solidFill>
              <a:srgbClr val="36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45;p30"/>
            <p:cNvSpPr/>
            <p:nvPr/>
          </p:nvSpPr>
          <p:spPr>
            <a:xfrm>
              <a:off x="264025" y="2704800"/>
              <a:ext cx="721500" cy="304175"/>
            </a:xfrm>
            <a:custGeom>
              <a:avLst/>
              <a:gdLst/>
              <a:ahLst/>
              <a:cxnLst/>
              <a:rect l="l" t="t" r="r" b="b"/>
              <a:pathLst>
                <a:path w="28860" h="12167" extrusionOk="0">
                  <a:moveTo>
                    <a:pt x="26365" y="0"/>
                  </a:moveTo>
                  <a:lnTo>
                    <a:pt x="9765" y="8430"/>
                  </a:lnTo>
                  <a:lnTo>
                    <a:pt x="2837" y="2397"/>
                  </a:lnTo>
                  <a:lnTo>
                    <a:pt x="1" y="4519"/>
                  </a:lnTo>
                  <a:lnTo>
                    <a:pt x="7822" y="12166"/>
                  </a:lnTo>
                  <a:lnTo>
                    <a:pt x="12614" y="12166"/>
                  </a:lnTo>
                  <a:lnTo>
                    <a:pt x="28859" y="1697"/>
                  </a:lnTo>
                  <a:lnTo>
                    <a:pt x="26365" y="0"/>
                  </a:lnTo>
                  <a:close/>
                </a:path>
              </a:pathLst>
            </a:custGeom>
            <a:solidFill>
              <a:srgbClr val="EAE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46;p30"/>
            <p:cNvSpPr/>
            <p:nvPr/>
          </p:nvSpPr>
          <p:spPr>
            <a:xfrm>
              <a:off x="238125" y="2733425"/>
              <a:ext cx="1148225" cy="905500"/>
            </a:xfrm>
            <a:custGeom>
              <a:avLst/>
              <a:gdLst/>
              <a:ahLst/>
              <a:cxnLst/>
              <a:rect l="l" t="t" r="r" b="b"/>
              <a:pathLst>
                <a:path w="45929" h="36220" extrusionOk="0">
                  <a:moveTo>
                    <a:pt x="30879" y="1"/>
                  </a:moveTo>
                  <a:lnTo>
                    <a:pt x="11419" y="10767"/>
                  </a:lnTo>
                  <a:lnTo>
                    <a:pt x="7797" y="9984"/>
                  </a:lnTo>
                  <a:lnTo>
                    <a:pt x="0" y="2597"/>
                  </a:lnTo>
                  <a:lnTo>
                    <a:pt x="24055" y="35556"/>
                  </a:lnTo>
                  <a:lnTo>
                    <a:pt x="26712" y="36219"/>
                  </a:lnTo>
                  <a:lnTo>
                    <a:pt x="45929" y="24186"/>
                  </a:lnTo>
                  <a:lnTo>
                    <a:pt x="30879" y="1"/>
                  </a:lnTo>
                  <a:close/>
                </a:path>
              </a:pathLst>
            </a:custGeom>
            <a:solidFill>
              <a:srgbClr val="6D39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47;p30"/>
            <p:cNvSpPr/>
            <p:nvPr/>
          </p:nvSpPr>
          <p:spPr>
            <a:xfrm>
              <a:off x="433025" y="2983025"/>
              <a:ext cx="472925" cy="655900"/>
            </a:xfrm>
            <a:custGeom>
              <a:avLst/>
              <a:gdLst/>
              <a:ahLst/>
              <a:cxnLst/>
              <a:rect l="l" t="t" r="r" b="b"/>
              <a:pathLst>
                <a:path w="18917" h="26236" extrusionOk="0">
                  <a:moveTo>
                    <a:pt x="1" y="0"/>
                  </a:moveTo>
                  <a:lnTo>
                    <a:pt x="16259" y="25572"/>
                  </a:lnTo>
                  <a:lnTo>
                    <a:pt x="18916" y="26235"/>
                  </a:lnTo>
                  <a:lnTo>
                    <a:pt x="3623" y="783"/>
                  </a:lnTo>
                  <a:lnTo>
                    <a:pt x="1" y="0"/>
                  </a:ln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48;p30"/>
            <p:cNvSpPr/>
            <p:nvPr/>
          </p:nvSpPr>
          <p:spPr>
            <a:xfrm>
              <a:off x="578650" y="2814850"/>
              <a:ext cx="483950" cy="252950"/>
            </a:xfrm>
            <a:custGeom>
              <a:avLst/>
              <a:gdLst/>
              <a:ahLst/>
              <a:cxnLst/>
              <a:rect l="l" t="t" r="r" b="b"/>
              <a:pathLst>
                <a:path w="19358" h="10118" extrusionOk="0">
                  <a:moveTo>
                    <a:pt x="19313" y="0"/>
                  </a:moveTo>
                  <a:cubicBezTo>
                    <a:pt x="19248" y="0"/>
                    <a:pt x="18972" y="111"/>
                    <a:pt x="18521" y="309"/>
                  </a:cubicBezTo>
                  <a:cubicBezTo>
                    <a:pt x="18015" y="529"/>
                    <a:pt x="17294" y="876"/>
                    <a:pt x="16410" y="1315"/>
                  </a:cubicBezTo>
                  <a:cubicBezTo>
                    <a:pt x="14643" y="2196"/>
                    <a:pt x="12245" y="3490"/>
                    <a:pt x="9612" y="4944"/>
                  </a:cubicBezTo>
                  <a:cubicBezTo>
                    <a:pt x="6980" y="6399"/>
                    <a:pt x="4589" y="7695"/>
                    <a:pt x="2840" y="8598"/>
                  </a:cubicBezTo>
                  <a:cubicBezTo>
                    <a:pt x="1093" y="9507"/>
                    <a:pt x="0" y="10048"/>
                    <a:pt x="31" y="10113"/>
                  </a:cubicBezTo>
                  <a:cubicBezTo>
                    <a:pt x="32" y="10116"/>
                    <a:pt x="38" y="10118"/>
                    <a:pt x="47" y="10118"/>
                  </a:cubicBezTo>
                  <a:cubicBezTo>
                    <a:pt x="115" y="10118"/>
                    <a:pt x="393" y="10019"/>
                    <a:pt x="847" y="9841"/>
                  </a:cubicBezTo>
                  <a:cubicBezTo>
                    <a:pt x="1362" y="9640"/>
                    <a:pt x="2094" y="9318"/>
                    <a:pt x="2990" y="8902"/>
                  </a:cubicBezTo>
                  <a:cubicBezTo>
                    <a:pt x="4782" y="8072"/>
                    <a:pt x="7208" y="6818"/>
                    <a:pt x="9844" y="5364"/>
                  </a:cubicBezTo>
                  <a:lnTo>
                    <a:pt x="16569" y="1615"/>
                  </a:lnTo>
                  <a:cubicBezTo>
                    <a:pt x="18290" y="658"/>
                    <a:pt x="19357" y="67"/>
                    <a:pt x="19327" y="5"/>
                  </a:cubicBezTo>
                  <a:cubicBezTo>
                    <a:pt x="19325" y="2"/>
                    <a:pt x="19321" y="0"/>
                    <a:pt x="19313" y="0"/>
                  </a:cubicBezTo>
                  <a:close/>
                </a:path>
              </a:pathLst>
            </a:custGeom>
            <a:solidFill>
              <a:srgbClr val="AA7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49;p30"/>
            <p:cNvSpPr/>
            <p:nvPr/>
          </p:nvSpPr>
          <p:spPr>
            <a:xfrm>
              <a:off x="592550" y="2836225"/>
              <a:ext cx="483950" cy="253000"/>
            </a:xfrm>
            <a:custGeom>
              <a:avLst/>
              <a:gdLst/>
              <a:ahLst/>
              <a:cxnLst/>
              <a:rect l="l" t="t" r="r" b="b"/>
              <a:pathLst>
                <a:path w="19358" h="10120" extrusionOk="0">
                  <a:moveTo>
                    <a:pt x="19311" y="1"/>
                  </a:moveTo>
                  <a:cubicBezTo>
                    <a:pt x="19247" y="1"/>
                    <a:pt x="18972" y="111"/>
                    <a:pt x="18520" y="309"/>
                  </a:cubicBezTo>
                  <a:cubicBezTo>
                    <a:pt x="18014" y="531"/>
                    <a:pt x="17293" y="876"/>
                    <a:pt x="16410" y="1316"/>
                  </a:cubicBezTo>
                  <a:cubicBezTo>
                    <a:pt x="14644" y="2197"/>
                    <a:pt x="12245" y="3492"/>
                    <a:pt x="9611" y="4946"/>
                  </a:cubicBezTo>
                  <a:cubicBezTo>
                    <a:pt x="6978" y="6400"/>
                    <a:pt x="4587" y="7695"/>
                    <a:pt x="2839" y="8599"/>
                  </a:cubicBezTo>
                  <a:cubicBezTo>
                    <a:pt x="1093" y="9507"/>
                    <a:pt x="1" y="10050"/>
                    <a:pt x="29" y="10115"/>
                  </a:cubicBezTo>
                  <a:cubicBezTo>
                    <a:pt x="31" y="10118"/>
                    <a:pt x="36" y="10119"/>
                    <a:pt x="44" y="10119"/>
                  </a:cubicBezTo>
                  <a:cubicBezTo>
                    <a:pt x="111" y="10119"/>
                    <a:pt x="390" y="10021"/>
                    <a:pt x="847" y="9841"/>
                  </a:cubicBezTo>
                  <a:cubicBezTo>
                    <a:pt x="1361" y="9640"/>
                    <a:pt x="2094" y="9318"/>
                    <a:pt x="2988" y="8902"/>
                  </a:cubicBezTo>
                  <a:cubicBezTo>
                    <a:pt x="4782" y="8073"/>
                    <a:pt x="7208" y="6820"/>
                    <a:pt x="9842" y="5365"/>
                  </a:cubicBezTo>
                  <a:lnTo>
                    <a:pt x="16567" y="1615"/>
                  </a:lnTo>
                  <a:cubicBezTo>
                    <a:pt x="18289" y="658"/>
                    <a:pt x="19357" y="67"/>
                    <a:pt x="19326" y="5"/>
                  </a:cubicBezTo>
                  <a:cubicBezTo>
                    <a:pt x="19324" y="2"/>
                    <a:pt x="19319" y="1"/>
                    <a:pt x="19311" y="1"/>
                  </a:cubicBezTo>
                  <a:close/>
                </a:path>
              </a:pathLst>
            </a:custGeom>
            <a:solidFill>
              <a:srgbClr val="AA7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50;p30"/>
            <p:cNvSpPr/>
            <p:nvPr/>
          </p:nvSpPr>
          <p:spPr>
            <a:xfrm>
              <a:off x="758300" y="2999350"/>
              <a:ext cx="295250" cy="206725"/>
            </a:xfrm>
            <a:custGeom>
              <a:avLst/>
              <a:gdLst/>
              <a:ahLst/>
              <a:cxnLst/>
              <a:rect l="l" t="t" r="r" b="b"/>
              <a:pathLst>
                <a:path w="11810" h="8269" extrusionOk="0">
                  <a:moveTo>
                    <a:pt x="10557" y="0"/>
                  </a:moveTo>
                  <a:lnTo>
                    <a:pt x="1" y="6095"/>
                  </a:lnTo>
                  <a:lnTo>
                    <a:pt x="1255" y="8269"/>
                  </a:lnTo>
                  <a:lnTo>
                    <a:pt x="11810" y="2173"/>
                  </a:lnTo>
                  <a:lnTo>
                    <a:pt x="10557" y="0"/>
                  </a:ln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51;p30"/>
            <p:cNvSpPr/>
            <p:nvPr/>
          </p:nvSpPr>
          <p:spPr>
            <a:xfrm>
              <a:off x="1177575" y="3188825"/>
              <a:ext cx="1560100" cy="1006275"/>
            </a:xfrm>
            <a:custGeom>
              <a:avLst/>
              <a:gdLst/>
              <a:ahLst/>
              <a:cxnLst/>
              <a:rect l="l" t="t" r="r" b="b"/>
              <a:pathLst>
                <a:path w="62404" h="40251" extrusionOk="0">
                  <a:moveTo>
                    <a:pt x="39113" y="0"/>
                  </a:moveTo>
                  <a:lnTo>
                    <a:pt x="34383" y="19271"/>
                  </a:lnTo>
                  <a:lnTo>
                    <a:pt x="6918" y="6818"/>
                  </a:lnTo>
                  <a:lnTo>
                    <a:pt x="1" y="21861"/>
                  </a:lnTo>
                  <a:cubicBezTo>
                    <a:pt x="1" y="21861"/>
                    <a:pt x="23600" y="40250"/>
                    <a:pt x="40043" y="40250"/>
                  </a:cubicBezTo>
                  <a:cubicBezTo>
                    <a:pt x="44650" y="40250"/>
                    <a:pt x="48696" y="38806"/>
                    <a:pt x="51503" y="35109"/>
                  </a:cubicBezTo>
                  <a:cubicBezTo>
                    <a:pt x="58579" y="25789"/>
                    <a:pt x="62404" y="5119"/>
                    <a:pt x="62404" y="5119"/>
                  </a:cubicBezTo>
                  <a:lnTo>
                    <a:pt x="39113" y="0"/>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52;p30"/>
            <p:cNvSpPr/>
            <p:nvPr/>
          </p:nvSpPr>
          <p:spPr>
            <a:xfrm>
              <a:off x="913900" y="3241050"/>
              <a:ext cx="466700" cy="494850"/>
            </a:xfrm>
            <a:custGeom>
              <a:avLst/>
              <a:gdLst/>
              <a:ahLst/>
              <a:cxnLst/>
              <a:rect l="l" t="t" r="r" b="b"/>
              <a:pathLst>
                <a:path w="18668" h="19794" extrusionOk="0">
                  <a:moveTo>
                    <a:pt x="2062" y="1"/>
                  </a:moveTo>
                  <a:cubicBezTo>
                    <a:pt x="1895" y="1"/>
                    <a:pt x="1762" y="33"/>
                    <a:pt x="1672" y="104"/>
                  </a:cubicBezTo>
                  <a:cubicBezTo>
                    <a:pt x="454" y="1062"/>
                    <a:pt x="860" y="2333"/>
                    <a:pt x="1956" y="3792"/>
                  </a:cubicBezTo>
                  <a:cubicBezTo>
                    <a:pt x="1956" y="3792"/>
                    <a:pt x="458" y="4690"/>
                    <a:pt x="1131" y="6071"/>
                  </a:cubicBezTo>
                  <a:cubicBezTo>
                    <a:pt x="1131" y="6071"/>
                    <a:pt x="0" y="7798"/>
                    <a:pt x="496" y="8991"/>
                  </a:cubicBezTo>
                  <a:cubicBezTo>
                    <a:pt x="915" y="9996"/>
                    <a:pt x="3568" y="15311"/>
                    <a:pt x="10808" y="19794"/>
                  </a:cubicBezTo>
                  <a:lnTo>
                    <a:pt x="16221" y="8707"/>
                  </a:lnTo>
                  <a:cubicBezTo>
                    <a:pt x="16221" y="8707"/>
                    <a:pt x="18668" y="5506"/>
                    <a:pt x="17488" y="2980"/>
                  </a:cubicBezTo>
                  <a:cubicBezTo>
                    <a:pt x="16924" y="1776"/>
                    <a:pt x="15485" y="1147"/>
                    <a:pt x="15485" y="1147"/>
                  </a:cubicBezTo>
                  <a:lnTo>
                    <a:pt x="15198" y="1341"/>
                  </a:lnTo>
                  <a:cubicBezTo>
                    <a:pt x="13802" y="2279"/>
                    <a:pt x="12182" y="2774"/>
                    <a:pt x="10565" y="2774"/>
                  </a:cubicBezTo>
                  <a:cubicBezTo>
                    <a:pt x="9533" y="2774"/>
                    <a:pt x="8503" y="2573"/>
                    <a:pt x="7533" y="2155"/>
                  </a:cubicBezTo>
                  <a:lnTo>
                    <a:pt x="7463" y="2123"/>
                  </a:lnTo>
                  <a:cubicBezTo>
                    <a:pt x="5460" y="1245"/>
                    <a:pt x="3097" y="1"/>
                    <a:pt x="2062"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53;p30"/>
            <p:cNvSpPr/>
            <p:nvPr/>
          </p:nvSpPr>
          <p:spPr>
            <a:xfrm>
              <a:off x="954150" y="3330625"/>
              <a:ext cx="191125" cy="106475"/>
            </a:xfrm>
            <a:custGeom>
              <a:avLst/>
              <a:gdLst/>
              <a:ahLst/>
              <a:cxnLst/>
              <a:rect l="l" t="t" r="r" b="b"/>
              <a:pathLst>
                <a:path w="7645" h="4259" extrusionOk="0">
                  <a:moveTo>
                    <a:pt x="145" y="1"/>
                  </a:moveTo>
                  <a:cubicBezTo>
                    <a:pt x="70" y="1"/>
                    <a:pt x="0" y="92"/>
                    <a:pt x="48" y="164"/>
                  </a:cubicBezTo>
                  <a:cubicBezTo>
                    <a:pt x="1550" y="2307"/>
                    <a:pt x="4812" y="3980"/>
                    <a:pt x="7387" y="4258"/>
                  </a:cubicBezTo>
                  <a:cubicBezTo>
                    <a:pt x="7395" y="4259"/>
                    <a:pt x="7403" y="4259"/>
                    <a:pt x="7411" y="4259"/>
                  </a:cubicBezTo>
                  <a:cubicBezTo>
                    <a:pt x="7630" y="4259"/>
                    <a:pt x="7644" y="3918"/>
                    <a:pt x="7441" y="3851"/>
                  </a:cubicBezTo>
                  <a:cubicBezTo>
                    <a:pt x="6042" y="3387"/>
                    <a:pt x="4677" y="3068"/>
                    <a:pt x="3379" y="2319"/>
                  </a:cubicBezTo>
                  <a:cubicBezTo>
                    <a:pt x="2236" y="1658"/>
                    <a:pt x="1275" y="764"/>
                    <a:pt x="196" y="17"/>
                  </a:cubicBezTo>
                  <a:cubicBezTo>
                    <a:pt x="180" y="6"/>
                    <a:pt x="162" y="1"/>
                    <a:pt x="145"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54;p30"/>
            <p:cNvSpPr/>
            <p:nvPr/>
          </p:nvSpPr>
          <p:spPr>
            <a:xfrm>
              <a:off x="934400" y="3393450"/>
              <a:ext cx="178525" cy="119950"/>
            </a:xfrm>
            <a:custGeom>
              <a:avLst/>
              <a:gdLst/>
              <a:ahLst/>
              <a:cxnLst/>
              <a:rect l="l" t="t" r="r" b="b"/>
              <a:pathLst>
                <a:path w="7141" h="4798" extrusionOk="0">
                  <a:moveTo>
                    <a:pt x="201" y="1"/>
                  </a:moveTo>
                  <a:cubicBezTo>
                    <a:pt x="100" y="1"/>
                    <a:pt x="1" y="83"/>
                    <a:pt x="40" y="203"/>
                  </a:cubicBezTo>
                  <a:cubicBezTo>
                    <a:pt x="945" y="2963"/>
                    <a:pt x="4012" y="4639"/>
                    <a:pt x="6785" y="4797"/>
                  </a:cubicBezTo>
                  <a:cubicBezTo>
                    <a:pt x="6790" y="4798"/>
                    <a:pt x="6794" y="4798"/>
                    <a:pt x="6798" y="4798"/>
                  </a:cubicBezTo>
                  <a:cubicBezTo>
                    <a:pt x="7073" y="4798"/>
                    <a:pt x="7140" y="4333"/>
                    <a:pt x="6855" y="4290"/>
                  </a:cubicBezTo>
                  <a:cubicBezTo>
                    <a:pt x="3968" y="3854"/>
                    <a:pt x="1878" y="2574"/>
                    <a:pt x="339" y="76"/>
                  </a:cubicBezTo>
                  <a:cubicBezTo>
                    <a:pt x="307" y="24"/>
                    <a:pt x="254" y="1"/>
                    <a:pt x="201"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7" name="Google Shape;387;p43"/>
          <p:cNvPicPr preferRelativeResize="0"/>
          <p:nvPr/>
        </p:nvPicPr>
        <p:blipFill>
          <a:blip r:embed="rId5">
            <a:alphaModFix/>
          </a:blip>
          <a:stretch>
            <a:fillRect/>
          </a:stretch>
        </p:blipFill>
        <p:spPr>
          <a:xfrm>
            <a:off x="8159912" y="4384573"/>
            <a:ext cx="472377" cy="692876"/>
          </a:xfrm>
          <a:prstGeom prst="rect">
            <a:avLst/>
          </a:prstGeom>
          <a:noFill/>
          <a:ln>
            <a:noFill/>
          </a:ln>
        </p:spPr>
      </p:pic>
    </p:spTree>
    <p:extLst>
      <p:ext uri="{BB962C8B-B14F-4D97-AF65-F5344CB8AC3E}">
        <p14:creationId xmlns:p14="http://schemas.microsoft.com/office/powerpoint/2010/main" val="3040623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3"/>
          <p:cNvSpPr txBox="1">
            <a:spLocks noGrp="1"/>
          </p:cNvSpPr>
          <p:nvPr>
            <p:ph type="ctrTitle" idx="13"/>
          </p:nvPr>
        </p:nvSpPr>
        <p:spPr>
          <a:xfrm flipH="1">
            <a:off x="1813875" y="370172"/>
            <a:ext cx="5516100" cy="1229700"/>
          </a:xfrm>
          <a:prstGeom prst="rect">
            <a:avLst/>
          </a:prstGeom>
        </p:spPr>
        <p:txBody>
          <a:bodyPr spcFirstLastPara="1" wrap="square" lIns="91425" tIns="91425" rIns="91425" bIns="91425" anchor="t" anchorCtr="0">
            <a:noAutofit/>
          </a:bodyPr>
          <a:lstStyle/>
          <a:p>
            <a:r>
              <a:rPr lang="tr-TR" b="1" dirty="0"/>
              <a:t>DERS ALMA İŞLEMLERİ: </a:t>
            </a:r>
            <a:endParaRPr lang="tr-TR" dirty="0"/>
          </a:p>
        </p:txBody>
      </p:sp>
      <p:pic>
        <p:nvPicPr>
          <p:cNvPr id="386" name="Google Shape;386;p43"/>
          <p:cNvPicPr preferRelativeResize="0"/>
          <p:nvPr/>
        </p:nvPicPr>
        <p:blipFill>
          <a:blip r:embed="rId3">
            <a:alphaModFix/>
          </a:blip>
          <a:stretch>
            <a:fillRect/>
          </a:stretch>
        </p:blipFill>
        <p:spPr>
          <a:xfrm rot="846339">
            <a:off x="138738" y="190036"/>
            <a:ext cx="612376" cy="501750"/>
          </a:xfrm>
          <a:prstGeom prst="rect">
            <a:avLst/>
          </a:prstGeom>
          <a:noFill/>
          <a:ln>
            <a:noFill/>
          </a:ln>
        </p:spPr>
      </p:pic>
      <p:pic>
        <p:nvPicPr>
          <p:cNvPr id="388" name="Google Shape;388;p43"/>
          <p:cNvPicPr preferRelativeResize="0"/>
          <p:nvPr/>
        </p:nvPicPr>
        <p:blipFill rotWithShape="1">
          <a:blip r:embed="rId4">
            <a:alphaModFix/>
          </a:blip>
          <a:srcRect l="25070" r="-25070"/>
          <a:stretch/>
        </p:blipFill>
        <p:spPr>
          <a:xfrm>
            <a:off x="307243" y="3774574"/>
            <a:ext cx="422451" cy="436848"/>
          </a:xfrm>
          <a:prstGeom prst="rect">
            <a:avLst/>
          </a:prstGeom>
          <a:noFill/>
          <a:ln>
            <a:noFill/>
          </a:ln>
        </p:spPr>
      </p:pic>
      <p:sp>
        <p:nvSpPr>
          <p:cNvPr id="98" name="Google Shape;273;p36"/>
          <p:cNvSpPr txBox="1">
            <a:spLocks/>
          </p:cNvSpPr>
          <p:nvPr/>
        </p:nvSpPr>
        <p:spPr>
          <a:xfrm flipH="1">
            <a:off x="1813875" y="1069297"/>
            <a:ext cx="6144197" cy="13589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a:solidFill>
                  <a:srgbClr val="6B4038"/>
                </a:solidFill>
                <a:latin typeface="Calibri Light" panose="020F0302020204030204" pitchFamily="34" charset="0"/>
                <a:cs typeface="Calibri Light" panose="020F0302020204030204" pitchFamily="34" charset="0"/>
              </a:rPr>
              <a:t>Buna göre; </a:t>
            </a:r>
            <a:r>
              <a:rPr lang="tr-TR" sz="1600" b="1" dirty="0" err="1">
                <a:solidFill>
                  <a:srgbClr val="6B4038"/>
                </a:solidFill>
                <a:latin typeface="Calibri Light" panose="020F0302020204030204" pitchFamily="34" charset="0"/>
                <a:cs typeface="Calibri Light" panose="020F0302020204030204" pitchFamily="34" charset="0"/>
              </a:rPr>
              <a:t>GANO’su</a:t>
            </a:r>
            <a:r>
              <a:rPr lang="tr-TR" sz="1600" b="1" dirty="0">
                <a:solidFill>
                  <a:srgbClr val="6B4038"/>
                </a:solidFill>
                <a:latin typeface="Calibri Light" panose="020F0302020204030204" pitchFamily="34" charset="0"/>
                <a:cs typeface="Calibri Light" panose="020F0302020204030204" pitchFamily="34" charset="0"/>
              </a:rPr>
              <a:t> 1.80’in altında olan öğrenci yeni ders alamaz sadece başarısız olduğu dersler ile koşullu geçtiği dersleri (DD, DC) alabilir.</a:t>
            </a:r>
            <a:r>
              <a:rPr lang="tr-TR" sz="1600" dirty="0">
                <a:solidFill>
                  <a:srgbClr val="6B4038"/>
                </a:solidFill>
                <a:latin typeface="Calibri Light" panose="020F0302020204030204" pitchFamily="34" charset="0"/>
                <a:cs typeface="Calibri Light" panose="020F0302020204030204" pitchFamily="34" charset="0"/>
              </a:rPr>
              <a:t> Öğrencilerden</a:t>
            </a:r>
            <a:r>
              <a:rPr lang="tr-TR" sz="1600" dirty="0" smtClean="0">
                <a:solidFill>
                  <a:srgbClr val="6B4038"/>
                </a:solidFill>
                <a:latin typeface="Calibri Light" panose="020F0302020204030204" pitchFamily="34" charset="0"/>
                <a:cs typeface="Calibri Light" panose="020F0302020204030204" pitchFamily="34" charset="0"/>
              </a:rPr>
              <a:t>;</a:t>
            </a:r>
          </a:p>
          <a:p>
            <a:endParaRPr lang="tr-TR" sz="1600" dirty="0">
              <a:solidFill>
                <a:srgbClr val="6B4038"/>
              </a:solidFill>
              <a:latin typeface="Calibri Light" panose="020F0302020204030204" pitchFamily="34" charset="0"/>
              <a:cs typeface="Calibri Light" panose="020F0302020204030204" pitchFamily="34" charset="0"/>
            </a:endParaRPr>
          </a:p>
          <a:p>
            <a:r>
              <a:rPr lang="tr-TR" sz="1600" dirty="0">
                <a:solidFill>
                  <a:srgbClr val="6B4038"/>
                </a:solidFill>
                <a:latin typeface="Calibri Light" panose="020F0302020204030204" pitchFamily="34" charset="0"/>
                <a:cs typeface="Calibri Light" panose="020F0302020204030204" pitchFamily="34" charset="0"/>
              </a:rPr>
              <a:t>a) </a:t>
            </a:r>
            <a:r>
              <a:rPr lang="tr-TR" sz="1600" dirty="0" err="1">
                <a:solidFill>
                  <a:srgbClr val="6B4038"/>
                </a:solidFill>
                <a:latin typeface="Calibri Light" panose="020F0302020204030204" pitchFamily="34" charset="0"/>
                <a:cs typeface="Calibri Light" panose="020F0302020204030204" pitchFamily="34" charset="0"/>
              </a:rPr>
              <a:t>GANO’su</a:t>
            </a:r>
            <a:r>
              <a:rPr lang="tr-TR" sz="1600" dirty="0">
                <a:solidFill>
                  <a:srgbClr val="6B4038"/>
                </a:solidFill>
                <a:latin typeface="Calibri Light" panose="020F0302020204030204" pitchFamily="34" charset="0"/>
                <a:cs typeface="Calibri Light" panose="020F0302020204030204" pitchFamily="34" charset="0"/>
              </a:rPr>
              <a:t> 1.80-1.99 arası olanlara, 30 AKTS,</a:t>
            </a:r>
          </a:p>
          <a:p>
            <a:r>
              <a:rPr lang="tr-TR" sz="1600" dirty="0">
                <a:solidFill>
                  <a:srgbClr val="6B4038"/>
                </a:solidFill>
                <a:latin typeface="Calibri Light" panose="020F0302020204030204" pitchFamily="34" charset="0"/>
                <a:cs typeface="Calibri Light" panose="020F0302020204030204" pitchFamily="34" charset="0"/>
              </a:rPr>
              <a:t>b) </a:t>
            </a:r>
            <a:r>
              <a:rPr lang="tr-TR" sz="1600" dirty="0" err="1">
                <a:solidFill>
                  <a:srgbClr val="6B4038"/>
                </a:solidFill>
                <a:latin typeface="Calibri Light" panose="020F0302020204030204" pitchFamily="34" charset="0"/>
                <a:cs typeface="Calibri Light" panose="020F0302020204030204" pitchFamily="34" charset="0"/>
              </a:rPr>
              <a:t>GANO’su</a:t>
            </a:r>
            <a:r>
              <a:rPr lang="tr-TR" sz="1600" dirty="0">
                <a:solidFill>
                  <a:srgbClr val="6B4038"/>
                </a:solidFill>
                <a:latin typeface="Calibri Light" panose="020F0302020204030204" pitchFamily="34" charset="0"/>
                <a:cs typeface="Calibri Light" panose="020F0302020204030204" pitchFamily="34" charset="0"/>
              </a:rPr>
              <a:t> 2.00-2.49 arası olanlara, 36 AKTS,</a:t>
            </a:r>
          </a:p>
          <a:p>
            <a:r>
              <a:rPr lang="tr-TR" sz="1600" dirty="0">
                <a:solidFill>
                  <a:srgbClr val="6B4038"/>
                </a:solidFill>
                <a:latin typeface="Calibri Light" panose="020F0302020204030204" pitchFamily="34" charset="0"/>
                <a:cs typeface="Calibri Light" panose="020F0302020204030204" pitchFamily="34" charset="0"/>
              </a:rPr>
              <a:t>c) </a:t>
            </a:r>
            <a:r>
              <a:rPr lang="tr-TR" sz="1600" dirty="0" err="1">
                <a:solidFill>
                  <a:srgbClr val="6B4038"/>
                </a:solidFill>
                <a:latin typeface="Calibri Light" panose="020F0302020204030204" pitchFamily="34" charset="0"/>
                <a:cs typeface="Calibri Light" panose="020F0302020204030204" pitchFamily="34" charset="0"/>
              </a:rPr>
              <a:t>GANO’su</a:t>
            </a:r>
            <a:r>
              <a:rPr lang="tr-TR" sz="1600" dirty="0">
                <a:solidFill>
                  <a:srgbClr val="6B4038"/>
                </a:solidFill>
                <a:latin typeface="Calibri Light" panose="020F0302020204030204" pitchFamily="34" charset="0"/>
                <a:cs typeface="Calibri Light" panose="020F0302020204030204" pitchFamily="34" charset="0"/>
              </a:rPr>
              <a:t> 2.50-2.99 arası olanlara, 40 AKTS,</a:t>
            </a:r>
          </a:p>
          <a:p>
            <a:r>
              <a:rPr lang="tr-TR" sz="1600" dirty="0">
                <a:solidFill>
                  <a:srgbClr val="6B4038"/>
                </a:solidFill>
                <a:latin typeface="Calibri Light" panose="020F0302020204030204" pitchFamily="34" charset="0"/>
                <a:cs typeface="Calibri Light" panose="020F0302020204030204" pitchFamily="34" charset="0"/>
              </a:rPr>
              <a:t>d) </a:t>
            </a:r>
            <a:r>
              <a:rPr lang="tr-TR" sz="1600" dirty="0" err="1">
                <a:solidFill>
                  <a:srgbClr val="6B4038"/>
                </a:solidFill>
                <a:latin typeface="Calibri Light" panose="020F0302020204030204" pitchFamily="34" charset="0"/>
                <a:cs typeface="Calibri Light" panose="020F0302020204030204" pitchFamily="34" charset="0"/>
              </a:rPr>
              <a:t>GANO’su</a:t>
            </a:r>
            <a:r>
              <a:rPr lang="tr-TR" sz="1600" dirty="0">
                <a:solidFill>
                  <a:srgbClr val="6B4038"/>
                </a:solidFill>
                <a:latin typeface="Calibri Light" panose="020F0302020204030204" pitchFamily="34" charset="0"/>
                <a:cs typeface="Calibri Light" panose="020F0302020204030204" pitchFamily="34" charset="0"/>
              </a:rPr>
              <a:t> 3.00 ve üzerinde olanlara, 50 </a:t>
            </a:r>
            <a:r>
              <a:rPr lang="tr-TR" sz="1600" dirty="0" smtClean="0">
                <a:solidFill>
                  <a:srgbClr val="6B4038"/>
                </a:solidFill>
                <a:latin typeface="Calibri Light" panose="020F0302020204030204" pitchFamily="34" charset="0"/>
                <a:cs typeface="Calibri Light" panose="020F0302020204030204" pitchFamily="34" charset="0"/>
              </a:rPr>
              <a:t>AKTS</a:t>
            </a:r>
          </a:p>
          <a:p>
            <a:r>
              <a:rPr lang="tr-TR" sz="1600" dirty="0" smtClean="0">
                <a:solidFill>
                  <a:srgbClr val="6B4038"/>
                </a:solidFill>
                <a:latin typeface="Calibri Light" panose="020F0302020204030204" pitchFamily="34" charset="0"/>
                <a:cs typeface="Calibri Light" panose="020F0302020204030204" pitchFamily="34" charset="0"/>
              </a:rPr>
              <a:t> </a:t>
            </a:r>
            <a:r>
              <a:rPr lang="tr-TR" sz="1600" dirty="0">
                <a:solidFill>
                  <a:srgbClr val="6B4038"/>
                </a:solidFill>
                <a:latin typeface="Calibri Light" panose="020F0302020204030204" pitchFamily="34" charset="0"/>
                <a:cs typeface="Calibri Light" panose="020F0302020204030204" pitchFamily="34" charset="0"/>
              </a:rPr>
              <a:t>kredi yükü kadar ders almasına izin verilir.</a:t>
            </a:r>
          </a:p>
        </p:txBody>
      </p:sp>
      <p:grpSp>
        <p:nvGrpSpPr>
          <p:cNvPr id="144" name="Google Shape;705;p30"/>
          <p:cNvGrpSpPr/>
          <p:nvPr/>
        </p:nvGrpSpPr>
        <p:grpSpPr>
          <a:xfrm rot="21377061" flipH="1">
            <a:off x="-569822" y="3796604"/>
            <a:ext cx="3312934" cy="1240853"/>
            <a:chOff x="238125" y="1519675"/>
            <a:chExt cx="7143075" cy="2675425"/>
          </a:xfrm>
        </p:grpSpPr>
        <p:sp>
          <p:nvSpPr>
            <p:cNvPr id="145" name="Google Shape;706;p30"/>
            <p:cNvSpPr/>
            <p:nvPr/>
          </p:nvSpPr>
          <p:spPr>
            <a:xfrm>
              <a:off x="1177575" y="3188825"/>
              <a:ext cx="1560100" cy="1006275"/>
            </a:xfrm>
            <a:custGeom>
              <a:avLst/>
              <a:gdLst/>
              <a:ahLst/>
              <a:cxnLst/>
              <a:rect l="l" t="t" r="r" b="b"/>
              <a:pathLst>
                <a:path w="62404" h="40251" extrusionOk="0">
                  <a:moveTo>
                    <a:pt x="39113" y="0"/>
                  </a:moveTo>
                  <a:lnTo>
                    <a:pt x="34383" y="19271"/>
                  </a:lnTo>
                  <a:lnTo>
                    <a:pt x="6918" y="6818"/>
                  </a:lnTo>
                  <a:lnTo>
                    <a:pt x="1" y="21861"/>
                  </a:lnTo>
                  <a:cubicBezTo>
                    <a:pt x="1" y="21861"/>
                    <a:pt x="23600" y="40250"/>
                    <a:pt x="40043" y="40250"/>
                  </a:cubicBezTo>
                  <a:cubicBezTo>
                    <a:pt x="44650" y="40250"/>
                    <a:pt x="48696" y="38806"/>
                    <a:pt x="51503" y="35109"/>
                  </a:cubicBezTo>
                  <a:cubicBezTo>
                    <a:pt x="58579" y="25789"/>
                    <a:pt x="62404" y="5119"/>
                    <a:pt x="62404" y="5119"/>
                  </a:cubicBezTo>
                  <a:lnTo>
                    <a:pt x="39113" y="0"/>
                  </a:lnTo>
                  <a:close/>
                </a:path>
              </a:pathLst>
            </a:custGeom>
            <a:solidFill>
              <a:srgbClr val="C77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07;p30"/>
            <p:cNvSpPr/>
            <p:nvPr/>
          </p:nvSpPr>
          <p:spPr>
            <a:xfrm>
              <a:off x="913900" y="3241050"/>
              <a:ext cx="466700" cy="494850"/>
            </a:xfrm>
            <a:custGeom>
              <a:avLst/>
              <a:gdLst/>
              <a:ahLst/>
              <a:cxnLst/>
              <a:rect l="l" t="t" r="r" b="b"/>
              <a:pathLst>
                <a:path w="18668" h="19794" extrusionOk="0">
                  <a:moveTo>
                    <a:pt x="2062" y="1"/>
                  </a:moveTo>
                  <a:cubicBezTo>
                    <a:pt x="1895" y="1"/>
                    <a:pt x="1762" y="33"/>
                    <a:pt x="1672" y="104"/>
                  </a:cubicBezTo>
                  <a:cubicBezTo>
                    <a:pt x="454" y="1062"/>
                    <a:pt x="860" y="2333"/>
                    <a:pt x="1956" y="3792"/>
                  </a:cubicBezTo>
                  <a:cubicBezTo>
                    <a:pt x="1956" y="3792"/>
                    <a:pt x="458" y="4690"/>
                    <a:pt x="1131" y="6071"/>
                  </a:cubicBezTo>
                  <a:cubicBezTo>
                    <a:pt x="1131" y="6071"/>
                    <a:pt x="0" y="7798"/>
                    <a:pt x="496" y="8991"/>
                  </a:cubicBezTo>
                  <a:cubicBezTo>
                    <a:pt x="915" y="9996"/>
                    <a:pt x="3568" y="15311"/>
                    <a:pt x="10808" y="19794"/>
                  </a:cubicBezTo>
                  <a:lnTo>
                    <a:pt x="16221" y="8707"/>
                  </a:lnTo>
                  <a:cubicBezTo>
                    <a:pt x="16221" y="8707"/>
                    <a:pt x="18668" y="5506"/>
                    <a:pt x="17488" y="2980"/>
                  </a:cubicBezTo>
                  <a:cubicBezTo>
                    <a:pt x="16924" y="1776"/>
                    <a:pt x="15485" y="1147"/>
                    <a:pt x="15485" y="1147"/>
                  </a:cubicBezTo>
                  <a:lnTo>
                    <a:pt x="15198" y="1341"/>
                  </a:lnTo>
                  <a:cubicBezTo>
                    <a:pt x="13802" y="2279"/>
                    <a:pt x="12182" y="2774"/>
                    <a:pt x="10565" y="2774"/>
                  </a:cubicBezTo>
                  <a:cubicBezTo>
                    <a:pt x="9533" y="2774"/>
                    <a:pt x="8503" y="2573"/>
                    <a:pt x="7533" y="2155"/>
                  </a:cubicBezTo>
                  <a:lnTo>
                    <a:pt x="7463" y="2123"/>
                  </a:lnTo>
                  <a:cubicBezTo>
                    <a:pt x="5460" y="1245"/>
                    <a:pt x="3097" y="1"/>
                    <a:pt x="2062" y="1"/>
                  </a:cubicBezTo>
                  <a:close/>
                </a:path>
              </a:pathLst>
            </a:custGeom>
            <a:solidFill>
              <a:srgbClr val="C77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08;p30"/>
            <p:cNvSpPr/>
            <p:nvPr/>
          </p:nvSpPr>
          <p:spPr>
            <a:xfrm>
              <a:off x="954150" y="3330625"/>
              <a:ext cx="191125" cy="106475"/>
            </a:xfrm>
            <a:custGeom>
              <a:avLst/>
              <a:gdLst/>
              <a:ahLst/>
              <a:cxnLst/>
              <a:rect l="l" t="t" r="r" b="b"/>
              <a:pathLst>
                <a:path w="7645" h="4259" extrusionOk="0">
                  <a:moveTo>
                    <a:pt x="145" y="1"/>
                  </a:moveTo>
                  <a:cubicBezTo>
                    <a:pt x="70" y="1"/>
                    <a:pt x="0" y="92"/>
                    <a:pt x="48" y="164"/>
                  </a:cubicBezTo>
                  <a:cubicBezTo>
                    <a:pt x="1550" y="2307"/>
                    <a:pt x="4812" y="3980"/>
                    <a:pt x="7387" y="4258"/>
                  </a:cubicBezTo>
                  <a:cubicBezTo>
                    <a:pt x="7395" y="4259"/>
                    <a:pt x="7403" y="4259"/>
                    <a:pt x="7411" y="4259"/>
                  </a:cubicBezTo>
                  <a:cubicBezTo>
                    <a:pt x="7630" y="4259"/>
                    <a:pt x="7644" y="3918"/>
                    <a:pt x="7441" y="3851"/>
                  </a:cubicBezTo>
                  <a:cubicBezTo>
                    <a:pt x="6042" y="3387"/>
                    <a:pt x="4677" y="3068"/>
                    <a:pt x="3379" y="2319"/>
                  </a:cubicBezTo>
                  <a:cubicBezTo>
                    <a:pt x="2236" y="1658"/>
                    <a:pt x="1275" y="764"/>
                    <a:pt x="196" y="17"/>
                  </a:cubicBezTo>
                  <a:cubicBezTo>
                    <a:pt x="180" y="6"/>
                    <a:pt x="162" y="1"/>
                    <a:pt x="145"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09;p30"/>
            <p:cNvSpPr/>
            <p:nvPr/>
          </p:nvSpPr>
          <p:spPr>
            <a:xfrm>
              <a:off x="934400" y="3393450"/>
              <a:ext cx="178525" cy="119950"/>
            </a:xfrm>
            <a:custGeom>
              <a:avLst/>
              <a:gdLst/>
              <a:ahLst/>
              <a:cxnLst/>
              <a:rect l="l" t="t" r="r" b="b"/>
              <a:pathLst>
                <a:path w="7141" h="4798" extrusionOk="0">
                  <a:moveTo>
                    <a:pt x="201" y="1"/>
                  </a:moveTo>
                  <a:cubicBezTo>
                    <a:pt x="100" y="1"/>
                    <a:pt x="1" y="83"/>
                    <a:pt x="40" y="203"/>
                  </a:cubicBezTo>
                  <a:cubicBezTo>
                    <a:pt x="945" y="2963"/>
                    <a:pt x="4012" y="4639"/>
                    <a:pt x="6785" y="4797"/>
                  </a:cubicBezTo>
                  <a:cubicBezTo>
                    <a:pt x="6790" y="4798"/>
                    <a:pt x="6794" y="4798"/>
                    <a:pt x="6798" y="4798"/>
                  </a:cubicBezTo>
                  <a:cubicBezTo>
                    <a:pt x="7073" y="4798"/>
                    <a:pt x="7140" y="4333"/>
                    <a:pt x="6855" y="4290"/>
                  </a:cubicBezTo>
                  <a:cubicBezTo>
                    <a:pt x="3968" y="3854"/>
                    <a:pt x="1878" y="2574"/>
                    <a:pt x="339" y="76"/>
                  </a:cubicBezTo>
                  <a:cubicBezTo>
                    <a:pt x="307" y="24"/>
                    <a:pt x="254" y="1"/>
                    <a:pt x="201" y="1"/>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10;p30"/>
            <p:cNvSpPr/>
            <p:nvPr/>
          </p:nvSpPr>
          <p:spPr>
            <a:xfrm>
              <a:off x="5468275" y="1519675"/>
              <a:ext cx="759025" cy="301925"/>
            </a:xfrm>
            <a:custGeom>
              <a:avLst/>
              <a:gdLst/>
              <a:ahLst/>
              <a:cxnLst/>
              <a:rect l="l" t="t" r="r" b="b"/>
              <a:pathLst>
                <a:path w="30361" h="12077" extrusionOk="0">
                  <a:moveTo>
                    <a:pt x="30360" y="0"/>
                  </a:moveTo>
                  <a:lnTo>
                    <a:pt x="1" y="239"/>
                  </a:lnTo>
                  <a:lnTo>
                    <a:pt x="1289" y="12077"/>
                  </a:lnTo>
                  <a:lnTo>
                    <a:pt x="19693" y="11932"/>
                  </a:lnTo>
                  <a:lnTo>
                    <a:pt x="19080" y="6012"/>
                  </a:lnTo>
                  <a:lnTo>
                    <a:pt x="19080" y="6012"/>
                  </a:lnTo>
                  <a:cubicBezTo>
                    <a:pt x="19172" y="6013"/>
                    <a:pt x="19263" y="6013"/>
                    <a:pt x="19354" y="6013"/>
                  </a:cubicBezTo>
                  <a:cubicBezTo>
                    <a:pt x="26532" y="6013"/>
                    <a:pt x="29902" y="3838"/>
                    <a:pt x="30360" y="0"/>
                  </a:cubicBezTo>
                  <a:close/>
                </a:path>
              </a:pathLst>
            </a:custGeom>
            <a:solidFill>
              <a:srgbClr val="6D39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11;p30"/>
            <p:cNvSpPr/>
            <p:nvPr/>
          </p:nvSpPr>
          <p:spPr>
            <a:xfrm>
              <a:off x="5972750" y="1591850"/>
              <a:ext cx="50125" cy="72800"/>
            </a:xfrm>
            <a:custGeom>
              <a:avLst/>
              <a:gdLst/>
              <a:ahLst/>
              <a:cxnLst/>
              <a:rect l="l" t="t" r="r" b="b"/>
              <a:pathLst>
                <a:path w="2005" h="2912" extrusionOk="0">
                  <a:moveTo>
                    <a:pt x="135" y="0"/>
                  </a:moveTo>
                  <a:cubicBezTo>
                    <a:pt x="132" y="0"/>
                    <a:pt x="129" y="0"/>
                    <a:pt x="126" y="1"/>
                  </a:cubicBezTo>
                  <a:cubicBezTo>
                    <a:pt x="1" y="22"/>
                    <a:pt x="67" y="855"/>
                    <a:pt x="601" y="1709"/>
                  </a:cubicBezTo>
                  <a:cubicBezTo>
                    <a:pt x="1077" y="2484"/>
                    <a:pt x="1706" y="2912"/>
                    <a:pt x="1878" y="2912"/>
                  </a:cubicBezTo>
                  <a:cubicBezTo>
                    <a:pt x="1897" y="2912"/>
                    <a:pt x="1910" y="2907"/>
                    <a:pt x="1917" y="2897"/>
                  </a:cubicBezTo>
                  <a:cubicBezTo>
                    <a:pt x="2005" y="2789"/>
                    <a:pt x="1485" y="2238"/>
                    <a:pt x="1007" y="1458"/>
                  </a:cubicBezTo>
                  <a:cubicBezTo>
                    <a:pt x="532" y="699"/>
                    <a:pt x="270" y="0"/>
                    <a:pt x="135"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12;p30"/>
            <p:cNvSpPr/>
            <p:nvPr/>
          </p:nvSpPr>
          <p:spPr>
            <a:xfrm>
              <a:off x="5893150" y="1606825"/>
              <a:ext cx="55750" cy="68350"/>
            </a:xfrm>
            <a:custGeom>
              <a:avLst/>
              <a:gdLst/>
              <a:ahLst/>
              <a:cxnLst/>
              <a:rect l="l" t="t" r="r" b="b"/>
              <a:pathLst>
                <a:path w="2230" h="2734" extrusionOk="0">
                  <a:moveTo>
                    <a:pt x="136" y="1"/>
                  </a:moveTo>
                  <a:cubicBezTo>
                    <a:pt x="133" y="1"/>
                    <a:pt x="129" y="1"/>
                    <a:pt x="126" y="2"/>
                  </a:cubicBezTo>
                  <a:cubicBezTo>
                    <a:pt x="1" y="25"/>
                    <a:pt x="99" y="868"/>
                    <a:pt x="712" y="1680"/>
                  </a:cubicBezTo>
                  <a:cubicBezTo>
                    <a:pt x="1241" y="2392"/>
                    <a:pt x="1905" y="2734"/>
                    <a:pt x="2102" y="2734"/>
                  </a:cubicBezTo>
                  <a:cubicBezTo>
                    <a:pt x="2131" y="2734"/>
                    <a:pt x="2150" y="2726"/>
                    <a:pt x="2157" y="2712"/>
                  </a:cubicBezTo>
                  <a:cubicBezTo>
                    <a:pt x="2230" y="2594"/>
                    <a:pt x="1636" y="2124"/>
                    <a:pt x="1095" y="1392"/>
                  </a:cubicBezTo>
                  <a:cubicBezTo>
                    <a:pt x="558" y="687"/>
                    <a:pt x="273" y="1"/>
                    <a:pt x="136"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13;p30"/>
            <p:cNvSpPr/>
            <p:nvPr/>
          </p:nvSpPr>
          <p:spPr>
            <a:xfrm>
              <a:off x="5838850" y="1688975"/>
              <a:ext cx="104325" cy="26125"/>
            </a:xfrm>
            <a:custGeom>
              <a:avLst/>
              <a:gdLst/>
              <a:ahLst/>
              <a:cxnLst/>
              <a:rect l="l" t="t" r="r" b="b"/>
              <a:pathLst>
                <a:path w="4173" h="1045" extrusionOk="0">
                  <a:moveTo>
                    <a:pt x="137" y="1"/>
                  </a:moveTo>
                  <a:cubicBezTo>
                    <a:pt x="113" y="1"/>
                    <a:pt x="97" y="6"/>
                    <a:pt x="88" y="18"/>
                  </a:cubicBezTo>
                  <a:cubicBezTo>
                    <a:pt x="1" y="107"/>
                    <a:pt x="769" y="830"/>
                    <a:pt x="2006" y="1002"/>
                  </a:cubicBezTo>
                  <a:cubicBezTo>
                    <a:pt x="2203" y="1032"/>
                    <a:pt x="2392" y="1044"/>
                    <a:pt x="2571" y="1044"/>
                  </a:cubicBezTo>
                  <a:cubicBezTo>
                    <a:pt x="3516" y="1044"/>
                    <a:pt x="4173" y="693"/>
                    <a:pt x="4122" y="600"/>
                  </a:cubicBezTo>
                  <a:cubicBezTo>
                    <a:pt x="4111" y="567"/>
                    <a:pt x="4047" y="556"/>
                    <a:pt x="3940" y="556"/>
                  </a:cubicBezTo>
                  <a:cubicBezTo>
                    <a:pt x="3742" y="556"/>
                    <a:pt x="3397" y="593"/>
                    <a:pt x="2970" y="593"/>
                  </a:cubicBezTo>
                  <a:cubicBezTo>
                    <a:pt x="2699" y="593"/>
                    <a:pt x="2395" y="578"/>
                    <a:pt x="2074" y="529"/>
                  </a:cubicBezTo>
                  <a:cubicBezTo>
                    <a:pt x="1088" y="395"/>
                    <a:pt x="341" y="1"/>
                    <a:pt x="137"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14;p30"/>
            <p:cNvSpPr/>
            <p:nvPr/>
          </p:nvSpPr>
          <p:spPr>
            <a:xfrm>
              <a:off x="5481900" y="1552175"/>
              <a:ext cx="730925" cy="13325"/>
            </a:xfrm>
            <a:custGeom>
              <a:avLst/>
              <a:gdLst/>
              <a:ahLst/>
              <a:cxnLst/>
              <a:rect l="l" t="t" r="r" b="b"/>
              <a:pathLst>
                <a:path w="29237" h="533" extrusionOk="0">
                  <a:moveTo>
                    <a:pt x="20932" y="1"/>
                  </a:moveTo>
                  <a:cubicBezTo>
                    <a:pt x="19020" y="1"/>
                    <a:pt x="16878" y="9"/>
                    <a:pt x="14616" y="27"/>
                  </a:cubicBezTo>
                  <a:cubicBezTo>
                    <a:pt x="6544" y="90"/>
                    <a:pt x="0" y="249"/>
                    <a:pt x="2" y="382"/>
                  </a:cubicBezTo>
                  <a:cubicBezTo>
                    <a:pt x="3" y="477"/>
                    <a:pt x="3386" y="533"/>
                    <a:pt x="8287" y="533"/>
                  </a:cubicBezTo>
                  <a:cubicBezTo>
                    <a:pt x="10203" y="533"/>
                    <a:pt x="12351" y="524"/>
                    <a:pt x="14619" y="506"/>
                  </a:cubicBezTo>
                  <a:cubicBezTo>
                    <a:pt x="22694" y="443"/>
                    <a:pt x="29236" y="284"/>
                    <a:pt x="29235" y="151"/>
                  </a:cubicBezTo>
                  <a:cubicBezTo>
                    <a:pt x="29234" y="56"/>
                    <a:pt x="25842" y="1"/>
                    <a:pt x="20932"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15;p30"/>
            <p:cNvSpPr/>
            <p:nvPr/>
          </p:nvSpPr>
          <p:spPr>
            <a:xfrm>
              <a:off x="5479800" y="1557975"/>
              <a:ext cx="249175" cy="158800"/>
            </a:xfrm>
            <a:custGeom>
              <a:avLst/>
              <a:gdLst/>
              <a:ahLst/>
              <a:cxnLst/>
              <a:rect l="l" t="t" r="r" b="b"/>
              <a:pathLst>
                <a:path w="9967" h="6352" extrusionOk="0">
                  <a:moveTo>
                    <a:pt x="9914" y="1"/>
                  </a:moveTo>
                  <a:cubicBezTo>
                    <a:pt x="9829" y="1"/>
                    <a:pt x="9538" y="627"/>
                    <a:pt x="8909" y="1503"/>
                  </a:cubicBezTo>
                  <a:cubicBezTo>
                    <a:pt x="8266" y="2402"/>
                    <a:pt x="7208" y="3528"/>
                    <a:pt x="5785" y="4427"/>
                  </a:cubicBezTo>
                  <a:cubicBezTo>
                    <a:pt x="4356" y="5320"/>
                    <a:pt x="2883" y="5784"/>
                    <a:pt x="1796" y="5973"/>
                  </a:cubicBezTo>
                  <a:cubicBezTo>
                    <a:pt x="707" y="6167"/>
                    <a:pt x="7" y="6151"/>
                    <a:pt x="4" y="6233"/>
                  </a:cubicBezTo>
                  <a:cubicBezTo>
                    <a:pt x="1" y="6269"/>
                    <a:pt x="367" y="6352"/>
                    <a:pt x="1003" y="6352"/>
                  </a:cubicBezTo>
                  <a:cubicBezTo>
                    <a:pt x="1246" y="6352"/>
                    <a:pt x="1528" y="6340"/>
                    <a:pt x="1843" y="6309"/>
                  </a:cubicBezTo>
                  <a:cubicBezTo>
                    <a:pt x="2981" y="6201"/>
                    <a:pt x="4547" y="5768"/>
                    <a:pt x="6040" y="4834"/>
                  </a:cubicBezTo>
                  <a:cubicBezTo>
                    <a:pt x="7529" y="3892"/>
                    <a:pt x="8600" y="2669"/>
                    <a:pt x="9190" y="1692"/>
                  </a:cubicBezTo>
                  <a:cubicBezTo>
                    <a:pt x="9785" y="711"/>
                    <a:pt x="9966" y="19"/>
                    <a:pt x="9920" y="2"/>
                  </a:cubicBezTo>
                  <a:cubicBezTo>
                    <a:pt x="9918" y="1"/>
                    <a:pt x="9916" y="1"/>
                    <a:pt x="9914"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16;p30"/>
            <p:cNvSpPr/>
            <p:nvPr/>
          </p:nvSpPr>
          <p:spPr>
            <a:xfrm>
              <a:off x="5538900" y="1708000"/>
              <a:ext cx="30375" cy="108350"/>
            </a:xfrm>
            <a:custGeom>
              <a:avLst/>
              <a:gdLst/>
              <a:ahLst/>
              <a:cxnLst/>
              <a:rect l="l" t="t" r="r" b="b"/>
              <a:pathLst>
                <a:path w="1215" h="4334" extrusionOk="0">
                  <a:moveTo>
                    <a:pt x="136" y="1"/>
                  </a:moveTo>
                  <a:cubicBezTo>
                    <a:pt x="133" y="1"/>
                    <a:pt x="130" y="1"/>
                    <a:pt x="128" y="2"/>
                  </a:cubicBezTo>
                  <a:cubicBezTo>
                    <a:pt x="1" y="46"/>
                    <a:pt x="223" y="1010"/>
                    <a:pt x="480" y="2194"/>
                  </a:cubicBezTo>
                  <a:cubicBezTo>
                    <a:pt x="739" y="3369"/>
                    <a:pt x="938" y="4334"/>
                    <a:pt x="1072" y="4334"/>
                  </a:cubicBezTo>
                  <a:cubicBezTo>
                    <a:pt x="1073" y="4334"/>
                    <a:pt x="1074" y="4334"/>
                    <a:pt x="1075" y="4334"/>
                  </a:cubicBezTo>
                  <a:cubicBezTo>
                    <a:pt x="1204" y="4322"/>
                    <a:pt x="1214" y="3306"/>
                    <a:pt x="947" y="2092"/>
                  </a:cubicBezTo>
                  <a:cubicBezTo>
                    <a:pt x="690" y="904"/>
                    <a:pt x="269" y="1"/>
                    <a:pt x="136"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17;p30"/>
            <p:cNvSpPr/>
            <p:nvPr/>
          </p:nvSpPr>
          <p:spPr>
            <a:xfrm>
              <a:off x="6041725" y="1557475"/>
              <a:ext cx="72175" cy="89925"/>
            </a:xfrm>
            <a:custGeom>
              <a:avLst/>
              <a:gdLst/>
              <a:ahLst/>
              <a:cxnLst/>
              <a:rect l="l" t="t" r="r" b="b"/>
              <a:pathLst>
                <a:path w="2887" h="3597" extrusionOk="0">
                  <a:moveTo>
                    <a:pt x="164" y="1"/>
                  </a:moveTo>
                  <a:cubicBezTo>
                    <a:pt x="104" y="1"/>
                    <a:pt x="0" y="273"/>
                    <a:pt x="14" y="734"/>
                  </a:cubicBezTo>
                  <a:cubicBezTo>
                    <a:pt x="26" y="1196"/>
                    <a:pt x="192" y="1854"/>
                    <a:pt x="632" y="2436"/>
                  </a:cubicBezTo>
                  <a:cubicBezTo>
                    <a:pt x="1072" y="3017"/>
                    <a:pt x="1659" y="3356"/>
                    <a:pt x="2101" y="3493"/>
                  </a:cubicBezTo>
                  <a:cubicBezTo>
                    <a:pt x="2337" y="3569"/>
                    <a:pt x="2531" y="3596"/>
                    <a:pt x="2662" y="3596"/>
                  </a:cubicBezTo>
                  <a:cubicBezTo>
                    <a:pt x="2778" y="3596"/>
                    <a:pt x="2845" y="3575"/>
                    <a:pt x="2849" y="3546"/>
                  </a:cubicBezTo>
                  <a:cubicBezTo>
                    <a:pt x="2887" y="3415"/>
                    <a:pt x="1779" y="3167"/>
                    <a:pt x="1014" y="2147"/>
                  </a:cubicBezTo>
                  <a:cubicBezTo>
                    <a:pt x="240" y="1133"/>
                    <a:pt x="304" y="1"/>
                    <a:pt x="166" y="1"/>
                  </a:cubicBezTo>
                  <a:cubicBezTo>
                    <a:pt x="165" y="1"/>
                    <a:pt x="165" y="1"/>
                    <a:pt x="164"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18;p30"/>
            <p:cNvSpPr/>
            <p:nvPr/>
          </p:nvSpPr>
          <p:spPr>
            <a:xfrm>
              <a:off x="7048425" y="3208575"/>
              <a:ext cx="332775" cy="758075"/>
            </a:xfrm>
            <a:custGeom>
              <a:avLst/>
              <a:gdLst/>
              <a:ahLst/>
              <a:cxnLst/>
              <a:rect l="l" t="t" r="r" b="b"/>
              <a:pathLst>
                <a:path w="13311" h="30323" extrusionOk="0">
                  <a:moveTo>
                    <a:pt x="11772" y="1"/>
                  </a:moveTo>
                  <a:lnTo>
                    <a:pt x="1" y="1795"/>
                  </a:lnTo>
                  <a:lnTo>
                    <a:pt x="933" y="20175"/>
                  </a:lnTo>
                  <a:lnTo>
                    <a:pt x="6821" y="19309"/>
                  </a:lnTo>
                  <a:cubicBezTo>
                    <a:pt x="7080" y="26671"/>
                    <a:pt x="9407" y="30024"/>
                    <a:pt x="13311" y="30322"/>
                  </a:cubicBezTo>
                  <a:lnTo>
                    <a:pt x="11772" y="1"/>
                  </a:lnTo>
                  <a:close/>
                </a:path>
              </a:pathLst>
            </a:custGeom>
            <a:solidFill>
              <a:srgbClr val="6D39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19;p30"/>
            <p:cNvSpPr/>
            <p:nvPr/>
          </p:nvSpPr>
          <p:spPr>
            <a:xfrm>
              <a:off x="7225250" y="3717375"/>
              <a:ext cx="74000" cy="49250"/>
            </a:xfrm>
            <a:custGeom>
              <a:avLst/>
              <a:gdLst/>
              <a:ahLst/>
              <a:cxnLst/>
              <a:rect l="l" t="t" r="r" b="b"/>
              <a:pathLst>
                <a:path w="2960" h="1970" extrusionOk="0">
                  <a:moveTo>
                    <a:pt x="2772" y="0"/>
                  </a:moveTo>
                  <a:cubicBezTo>
                    <a:pt x="2493" y="0"/>
                    <a:pt x="1864" y="163"/>
                    <a:pt x="1235" y="594"/>
                  </a:cubicBezTo>
                  <a:cubicBezTo>
                    <a:pt x="401" y="1158"/>
                    <a:pt x="1" y="1891"/>
                    <a:pt x="106" y="1962"/>
                  </a:cubicBezTo>
                  <a:cubicBezTo>
                    <a:pt x="114" y="1967"/>
                    <a:pt x="123" y="1970"/>
                    <a:pt x="135" y="1970"/>
                  </a:cubicBezTo>
                  <a:cubicBezTo>
                    <a:pt x="290" y="1970"/>
                    <a:pt x="797" y="1466"/>
                    <a:pt x="1504" y="990"/>
                  </a:cubicBezTo>
                  <a:cubicBezTo>
                    <a:pt x="2257" y="472"/>
                    <a:pt x="2960" y="178"/>
                    <a:pt x="2922" y="47"/>
                  </a:cubicBezTo>
                  <a:cubicBezTo>
                    <a:pt x="2915" y="17"/>
                    <a:pt x="2862" y="0"/>
                    <a:pt x="2772"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20;p30"/>
            <p:cNvSpPr/>
            <p:nvPr/>
          </p:nvSpPr>
          <p:spPr>
            <a:xfrm>
              <a:off x="7211500" y="3638625"/>
              <a:ext cx="69475" cy="54825"/>
            </a:xfrm>
            <a:custGeom>
              <a:avLst/>
              <a:gdLst/>
              <a:ahLst/>
              <a:cxnLst/>
              <a:rect l="l" t="t" r="r" b="b"/>
              <a:pathLst>
                <a:path w="2779" h="2193" extrusionOk="0">
                  <a:moveTo>
                    <a:pt x="2613" y="0"/>
                  </a:moveTo>
                  <a:cubicBezTo>
                    <a:pt x="2348" y="0"/>
                    <a:pt x="1699" y="192"/>
                    <a:pt x="1086" y="699"/>
                  </a:cubicBezTo>
                  <a:cubicBezTo>
                    <a:pt x="297" y="1341"/>
                    <a:pt x="1" y="2137"/>
                    <a:pt x="115" y="2187"/>
                  </a:cubicBezTo>
                  <a:cubicBezTo>
                    <a:pt x="122" y="2191"/>
                    <a:pt x="129" y="2192"/>
                    <a:pt x="136" y="2192"/>
                  </a:cubicBezTo>
                  <a:cubicBezTo>
                    <a:pt x="282" y="2192"/>
                    <a:pt x="717" y="1611"/>
                    <a:pt x="1388" y="1069"/>
                  </a:cubicBezTo>
                  <a:cubicBezTo>
                    <a:pt x="2088" y="489"/>
                    <a:pt x="2778" y="174"/>
                    <a:pt x="2736" y="41"/>
                  </a:cubicBezTo>
                  <a:cubicBezTo>
                    <a:pt x="2730" y="15"/>
                    <a:pt x="2686" y="0"/>
                    <a:pt x="2613"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21;p30"/>
            <p:cNvSpPr/>
            <p:nvPr/>
          </p:nvSpPr>
          <p:spPr>
            <a:xfrm>
              <a:off x="7169375" y="3587850"/>
              <a:ext cx="28650" cy="101650"/>
            </a:xfrm>
            <a:custGeom>
              <a:avLst/>
              <a:gdLst/>
              <a:ahLst/>
              <a:cxnLst/>
              <a:rect l="l" t="t" r="r" b="b"/>
              <a:pathLst>
                <a:path w="1146" h="4066" extrusionOk="0">
                  <a:moveTo>
                    <a:pt x="1009" y="0"/>
                  </a:moveTo>
                  <a:cubicBezTo>
                    <a:pt x="869" y="0"/>
                    <a:pt x="240" y="781"/>
                    <a:pt x="126" y="1965"/>
                  </a:cubicBezTo>
                  <a:cubicBezTo>
                    <a:pt x="0" y="3167"/>
                    <a:pt x="478" y="4066"/>
                    <a:pt x="608" y="4066"/>
                  </a:cubicBezTo>
                  <a:cubicBezTo>
                    <a:pt x="613" y="4066"/>
                    <a:pt x="617" y="4065"/>
                    <a:pt x="620" y="4063"/>
                  </a:cubicBezTo>
                  <a:cubicBezTo>
                    <a:pt x="752" y="4013"/>
                    <a:pt x="481" y="3118"/>
                    <a:pt x="602" y="2012"/>
                  </a:cubicBezTo>
                  <a:cubicBezTo>
                    <a:pt x="703" y="906"/>
                    <a:pt x="1146" y="82"/>
                    <a:pt x="1027" y="6"/>
                  </a:cubicBezTo>
                  <a:cubicBezTo>
                    <a:pt x="1022" y="2"/>
                    <a:pt x="1016" y="0"/>
                    <a:pt x="1009" y="0"/>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22;p30"/>
            <p:cNvSpPr/>
            <p:nvPr/>
          </p:nvSpPr>
          <p:spPr>
            <a:xfrm>
              <a:off x="7303950" y="3223725"/>
              <a:ext cx="43675" cy="729950"/>
            </a:xfrm>
            <a:custGeom>
              <a:avLst/>
              <a:gdLst/>
              <a:ahLst/>
              <a:cxnLst/>
              <a:rect l="l" t="t" r="r" b="b"/>
              <a:pathLst>
                <a:path w="1747" h="29198" extrusionOk="0">
                  <a:moveTo>
                    <a:pt x="132" y="1"/>
                  </a:moveTo>
                  <a:cubicBezTo>
                    <a:pt x="132" y="1"/>
                    <a:pt x="132" y="1"/>
                    <a:pt x="132" y="1"/>
                  </a:cubicBezTo>
                  <a:cubicBezTo>
                    <a:pt x="1" y="8"/>
                    <a:pt x="224" y="6548"/>
                    <a:pt x="634" y="14611"/>
                  </a:cubicBezTo>
                  <a:cubicBezTo>
                    <a:pt x="1043" y="22670"/>
                    <a:pt x="1481" y="29198"/>
                    <a:pt x="1613" y="29198"/>
                  </a:cubicBezTo>
                  <a:cubicBezTo>
                    <a:pt x="1613" y="29198"/>
                    <a:pt x="1613" y="29198"/>
                    <a:pt x="1613" y="29198"/>
                  </a:cubicBezTo>
                  <a:cubicBezTo>
                    <a:pt x="1746" y="29192"/>
                    <a:pt x="1521" y="22648"/>
                    <a:pt x="1112" y="14586"/>
                  </a:cubicBezTo>
                  <a:cubicBezTo>
                    <a:pt x="704" y="6529"/>
                    <a:pt x="266" y="1"/>
                    <a:pt x="132"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23;p30"/>
            <p:cNvSpPr/>
            <p:nvPr/>
          </p:nvSpPr>
          <p:spPr>
            <a:xfrm>
              <a:off x="7151275" y="3228225"/>
              <a:ext cx="170950" cy="241225"/>
            </a:xfrm>
            <a:custGeom>
              <a:avLst/>
              <a:gdLst/>
              <a:ahLst/>
              <a:cxnLst/>
              <a:rect l="l" t="t" r="r" b="b"/>
              <a:pathLst>
                <a:path w="6838" h="9649" extrusionOk="0">
                  <a:moveTo>
                    <a:pt x="157" y="1"/>
                  </a:moveTo>
                  <a:lnTo>
                    <a:pt x="157" y="1"/>
                  </a:lnTo>
                  <a:cubicBezTo>
                    <a:pt x="107" y="1"/>
                    <a:pt x="1" y="709"/>
                    <a:pt x="162" y="1841"/>
                  </a:cubicBezTo>
                  <a:cubicBezTo>
                    <a:pt x="318" y="2973"/>
                    <a:pt x="818" y="4519"/>
                    <a:pt x="1816" y="5970"/>
                  </a:cubicBezTo>
                  <a:cubicBezTo>
                    <a:pt x="2819" y="7418"/>
                    <a:pt x="4087" y="8435"/>
                    <a:pt x="5089" y="8982"/>
                  </a:cubicBezTo>
                  <a:cubicBezTo>
                    <a:pt x="5979" y="9473"/>
                    <a:pt x="6630" y="9648"/>
                    <a:pt x="6777" y="9648"/>
                  </a:cubicBezTo>
                  <a:cubicBezTo>
                    <a:pt x="6797" y="9648"/>
                    <a:pt x="6807" y="9645"/>
                    <a:pt x="6809" y="9640"/>
                  </a:cubicBezTo>
                  <a:cubicBezTo>
                    <a:pt x="6838" y="9564"/>
                    <a:pt x="6191" y="9301"/>
                    <a:pt x="5266" y="8694"/>
                  </a:cubicBezTo>
                  <a:cubicBezTo>
                    <a:pt x="4341" y="8091"/>
                    <a:pt x="3170" y="7083"/>
                    <a:pt x="2210" y="5698"/>
                  </a:cubicBezTo>
                  <a:cubicBezTo>
                    <a:pt x="1258" y="4311"/>
                    <a:pt x="730" y="2859"/>
                    <a:pt x="495" y="1779"/>
                  </a:cubicBezTo>
                  <a:cubicBezTo>
                    <a:pt x="256" y="700"/>
                    <a:pt x="239" y="1"/>
                    <a:pt x="158" y="1"/>
                  </a:cubicBezTo>
                  <a:cubicBezTo>
                    <a:pt x="158" y="1"/>
                    <a:pt x="157" y="1"/>
                    <a:pt x="157"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24;p30"/>
            <p:cNvSpPr/>
            <p:nvPr/>
          </p:nvSpPr>
          <p:spPr>
            <a:xfrm>
              <a:off x="7056000" y="3289325"/>
              <a:ext cx="108875" cy="30875"/>
            </a:xfrm>
            <a:custGeom>
              <a:avLst/>
              <a:gdLst/>
              <a:ahLst/>
              <a:cxnLst/>
              <a:rect l="l" t="t" r="r" b="b"/>
              <a:pathLst>
                <a:path w="4355" h="1235" extrusionOk="0">
                  <a:moveTo>
                    <a:pt x="4200" y="0"/>
                  </a:moveTo>
                  <a:cubicBezTo>
                    <a:pt x="3915" y="0"/>
                    <a:pt x="3097" y="224"/>
                    <a:pt x="2131" y="478"/>
                  </a:cubicBezTo>
                  <a:cubicBezTo>
                    <a:pt x="960" y="789"/>
                    <a:pt x="0" y="1031"/>
                    <a:pt x="20" y="1164"/>
                  </a:cubicBezTo>
                  <a:cubicBezTo>
                    <a:pt x="25" y="1209"/>
                    <a:pt x="154" y="1234"/>
                    <a:pt x="369" y="1234"/>
                  </a:cubicBezTo>
                  <a:cubicBezTo>
                    <a:pt x="770" y="1234"/>
                    <a:pt x="1472" y="1148"/>
                    <a:pt x="2253" y="940"/>
                  </a:cubicBezTo>
                  <a:cubicBezTo>
                    <a:pt x="3455" y="625"/>
                    <a:pt x="4354" y="152"/>
                    <a:pt x="4306" y="32"/>
                  </a:cubicBezTo>
                  <a:cubicBezTo>
                    <a:pt x="4297" y="10"/>
                    <a:pt x="4261" y="0"/>
                    <a:pt x="4200"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25;p30"/>
            <p:cNvSpPr/>
            <p:nvPr/>
          </p:nvSpPr>
          <p:spPr>
            <a:xfrm>
              <a:off x="7247400" y="3783800"/>
              <a:ext cx="88400" cy="74050"/>
            </a:xfrm>
            <a:custGeom>
              <a:avLst/>
              <a:gdLst/>
              <a:ahLst/>
              <a:cxnLst/>
              <a:rect l="l" t="t" r="r" b="b"/>
              <a:pathLst>
                <a:path w="3536" h="2962" extrusionOk="0">
                  <a:moveTo>
                    <a:pt x="2977" y="1"/>
                  </a:moveTo>
                  <a:cubicBezTo>
                    <a:pt x="2919" y="1"/>
                    <a:pt x="2856" y="3"/>
                    <a:pt x="2790" y="7"/>
                  </a:cubicBezTo>
                  <a:cubicBezTo>
                    <a:pt x="2329" y="39"/>
                    <a:pt x="1678" y="234"/>
                    <a:pt x="1116" y="698"/>
                  </a:cubicBezTo>
                  <a:cubicBezTo>
                    <a:pt x="555" y="1162"/>
                    <a:pt x="241" y="1764"/>
                    <a:pt x="123" y="2211"/>
                  </a:cubicBezTo>
                  <a:cubicBezTo>
                    <a:pt x="0" y="2663"/>
                    <a:pt x="41" y="2953"/>
                    <a:pt x="102" y="2961"/>
                  </a:cubicBezTo>
                  <a:cubicBezTo>
                    <a:pt x="103" y="2961"/>
                    <a:pt x="105" y="2961"/>
                    <a:pt x="107" y="2961"/>
                  </a:cubicBezTo>
                  <a:cubicBezTo>
                    <a:pt x="240" y="2961"/>
                    <a:pt x="448" y="1864"/>
                    <a:pt x="1421" y="1067"/>
                  </a:cubicBezTo>
                  <a:cubicBezTo>
                    <a:pt x="2402" y="251"/>
                    <a:pt x="3535" y="266"/>
                    <a:pt x="3529" y="128"/>
                  </a:cubicBezTo>
                  <a:cubicBezTo>
                    <a:pt x="3533" y="78"/>
                    <a:pt x="3329" y="1"/>
                    <a:pt x="2977"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26;p30"/>
            <p:cNvSpPr/>
            <p:nvPr/>
          </p:nvSpPr>
          <p:spPr>
            <a:xfrm>
              <a:off x="3358000" y="1787200"/>
              <a:ext cx="2681282" cy="2036025"/>
            </a:xfrm>
            <a:custGeom>
              <a:avLst/>
              <a:gdLst/>
              <a:ahLst/>
              <a:cxnLst/>
              <a:rect l="l" t="t" r="r" b="b"/>
              <a:pathLst>
                <a:path w="105854" h="81441" extrusionOk="0">
                  <a:moveTo>
                    <a:pt x="105853" y="1"/>
                  </a:moveTo>
                  <a:lnTo>
                    <a:pt x="79170" y="1810"/>
                  </a:lnTo>
                  <a:lnTo>
                    <a:pt x="72865" y="44339"/>
                  </a:lnTo>
                  <a:cubicBezTo>
                    <a:pt x="72440" y="47211"/>
                    <a:pt x="69975" y="49323"/>
                    <a:pt x="67092" y="49323"/>
                  </a:cubicBezTo>
                  <a:cubicBezTo>
                    <a:pt x="67029" y="49323"/>
                    <a:pt x="66966" y="49322"/>
                    <a:pt x="66902" y="49320"/>
                  </a:cubicBezTo>
                  <a:lnTo>
                    <a:pt x="0" y="50263"/>
                  </a:lnTo>
                  <a:lnTo>
                    <a:pt x="899" y="61654"/>
                  </a:lnTo>
                  <a:lnTo>
                    <a:pt x="13094" y="81440"/>
                  </a:lnTo>
                  <a:lnTo>
                    <a:pt x="77864" y="78143"/>
                  </a:lnTo>
                  <a:cubicBezTo>
                    <a:pt x="89660" y="77541"/>
                    <a:pt x="99261" y="68441"/>
                    <a:pt x="100496" y="56694"/>
                  </a:cubicBezTo>
                  <a:lnTo>
                    <a:pt x="105853" y="1"/>
                  </a:lnTo>
                  <a:close/>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27;p30"/>
            <p:cNvSpPr/>
            <p:nvPr/>
          </p:nvSpPr>
          <p:spPr>
            <a:xfrm>
              <a:off x="3394775" y="3206875"/>
              <a:ext cx="3753350" cy="767800"/>
            </a:xfrm>
            <a:custGeom>
              <a:avLst/>
              <a:gdLst/>
              <a:ahLst/>
              <a:cxnLst/>
              <a:rect l="l" t="t" r="r" b="b"/>
              <a:pathLst>
                <a:path w="150134" h="30712" extrusionOk="0">
                  <a:moveTo>
                    <a:pt x="150134" y="1"/>
                  </a:moveTo>
                  <a:lnTo>
                    <a:pt x="1" y="289"/>
                  </a:lnTo>
                  <a:lnTo>
                    <a:pt x="755" y="30712"/>
                  </a:lnTo>
                  <a:lnTo>
                    <a:pt x="148408" y="27426"/>
                  </a:lnTo>
                  <a:lnTo>
                    <a:pt x="150134" y="1"/>
                  </a:lnTo>
                  <a:close/>
                </a:path>
              </a:pathLst>
            </a:custGeom>
            <a:solidFill>
              <a:srgbClr val="B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28;p30"/>
            <p:cNvSpPr/>
            <p:nvPr/>
          </p:nvSpPr>
          <p:spPr>
            <a:xfrm>
              <a:off x="652975" y="3118800"/>
              <a:ext cx="1560100" cy="1006250"/>
            </a:xfrm>
            <a:custGeom>
              <a:avLst/>
              <a:gdLst/>
              <a:ahLst/>
              <a:cxnLst/>
              <a:rect l="l" t="t" r="r" b="b"/>
              <a:pathLst>
                <a:path w="62404" h="40250" extrusionOk="0">
                  <a:moveTo>
                    <a:pt x="39111" y="1"/>
                  </a:moveTo>
                  <a:lnTo>
                    <a:pt x="34381" y="19272"/>
                  </a:lnTo>
                  <a:lnTo>
                    <a:pt x="6917" y="6818"/>
                  </a:lnTo>
                  <a:lnTo>
                    <a:pt x="0" y="21862"/>
                  </a:lnTo>
                  <a:cubicBezTo>
                    <a:pt x="0" y="21862"/>
                    <a:pt x="23599" y="40250"/>
                    <a:pt x="40041" y="40250"/>
                  </a:cubicBezTo>
                  <a:cubicBezTo>
                    <a:pt x="44648" y="40250"/>
                    <a:pt x="48694" y="38806"/>
                    <a:pt x="51501" y="35109"/>
                  </a:cubicBezTo>
                  <a:cubicBezTo>
                    <a:pt x="58577" y="25790"/>
                    <a:pt x="62403" y="5120"/>
                    <a:pt x="62403" y="5120"/>
                  </a:cubicBezTo>
                  <a:lnTo>
                    <a:pt x="39111" y="1"/>
                  </a:ln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29;p30"/>
            <p:cNvSpPr/>
            <p:nvPr/>
          </p:nvSpPr>
          <p:spPr>
            <a:xfrm>
              <a:off x="389250" y="3171050"/>
              <a:ext cx="466700" cy="494850"/>
            </a:xfrm>
            <a:custGeom>
              <a:avLst/>
              <a:gdLst/>
              <a:ahLst/>
              <a:cxnLst/>
              <a:rect l="l" t="t" r="r" b="b"/>
              <a:pathLst>
                <a:path w="18668" h="19794" extrusionOk="0">
                  <a:moveTo>
                    <a:pt x="2062" y="0"/>
                  </a:moveTo>
                  <a:cubicBezTo>
                    <a:pt x="1895" y="0"/>
                    <a:pt x="1763" y="33"/>
                    <a:pt x="1672" y="104"/>
                  </a:cubicBezTo>
                  <a:cubicBezTo>
                    <a:pt x="454" y="1060"/>
                    <a:pt x="860" y="2333"/>
                    <a:pt x="1956" y="3790"/>
                  </a:cubicBezTo>
                  <a:cubicBezTo>
                    <a:pt x="1956" y="3790"/>
                    <a:pt x="458" y="4689"/>
                    <a:pt x="1132" y="6069"/>
                  </a:cubicBezTo>
                  <a:cubicBezTo>
                    <a:pt x="1132" y="6069"/>
                    <a:pt x="0" y="7796"/>
                    <a:pt x="496" y="8990"/>
                  </a:cubicBezTo>
                  <a:cubicBezTo>
                    <a:pt x="915" y="9995"/>
                    <a:pt x="3568" y="15309"/>
                    <a:pt x="10809" y="19793"/>
                  </a:cubicBezTo>
                  <a:lnTo>
                    <a:pt x="16221" y="8706"/>
                  </a:lnTo>
                  <a:cubicBezTo>
                    <a:pt x="16221" y="8706"/>
                    <a:pt x="18668" y="5504"/>
                    <a:pt x="17488" y="2980"/>
                  </a:cubicBezTo>
                  <a:cubicBezTo>
                    <a:pt x="16924" y="1774"/>
                    <a:pt x="15485" y="1145"/>
                    <a:pt x="15485" y="1145"/>
                  </a:cubicBezTo>
                  <a:lnTo>
                    <a:pt x="15198" y="1339"/>
                  </a:lnTo>
                  <a:cubicBezTo>
                    <a:pt x="13802" y="2277"/>
                    <a:pt x="12182" y="2772"/>
                    <a:pt x="10565" y="2772"/>
                  </a:cubicBezTo>
                  <a:cubicBezTo>
                    <a:pt x="9533" y="2772"/>
                    <a:pt x="8503" y="2571"/>
                    <a:pt x="7533" y="2153"/>
                  </a:cubicBezTo>
                  <a:lnTo>
                    <a:pt x="7463" y="2123"/>
                  </a:lnTo>
                  <a:cubicBezTo>
                    <a:pt x="5460" y="1244"/>
                    <a:pt x="3097" y="0"/>
                    <a:pt x="2062" y="0"/>
                  </a:cubicBez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30;p30"/>
            <p:cNvSpPr/>
            <p:nvPr/>
          </p:nvSpPr>
          <p:spPr>
            <a:xfrm>
              <a:off x="433025" y="3263325"/>
              <a:ext cx="181175" cy="98575"/>
            </a:xfrm>
            <a:custGeom>
              <a:avLst/>
              <a:gdLst/>
              <a:ahLst/>
              <a:cxnLst/>
              <a:rect l="l" t="t" r="r" b="b"/>
              <a:pathLst>
                <a:path w="7247" h="3943" extrusionOk="0">
                  <a:moveTo>
                    <a:pt x="1" y="1"/>
                  </a:moveTo>
                  <a:lnTo>
                    <a:pt x="1" y="1"/>
                  </a:lnTo>
                  <a:cubicBezTo>
                    <a:pt x="1949" y="2008"/>
                    <a:pt x="4506" y="3398"/>
                    <a:pt x="7246" y="3942"/>
                  </a:cubicBezTo>
                  <a:lnTo>
                    <a:pt x="1" y="1"/>
                  </a:ln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31;p30"/>
            <p:cNvSpPr/>
            <p:nvPr/>
          </p:nvSpPr>
          <p:spPr>
            <a:xfrm>
              <a:off x="414675" y="3327400"/>
              <a:ext cx="164725" cy="109500"/>
            </a:xfrm>
            <a:custGeom>
              <a:avLst/>
              <a:gdLst/>
              <a:ahLst/>
              <a:cxnLst/>
              <a:rect l="l" t="t" r="r" b="b"/>
              <a:pathLst>
                <a:path w="6589" h="4380" extrusionOk="0">
                  <a:moveTo>
                    <a:pt x="0" y="1"/>
                  </a:moveTo>
                  <a:cubicBezTo>
                    <a:pt x="1102" y="2575"/>
                    <a:pt x="3815" y="4154"/>
                    <a:pt x="6588" y="4379"/>
                  </a:cubicBezTo>
                  <a:lnTo>
                    <a:pt x="0" y="1"/>
                  </a:ln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32;p30"/>
            <p:cNvSpPr/>
            <p:nvPr/>
          </p:nvSpPr>
          <p:spPr>
            <a:xfrm>
              <a:off x="1276000" y="2604750"/>
              <a:ext cx="2137650" cy="1369900"/>
            </a:xfrm>
            <a:custGeom>
              <a:avLst/>
              <a:gdLst/>
              <a:ahLst/>
              <a:cxnLst/>
              <a:rect l="l" t="t" r="r" b="b"/>
              <a:pathLst>
                <a:path w="85506" h="54796" extrusionOk="0">
                  <a:moveTo>
                    <a:pt x="43933" y="1"/>
                  </a:moveTo>
                  <a:cubicBezTo>
                    <a:pt x="39512" y="1"/>
                    <a:pt x="33374" y="1162"/>
                    <a:pt x="24174" y="3593"/>
                  </a:cubicBezTo>
                  <a:cubicBezTo>
                    <a:pt x="1" y="9978"/>
                    <a:pt x="12597" y="42422"/>
                    <a:pt x="12597" y="43113"/>
                  </a:cubicBezTo>
                  <a:lnTo>
                    <a:pt x="16632" y="54795"/>
                  </a:lnTo>
                  <a:lnTo>
                    <a:pt x="85506" y="54795"/>
                  </a:lnTo>
                  <a:lnTo>
                    <a:pt x="84765" y="17300"/>
                  </a:lnTo>
                  <a:lnTo>
                    <a:pt x="64338" y="20504"/>
                  </a:lnTo>
                  <a:cubicBezTo>
                    <a:pt x="64338" y="20504"/>
                    <a:pt x="62025" y="15119"/>
                    <a:pt x="57673" y="8769"/>
                  </a:cubicBezTo>
                  <a:cubicBezTo>
                    <a:pt x="53774" y="3077"/>
                    <a:pt x="51127" y="1"/>
                    <a:pt x="43933"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33;p30"/>
            <p:cNvSpPr/>
            <p:nvPr/>
          </p:nvSpPr>
          <p:spPr>
            <a:xfrm>
              <a:off x="1681900" y="2172200"/>
              <a:ext cx="542550" cy="769125"/>
            </a:xfrm>
            <a:custGeom>
              <a:avLst/>
              <a:gdLst/>
              <a:ahLst/>
              <a:cxnLst/>
              <a:rect l="l" t="t" r="r" b="b"/>
              <a:pathLst>
                <a:path w="21702" h="30765" extrusionOk="0">
                  <a:moveTo>
                    <a:pt x="13592" y="1"/>
                  </a:moveTo>
                  <a:lnTo>
                    <a:pt x="1" y="17412"/>
                  </a:lnTo>
                  <a:lnTo>
                    <a:pt x="2633" y="24692"/>
                  </a:lnTo>
                  <a:cubicBezTo>
                    <a:pt x="3981" y="28416"/>
                    <a:pt x="7500" y="30764"/>
                    <a:pt x="11283" y="30764"/>
                  </a:cubicBezTo>
                  <a:cubicBezTo>
                    <a:pt x="12125" y="30764"/>
                    <a:pt x="12979" y="30648"/>
                    <a:pt x="13826" y="30405"/>
                  </a:cubicBezTo>
                  <a:cubicBezTo>
                    <a:pt x="18892" y="28951"/>
                    <a:pt x="21701" y="23548"/>
                    <a:pt x="19986" y="18567"/>
                  </a:cubicBezTo>
                  <a:lnTo>
                    <a:pt x="13592" y="1"/>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34;p30"/>
            <p:cNvSpPr/>
            <p:nvPr/>
          </p:nvSpPr>
          <p:spPr>
            <a:xfrm>
              <a:off x="1688825" y="2282525"/>
              <a:ext cx="464050" cy="506550"/>
            </a:xfrm>
            <a:custGeom>
              <a:avLst/>
              <a:gdLst/>
              <a:ahLst/>
              <a:cxnLst/>
              <a:rect l="l" t="t" r="r" b="b"/>
              <a:pathLst>
                <a:path w="18562" h="20262" extrusionOk="0">
                  <a:moveTo>
                    <a:pt x="12884" y="1"/>
                  </a:moveTo>
                  <a:lnTo>
                    <a:pt x="0" y="13852"/>
                  </a:lnTo>
                  <a:lnTo>
                    <a:pt x="2069" y="20261"/>
                  </a:lnTo>
                  <a:cubicBezTo>
                    <a:pt x="2069" y="20261"/>
                    <a:pt x="18562" y="19593"/>
                    <a:pt x="12884" y="1"/>
                  </a:cubicBez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35;p30"/>
            <p:cNvSpPr/>
            <p:nvPr/>
          </p:nvSpPr>
          <p:spPr>
            <a:xfrm>
              <a:off x="1957650" y="1992100"/>
              <a:ext cx="160125" cy="207375"/>
            </a:xfrm>
            <a:custGeom>
              <a:avLst/>
              <a:gdLst/>
              <a:ahLst/>
              <a:cxnLst/>
              <a:rect l="l" t="t" r="r" b="b"/>
              <a:pathLst>
                <a:path w="6405" h="8295" extrusionOk="0">
                  <a:moveTo>
                    <a:pt x="3091" y="1"/>
                  </a:moveTo>
                  <a:cubicBezTo>
                    <a:pt x="2626" y="1"/>
                    <a:pt x="2157" y="129"/>
                    <a:pt x="1736" y="331"/>
                  </a:cubicBezTo>
                  <a:cubicBezTo>
                    <a:pt x="1096" y="640"/>
                    <a:pt x="544" y="1107"/>
                    <a:pt x="0" y="1568"/>
                  </a:cubicBezTo>
                  <a:lnTo>
                    <a:pt x="1499" y="8238"/>
                  </a:lnTo>
                  <a:cubicBezTo>
                    <a:pt x="1707" y="8276"/>
                    <a:pt x="1916" y="8295"/>
                    <a:pt x="2124" y="8295"/>
                  </a:cubicBezTo>
                  <a:cubicBezTo>
                    <a:pt x="3549" y="8295"/>
                    <a:pt x="4948" y="7439"/>
                    <a:pt x="5627" y="6160"/>
                  </a:cubicBezTo>
                  <a:cubicBezTo>
                    <a:pt x="6405" y="4693"/>
                    <a:pt x="6243" y="2781"/>
                    <a:pt x="5318" y="1383"/>
                  </a:cubicBezTo>
                  <a:cubicBezTo>
                    <a:pt x="4947" y="822"/>
                    <a:pt x="4440" y="324"/>
                    <a:pt x="3810" y="114"/>
                  </a:cubicBezTo>
                  <a:cubicBezTo>
                    <a:pt x="3576" y="36"/>
                    <a:pt x="3334" y="1"/>
                    <a:pt x="3091"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36;p30"/>
            <p:cNvSpPr/>
            <p:nvPr/>
          </p:nvSpPr>
          <p:spPr>
            <a:xfrm>
              <a:off x="2003700" y="2018825"/>
              <a:ext cx="88850" cy="130175"/>
            </a:xfrm>
            <a:custGeom>
              <a:avLst/>
              <a:gdLst/>
              <a:ahLst/>
              <a:cxnLst/>
              <a:rect l="l" t="t" r="r" b="b"/>
              <a:pathLst>
                <a:path w="3554" h="5207" extrusionOk="0">
                  <a:moveTo>
                    <a:pt x="1062" y="0"/>
                  </a:moveTo>
                  <a:cubicBezTo>
                    <a:pt x="1020" y="0"/>
                    <a:pt x="980" y="21"/>
                    <a:pt x="954" y="71"/>
                  </a:cubicBezTo>
                  <a:cubicBezTo>
                    <a:pt x="567" y="825"/>
                    <a:pt x="302" y="1583"/>
                    <a:pt x="85" y="2393"/>
                  </a:cubicBezTo>
                  <a:lnTo>
                    <a:pt x="85" y="2393"/>
                  </a:lnTo>
                  <a:cubicBezTo>
                    <a:pt x="61" y="2463"/>
                    <a:pt x="41" y="2537"/>
                    <a:pt x="26" y="2614"/>
                  </a:cubicBezTo>
                  <a:lnTo>
                    <a:pt x="27" y="2615"/>
                  </a:lnTo>
                  <a:lnTo>
                    <a:pt x="27" y="2615"/>
                  </a:lnTo>
                  <a:cubicBezTo>
                    <a:pt x="1" y="2723"/>
                    <a:pt x="100" y="2812"/>
                    <a:pt x="193" y="2812"/>
                  </a:cubicBezTo>
                  <a:cubicBezTo>
                    <a:pt x="240" y="2812"/>
                    <a:pt x="285" y="2789"/>
                    <a:pt x="310" y="2734"/>
                  </a:cubicBezTo>
                  <a:cubicBezTo>
                    <a:pt x="545" y="2232"/>
                    <a:pt x="902" y="2027"/>
                    <a:pt x="1256" y="2027"/>
                  </a:cubicBezTo>
                  <a:cubicBezTo>
                    <a:pt x="1932" y="2027"/>
                    <a:pt x="2594" y="2779"/>
                    <a:pt x="2350" y="3641"/>
                  </a:cubicBezTo>
                  <a:cubicBezTo>
                    <a:pt x="2189" y="4210"/>
                    <a:pt x="1684" y="4519"/>
                    <a:pt x="1256" y="4875"/>
                  </a:cubicBezTo>
                  <a:cubicBezTo>
                    <a:pt x="1134" y="4977"/>
                    <a:pt x="1226" y="5207"/>
                    <a:pt x="1382" y="5207"/>
                  </a:cubicBezTo>
                  <a:cubicBezTo>
                    <a:pt x="1386" y="5207"/>
                    <a:pt x="1390" y="5207"/>
                    <a:pt x="1394" y="5206"/>
                  </a:cubicBezTo>
                  <a:cubicBezTo>
                    <a:pt x="2829" y="5093"/>
                    <a:pt x="3553" y="3236"/>
                    <a:pt x="2692" y="2111"/>
                  </a:cubicBezTo>
                  <a:cubicBezTo>
                    <a:pt x="2364" y="1683"/>
                    <a:pt x="1879" y="1473"/>
                    <a:pt x="1410" y="1473"/>
                  </a:cubicBezTo>
                  <a:cubicBezTo>
                    <a:pt x="1113" y="1473"/>
                    <a:pt x="823" y="1557"/>
                    <a:pt x="583" y="1725"/>
                  </a:cubicBezTo>
                  <a:lnTo>
                    <a:pt x="583" y="1725"/>
                  </a:lnTo>
                  <a:cubicBezTo>
                    <a:pt x="750" y="1207"/>
                    <a:pt x="960" y="703"/>
                    <a:pt x="1196" y="213"/>
                  </a:cubicBezTo>
                  <a:cubicBezTo>
                    <a:pt x="1249" y="102"/>
                    <a:pt x="1154" y="0"/>
                    <a:pt x="1062" y="0"/>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37;p30"/>
            <p:cNvSpPr/>
            <p:nvPr/>
          </p:nvSpPr>
          <p:spPr>
            <a:xfrm>
              <a:off x="1336950" y="1722950"/>
              <a:ext cx="697825" cy="920650"/>
            </a:xfrm>
            <a:custGeom>
              <a:avLst/>
              <a:gdLst/>
              <a:ahLst/>
              <a:cxnLst/>
              <a:rect l="l" t="t" r="r" b="b"/>
              <a:pathLst>
                <a:path w="27913" h="36826" extrusionOk="0">
                  <a:moveTo>
                    <a:pt x="15841" y="0"/>
                  </a:moveTo>
                  <a:cubicBezTo>
                    <a:pt x="14653" y="0"/>
                    <a:pt x="13319" y="182"/>
                    <a:pt x="11816" y="565"/>
                  </a:cubicBezTo>
                  <a:cubicBezTo>
                    <a:pt x="11816" y="565"/>
                    <a:pt x="0" y="2481"/>
                    <a:pt x="2264" y="18748"/>
                  </a:cubicBezTo>
                  <a:cubicBezTo>
                    <a:pt x="4190" y="32581"/>
                    <a:pt x="8679" y="36826"/>
                    <a:pt x="13699" y="36826"/>
                  </a:cubicBezTo>
                  <a:cubicBezTo>
                    <a:pt x="14822" y="36826"/>
                    <a:pt x="15971" y="36613"/>
                    <a:pt x="17125" y="36248"/>
                  </a:cubicBezTo>
                  <a:cubicBezTo>
                    <a:pt x="24606" y="33880"/>
                    <a:pt x="27913" y="28810"/>
                    <a:pt x="26758" y="20191"/>
                  </a:cubicBezTo>
                  <a:cubicBezTo>
                    <a:pt x="25247" y="8907"/>
                    <a:pt x="24147" y="0"/>
                    <a:pt x="15841"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38;p30"/>
            <p:cNvSpPr/>
            <p:nvPr/>
          </p:nvSpPr>
          <p:spPr>
            <a:xfrm>
              <a:off x="1578025" y="2031625"/>
              <a:ext cx="138925" cy="288725"/>
            </a:xfrm>
            <a:custGeom>
              <a:avLst/>
              <a:gdLst/>
              <a:ahLst/>
              <a:cxnLst/>
              <a:rect l="l" t="t" r="r" b="b"/>
              <a:pathLst>
                <a:path w="5557" h="11549" extrusionOk="0">
                  <a:moveTo>
                    <a:pt x="162" y="0"/>
                  </a:moveTo>
                  <a:cubicBezTo>
                    <a:pt x="81" y="0"/>
                    <a:pt x="1" y="67"/>
                    <a:pt x="24" y="172"/>
                  </a:cubicBezTo>
                  <a:lnTo>
                    <a:pt x="24" y="174"/>
                  </a:lnTo>
                  <a:cubicBezTo>
                    <a:pt x="702" y="3407"/>
                    <a:pt x="1589" y="6756"/>
                    <a:pt x="2741" y="9854"/>
                  </a:cubicBezTo>
                  <a:cubicBezTo>
                    <a:pt x="3069" y="10737"/>
                    <a:pt x="3635" y="11549"/>
                    <a:pt x="4434" y="11549"/>
                  </a:cubicBezTo>
                  <a:cubicBezTo>
                    <a:pt x="4697" y="11549"/>
                    <a:pt x="4986" y="11460"/>
                    <a:pt x="5300" y="11258"/>
                  </a:cubicBezTo>
                  <a:cubicBezTo>
                    <a:pt x="5556" y="11092"/>
                    <a:pt x="5403" y="10730"/>
                    <a:pt x="5157" y="10730"/>
                  </a:cubicBezTo>
                  <a:cubicBezTo>
                    <a:pt x="5112" y="10730"/>
                    <a:pt x="5063" y="10742"/>
                    <a:pt x="5014" y="10770"/>
                  </a:cubicBezTo>
                  <a:cubicBezTo>
                    <a:pt x="4891" y="10839"/>
                    <a:pt x="4770" y="10872"/>
                    <a:pt x="4651" y="10872"/>
                  </a:cubicBezTo>
                  <a:cubicBezTo>
                    <a:pt x="3170" y="10872"/>
                    <a:pt x="2048" y="5834"/>
                    <a:pt x="1848" y="5161"/>
                  </a:cubicBezTo>
                  <a:cubicBezTo>
                    <a:pt x="1341" y="3470"/>
                    <a:pt x="861" y="1771"/>
                    <a:pt x="294" y="98"/>
                  </a:cubicBezTo>
                  <a:cubicBezTo>
                    <a:pt x="270" y="30"/>
                    <a:pt x="216" y="0"/>
                    <a:pt x="162" y="0"/>
                  </a:cubicBezTo>
                  <a:close/>
                </a:path>
              </a:pathLst>
            </a:custGeom>
            <a:solidFill>
              <a:srgbClr val="9B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39;p30"/>
            <p:cNvSpPr/>
            <p:nvPr/>
          </p:nvSpPr>
          <p:spPr>
            <a:xfrm>
              <a:off x="1662900" y="2126925"/>
              <a:ext cx="59525" cy="53975"/>
            </a:xfrm>
            <a:custGeom>
              <a:avLst/>
              <a:gdLst/>
              <a:ahLst/>
              <a:cxnLst/>
              <a:rect l="l" t="t" r="r" b="b"/>
              <a:pathLst>
                <a:path w="2381" h="2159" extrusionOk="0">
                  <a:moveTo>
                    <a:pt x="1179" y="0"/>
                  </a:moveTo>
                  <a:cubicBezTo>
                    <a:pt x="1073" y="0"/>
                    <a:pt x="965" y="17"/>
                    <a:pt x="859" y="51"/>
                  </a:cubicBezTo>
                  <a:cubicBezTo>
                    <a:pt x="303" y="231"/>
                    <a:pt x="0" y="837"/>
                    <a:pt x="185" y="1404"/>
                  </a:cubicBezTo>
                  <a:cubicBezTo>
                    <a:pt x="333" y="1864"/>
                    <a:pt x="753" y="2158"/>
                    <a:pt x="1203" y="2158"/>
                  </a:cubicBezTo>
                  <a:cubicBezTo>
                    <a:pt x="1309" y="2158"/>
                    <a:pt x="1416" y="2142"/>
                    <a:pt x="1522" y="2108"/>
                  </a:cubicBezTo>
                  <a:cubicBezTo>
                    <a:pt x="2078" y="1928"/>
                    <a:pt x="2381" y="1322"/>
                    <a:pt x="2198" y="754"/>
                  </a:cubicBezTo>
                  <a:cubicBezTo>
                    <a:pt x="2050" y="294"/>
                    <a:pt x="1629" y="0"/>
                    <a:pt x="1179"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40;p30"/>
            <p:cNvSpPr/>
            <p:nvPr/>
          </p:nvSpPr>
          <p:spPr>
            <a:xfrm>
              <a:off x="1479125" y="2186250"/>
              <a:ext cx="59525" cy="53975"/>
            </a:xfrm>
            <a:custGeom>
              <a:avLst/>
              <a:gdLst/>
              <a:ahLst/>
              <a:cxnLst/>
              <a:rect l="l" t="t" r="r" b="b"/>
              <a:pathLst>
                <a:path w="2381" h="2159" extrusionOk="0">
                  <a:moveTo>
                    <a:pt x="1177" y="1"/>
                  </a:moveTo>
                  <a:cubicBezTo>
                    <a:pt x="1071" y="1"/>
                    <a:pt x="964" y="17"/>
                    <a:pt x="859" y="51"/>
                  </a:cubicBezTo>
                  <a:cubicBezTo>
                    <a:pt x="303" y="231"/>
                    <a:pt x="0" y="837"/>
                    <a:pt x="185" y="1405"/>
                  </a:cubicBezTo>
                  <a:cubicBezTo>
                    <a:pt x="333" y="1865"/>
                    <a:pt x="754" y="2158"/>
                    <a:pt x="1204" y="2158"/>
                  </a:cubicBezTo>
                  <a:cubicBezTo>
                    <a:pt x="1310" y="2158"/>
                    <a:pt x="1418" y="2142"/>
                    <a:pt x="1524" y="2108"/>
                  </a:cubicBezTo>
                  <a:cubicBezTo>
                    <a:pt x="2080" y="1928"/>
                    <a:pt x="2381" y="1322"/>
                    <a:pt x="2198" y="755"/>
                  </a:cubicBezTo>
                  <a:cubicBezTo>
                    <a:pt x="2050" y="295"/>
                    <a:pt x="1628" y="1"/>
                    <a:pt x="1177"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41;p30"/>
            <p:cNvSpPr/>
            <p:nvPr/>
          </p:nvSpPr>
          <p:spPr>
            <a:xfrm>
              <a:off x="1450700" y="2076625"/>
              <a:ext cx="106500" cy="54850"/>
            </a:xfrm>
            <a:custGeom>
              <a:avLst/>
              <a:gdLst/>
              <a:ahLst/>
              <a:cxnLst/>
              <a:rect l="l" t="t" r="r" b="b"/>
              <a:pathLst>
                <a:path w="4260" h="2194" extrusionOk="0">
                  <a:moveTo>
                    <a:pt x="3170" y="1"/>
                  </a:moveTo>
                  <a:cubicBezTo>
                    <a:pt x="1891" y="1"/>
                    <a:pt x="301" y="775"/>
                    <a:pt x="33" y="1956"/>
                  </a:cubicBezTo>
                  <a:cubicBezTo>
                    <a:pt x="0" y="2099"/>
                    <a:pt x="103" y="2193"/>
                    <a:pt x="219" y="2193"/>
                  </a:cubicBezTo>
                  <a:cubicBezTo>
                    <a:pt x="265" y="2193"/>
                    <a:pt x="314" y="2178"/>
                    <a:pt x="356" y="2145"/>
                  </a:cubicBezTo>
                  <a:lnTo>
                    <a:pt x="356" y="2143"/>
                  </a:lnTo>
                  <a:cubicBezTo>
                    <a:pt x="883" y="1728"/>
                    <a:pt x="1239" y="1218"/>
                    <a:pt x="1873" y="925"/>
                  </a:cubicBezTo>
                  <a:cubicBezTo>
                    <a:pt x="2362" y="700"/>
                    <a:pt x="2831" y="657"/>
                    <a:pt x="3324" y="657"/>
                  </a:cubicBezTo>
                  <a:cubicBezTo>
                    <a:pt x="3514" y="657"/>
                    <a:pt x="3708" y="663"/>
                    <a:pt x="3908" y="668"/>
                  </a:cubicBezTo>
                  <a:cubicBezTo>
                    <a:pt x="3911" y="668"/>
                    <a:pt x="3914" y="668"/>
                    <a:pt x="3917" y="668"/>
                  </a:cubicBezTo>
                  <a:cubicBezTo>
                    <a:pt x="4233" y="668"/>
                    <a:pt x="4260" y="226"/>
                    <a:pt x="3980" y="127"/>
                  </a:cubicBezTo>
                  <a:cubicBezTo>
                    <a:pt x="3739" y="41"/>
                    <a:pt x="3463" y="1"/>
                    <a:pt x="3170"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42;p30"/>
            <p:cNvSpPr/>
            <p:nvPr/>
          </p:nvSpPr>
          <p:spPr>
            <a:xfrm>
              <a:off x="1663675" y="1999025"/>
              <a:ext cx="106525" cy="54850"/>
            </a:xfrm>
            <a:custGeom>
              <a:avLst/>
              <a:gdLst/>
              <a:ahLst/>
              <a:cxnLst/>
              <a:rect l="l" t="t" r="r" b="b"/>
              <a:pathLst>
                <a:path w="4261" h="2194" extrusionOk="0">
                  <a:moveTo>
                    <a:pt x="3171" y="1"/>
                  </a:moveTo>
                  <a:cubicBezTo>
                    <a:pt x="1891" y="1"/>
                    <a:pt x="301" y="774"/>
                    <a:pt x="33" y="1956"/>
                  </a:cubicBezTo>
                  <a:cubicBezTo>
                    <a:pt x="0" y="2099"/>
                    <a:pt x="104" y="2193"/>
                    <a:pt x="220" y="2193"/>
                  </a:cubicBezTo>
                  <a:cubicBezTo>
                    <a:pt x="267" y="2193"/>
                    <a:pt x="315" y="2178"/>
                    <a:pt x="358" y="2144"/>
                  </a:cubicBezTo>
                  <a:lnTo>
                    <a:pt x="356" y="2143"/>
                  </a:lnTo>
                  <a:cubicBezTo>
                    <a:pt x="885" y="1727"/>
                    <a:pt x="1239" y="1217"/>
                    <a:pt x="1874" y="925"/>
                  </a:cubicBezTo>
                  <a:cubicBezTo>
                    <a:pt x="2363" y="700"/>
                    <a:pt x="2831" y="656"/>
                    <a:pt x="3325" y="656"/>
                  </a:cubicBezTo>
                  <a:cubicBezTo>
                    <a:pt x="3514" y="656"/>
                    <a:pt x="3708" y="663"/>
                    <a:pt x="3908" y="668"/>
                  </a:cubicBezTo>
                  <a:cubicBezTo>
                    <a:pt x="3911" y="668"/>
                    <a:pt x="3914" y="668"/>
                    <a:pt x="3917" y="668"/>
                  </a:cubicBezTo>
                  <a:cubicBezTo>
                    <a:pt x="4233" y="668"/>
                    <a:pt x="4260" y="226"/>
                    <a:pt x="3982" y="127"/>
                  </a:cubicBezTo>
                  <a:cubicBezTo>
                    <a:pt x="3741" y="41"/>
                    <a:pt x="3464" y="1"/>
                    <a:pt x="3171"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43;p30"/>
            <p:cNvSpPr/>
            <p:nvPr/>
          </p:nvSpPr>
          <p:spPr>
            <a:xfrm>
              <a:off x="1675425" y="2317650"/>
              <a:ext cx="94950" cy="66375"/>
            </a:xfrm>
            <a:custGeom>
              <a:avLst/>
              <a:gdLst/>
              <a:ahLst/>
              <a:cxnLst/>
              <a:rect l="l" t="t" r="r" b="b"/>
              <a:pathLst>
                <a:path w="3798" h="2655" extrusionOk="0">
                  <a:moveTo>
                    <a:pt x="3287" y="0"/>
                  </a:moveTo>
                  <a:cubicBezTo>
                    <a:pt x="3203" y="0"/>
                    <a:pt x="3124" y="47"/>
                    <a:pt x="3096" y="152"/>
                  </a:cubicBezTo>
                  <a:cubicBezTo>
                    <a:pt x="2928" y="799"/>
                    <a:pt x="2941" y="1395"/>
                    <a:pt x="2316" y="1819"/>
                  </a:cubicBezTo>
                  <a:cubicBezTo>
                    <a:pt x="2021" y="2020"/>
                    <a:pt x="1732" y="2092"/>
                    <a:pt x="1441" y="2092"/>
                  </a:cubicBezTo>
                  <a:cubicBezTo>
                    <a:pt x="1055" y="2092"/>
                    <a:pt x="666" y="1964"/>
                    <a:pt x="255" y="1844"/>
                  </a:cubicBezTo>
                  <a:cubicBezTo>
                    <a:pt x="237" y="1838"/>
                    <a:pt x="220" y="1836"/>
                    <a:pt x="204" y="1836"/>
                  </a:cubicBezTo>
                  <a:cubicBezTo>
                    <a:pt x="65" y="1836"/>
                    <a:pt x="1" y="2016"/>
                    <a:pt x="90" y="2125"/>
                  </a:cubicBezTo>
                  <a:lnTo>
                    <a:pt x="92" y="2125"/>
                  </a:lnTo>
                  <a:cubicBezTo>
                    <a:pt x="398" y="2495"/>
                    <a:pt x="872" y="2655"/>
                    <a:pt x="1355" y="2655"/>
                  </a:cubicBezTo>
                  <a:cubicBezTo>
                    <a:pt x="1782" y="2655"/>
                    <a:pt x="2215" y="2530"/>
                    <a:pt x="2548" y="2317"/>
                  </a:cubicBezTo>
                  <a:cubicBezTo>
                    <a:pt x="3176" y="1912"/>
                    <a:pt x="3797" y="916"/>
                    <a:pt x="3507" y="152"/>
                  </a:cubicBezTo>
                  <a:cubicBezTo>
                    <a:pt x="3471" y="56"/>
                    <a:pt x="3377" y="0"/>
                    <a:pt x="3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44;p30"/>
            <p:cNvSpPr/>
            <p:nvPr/>
          </p:nvSpPr>
          <p:spPr>
            <a:xfrm>
              <a:off x="1410200" y="1709125"/>
              <a:ext cx="565875" cy="374650"/>
            </a:xfrm>
            <a:custGeom>
              <a:avLst/>
              <a:gdLst/>
              <a:ahLst/>
              <a:cxnLst/>
              <a:rect l="l" t="t" r="r" b="b"/>
              <a:pathLst>
                <a:path w="22635" h="14986" extrusionOk="0">
                  <a:moveTo>
                    <a:pt x="13835" y="0"/>
                  </a:moveTo>
                  <a:cubicBezTo>
                    <a:pt x="12938" y="0"/>
                    <a:pt x="12028" y="89"/>
                    <a:pt x="11147" y="193"/>
                  </a:cubicBezTo>
                  <a:cubicBezTo>
                    <a:pt x="8943" y="455"/>
                    <a:pt x="6709" y="787"/>
                    <a:pt x="4701" y="1729"/>
                  </a:cubicBezTo>
                  <a:cubicBezTo>
                    <a:pt x="2692" y="2672"/>
                    <a:pt x="909" y="4314"/>
                    <a:pt x="292" y="6445"/>
                  </a:cubicBezTo>
                  <a:cubicBezTo>
                    <a:pt x="55" y="7271"/>
                    <a:pt x="1" y="8171"/>
                    <a:pt x="300" y="8977"/>
                  </a:cubicBezTo>
                  <a:cubicBezTo>
                    <a:pt x="599" y="9781"/>
                    <a:pt x="1293" y="10464"/>
                    <a:pt x="2139" y="10606"/>
                  </a:cubicBezTo>
                  <a:cubicBezTo>
                    <a:pt x="2235" y="10622"/>
                    <a:pt x="2333" y="10630"/>
                    <a:pt x="2430" y="10630"/>
                  </a:cubicBezTo>
                  <a:cubicBezTo>
                    <a:pt x="3192" y="10630"/>
                    <a:pt x="3961" y="10153"/>
                    <a:pt x="4170" y="9423"/>
                  </a:cubicBezTo>
                  <a:cubicBezTo>
                    <a:pt x="4917" y="10024"/>
                    <a:pt x="5864" y="10311"/>
                    <a:pt x="6818" y="10311"/>
                  </a:cubicBezTo>
                  <a:cubicBezTo>
                    <a:pt x="8226" y="10311"/>
                    <a:pt x="9648" y="9686"/>
                    <a:pt x="10459" y="8526"/>
                  </a:cubicBezTo>
                  <a:cubicBezTo>
                    <a:pt x="10912" y="9330"/>
                    <a:pt x="11822" y="9846"/>
                    <a:pt x="12741" y="9846"/>
                  </a:cubicBezTo>
                  <a:cubicBezTo>
                    <a:pt x="12828" y="9846"/>
                    <a:pt x="12914" y="9842"/>
                    <a:pt x="13001" y="9832"/>
                  </a:cubicBezTo>
                  <a:cubicBezTo>
                    <a:pt x="14004" y="9722"/>
                    <a:pt x="14908" y="8974"/>
                    <a:pt x="15201" y="8008"/>
                  </a:cubicBezTo>
                  <a:cubicBezTo>
                    <a:pt x="16835" y="9140"/>
                    <a:pt x="18056" y="10854"/>
                    <a:pt x="18591" y="12767"/>
                  </a:cubicBezTo>
                  <a:cubicBezTo>
                    <a:pt x="18821" y="13586"/>
                    <a:pt x="19031" y="14572"/>
                    <a:pt x="19818" y="14895"/>
                  </a:cubicBezTo>
                  <a:cubicBezTo>
                    <a:pt x="19969" y="14957"/>
                    <a:pt x="20126" y="14985"/>
                    <a:pt x="20285" y="14985"/>
                  </a:cubicBezTo>
                  <a:cubicBezTo>
                    <a:pt x="20798" y="14985"/>
                    <a:pt x="21320" y="14687"/>
                    <a:pt x="21650" y="14274"/>
                  </a:cubicBezTo>
                  <a:cubicBezTo>
                    <a:pt x="22081" y="13734"/>
                    <a:pt x="22259" y="13041"/>
                    <a:pt x="22427" y="12370"/>
                  </a:cubicBezTo>
                  <a:lnTo>
                    <a:pt x="22428" y="12370"/>
                  </a:lnTo>
                  <a:cubicBezTo>
                    <a:pt x="22634" y="9728"/>
                    <a:pt x="21889" y="6876"/>
                    <a:pt x="20745" y="4487"/>
                  </a:cubicBezTo>
                  <a:cubicBezTo>
                    <a:pt x="20063" y="3065"/>
                    <a:pt x="19116" y="1710"/>
                    <a:pt x="17759" y="909"/>
                  </a:cubicBezTo>
                  <a:cubicBezTo>
                    <a:pt x="16578" y="212"/>
                    <a:pt x="15221" y="0"/>
                    <a:pt x="13835" y="0"/>
                  </a:cubicBezTo>
                  <a:close/>
                </a:path>
              </a:pathLst>
            </a:custGeom>
            <a:solidFill>
              <a:srgbClr val="36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45;p30"/>
            <p:cNvSpPr/>
            <p:nvPr/>
          </p:nvSpPr>
          <p:spPr>
            <a:xfrm>
              <a:off x="264025" y="2704800"/>
              <a:ext cx="721500" cy="304175"/>
            </a:xfrm>
            <a:custGeom>
              <a:avLst/>
              <a:gdLst/>
              <a:ahLst/>
              <a:cxnLst/>
              <a:rect l="l" t="t" r="r" b="b"/>
              <a:pathLst>
                <a:path w="28860" h="12167" extrusionOk="0">
                  <a:moveTo>
                    <a:pt x="26365" y="0"/>
                  </a:moveTo>
                  <a:lnTo>
                    <a:pt x="9765" y="8430"/>
                  </a:lnTo>
                  <a:lnTo>
                    <a:pt x="2837" y="2397"/>
                  </a:lnTo>
                  <a:lnTo>
                    <a:pt x="1" y="4519"/>
                  </a:lnTo>
                  <a:lnTo>
                    <a:pt x="7822" y="12166"/>
                  </a:lnTo>
                  <a:lnTo>
                    <a:pt x="12614" y="12166"/>
                  </a:lnTo>
                  <a:lnTo>
                    <a:pt x="28859" y="1697"/>
                  </a:lnTo>
                  <a:lnTo>
                    <a:pt x="26365" y="0"/>
                  </a:lnTo>
                  <a:close/>
                </a:path>
              </a:pathLst>
            </a:custGeom>
            <a:solidFill>
              <a:srgbClr val="EAE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46;p30"/>
            <p:cNvSpPr/>
            <p:nvPr/>
          </p:nvSpPr>
          <p:spPr>
            <a:xfrm>
              <a:off x="238125" y="2733425"/>
              <a:ext cx="1148225" cy="905500"/>
            </a:xfrm>
            <a:custGeom>
              <a:avLst/>
              <a:gdLst/>
              <a:ahLst/>
              <a:cxnLst/>
              <a:rect l="l" t="t" r="r" b="b"/>
              <a:pathLst>
                <a:path w="45929" h="36220" extrusionOk="0">
                  <a:moveTo>
                    <a:pt x="30879" y="1"/>
                  </a:moveTo>
                  <a:lnTo>
                    <a:pt x="11419" y="10767"/>
                  </a:lnTo>
                  <a:lnTo>
                    <a:pt x="7797" y="9984"/>
                  </a:lnTo>
                  <a:lnTo>
                    <a:pt x="0" y="2597"/>
                  </a:lnTo>
                  <a:lnTo>
                    <a:pt x="24055" y="35556"/>
                  </a:lnTo>
                  <a:lnTo>
                    <a:pt x="26712" y="36219"/>
                  </a:lnTo>
                  <a:lnTo>
                    <a:pt x="45929" y="24186"/>
                  </a:lnTo>
                  <a:lnTo>
                    <a:pt x="30879" y="1"/>
                  </a:lnTo>
                  <a:close/>
                </a:path>
              </a:pathLst>
            </a:custGeom>
            <a:solidFill>
              <a:srgbClr val="6D39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47;p30"/>
            <p:cNvSpPr/>
            <p:nvPr/>
          </p:nvSpPr>
          <p:spPr>
            <a:xfrm>
              <a:off x="433025" y="2983025"/>
              <a:ext cx="472925" cy="655900"/>
            </a:xfrm>
            <a:custGeom>
              <a:avLst/>
              <a:gdLst/>
              <a:ahLst/>
              <a:cxnLst/>
              <a:rect l="l" t="t" r="r" b="b"/>
              <a:pathLst>
                <a:path w="18917" h="26236" extrusionOk="0">
                  <a:moveTo>
                    <a:pt x="1" y="0"/>
                  </a:moveTo>
                  <a:lnTo>
                    <a:pt x="16259" y="25572"/>
                  </a:lnTo>
                  <a:lnTo>
                    <a:pt x="18916" y="26235"/>
                  </a:lnTo>
                  <a:lnTo>
                    <a:pt x="3623" y="783"/>
                  </a:lnTo>
                  <a:lnTo>
                    <a:pt x="1" y="0"/>
                  </a:ln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48;p30"/>
            <p:cNvSpPr/>
            <p:nvPr/>
          </p:nvSpPr>
          <p:spPr>
            <a:xfrm>
              <a:off x="578650" y="2814850"/>
              <a:ext cx="483950" cy="252950"/>
            </a:xfrm>
            <a:custGeom>
              <a:avLst/>
              <a:gdLst/>
              <a:ahLst/>
              <a:cxnLst/>
              <a:rect l="l" t="t" r="r" b="b"/>
              <a:pathLst>
                <a:path w="19358" h="10118" extrusionOk="0">
                  <a:moveTo>
                    <a:pt x="19313" y="0"/>
                  </a:moveTo>
                  <a:cubicBezTo>
                    <a:pt x="19248" y="0"/>
                    <a:pt x="18972" y="111"/>
                    <a:pt x="18521" y="309"/>
                  </a:cubicBezTo>
                  <a:cubicBezTo>
                    <a:pt x="18015" y="529"/>
                    <a:pt x="17294" y="876"/>
                    <a:pt x="16410" y="1315"/>
                  </a:cubicBezTo>
                  <a:cubicBezTo>
                    <a:pt x="14643" y="2196"/>
                    <a:pt x="12245" y="3490"/>
                    <a:pt x="9612" y="4944"/>
                  </a:cubicBezTo>
                  <a:cubicBezTo>
                    <a:pt x="6980" y="6399"/>
                    <a:pt x="4589" y="7695"/>
                    <a:pt x="2840" y="8598"/>
                  </a:cubicBezTo>
                  <a:cubicBezTo>
                    <a:pt x="1093" y="9507"/>
                    <a:pt x="0" y="10048"/>
                    <a:pt x="31" y="10113"/>
                  </a:cubicBezTo>
                  <a:cubicBezTo>
                    <a:pt x="32" y="10116"/>
                    <a:pt x="38" y="10118"/>
                    <a:pt x="47" y="10118"/>
                  </a:cubicBezTo>
                  <a:cubicBezTo>
                    <a:pt x="115" y="10118"/>
                    <a:pt x="393" y="10019"/>
                    <a:pt x="847" y="9841"/>
                  </a:cubicBezTo>
                  <a:cubicBezTo>
                    <a:pt x="1362" y="9640"/>
                    <a:pt x="2094" y="9318"/>
                    <a:pt x="2990" y="8902"/>
                  </a:cubicBezTo>
                  <a:cubicBezTo>
                    <a:pt x="4782" y="8072"/>
                    <a:pt x="7208" y="6818"/>
                    <a:pt x="9844" y="5364"/>
                  </a:cubicBezTo>
                  <a:lnTo>
                    <a:pt x="16569" y="1615"/>
                  </a:lnTo>
                  <a:cubicBezTo>
                    <a:pt x="18290" y="658"/>
                    <a:pt x="19357" y="67"/>
                    <a:pt x="19327" y="5"/>
                  </a:cubicBezTo>
                  <a:cubicBezTo>
                    <a:pt x="19325" y="2"/>
                    <a:pt x="19321" y="0"/>
                    <a:pt x="19313" y="0"/>
                  </a:cubicBezTo>
                  <a:close/>
                </a:path>
              </a:pathLst>
            </a:custGeom>
            <a:solidFill>
              <a:srgbClr val="AA7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49;p30"/>
            <p:cNvSpPr/>
            <p:nvPr/>
          </p:nvSpPr>
          <p:spPr>
            <a:xfrm>
              <a:off x="592550" y="2836225"/>
              <a:ext cx="483950" cy="253000"/>
            </a:xfrm>
            <a:custGeom>
              <a:avLst/>
              <a:gdLst/>
              <a:ahLst/>
              <a:cxnLst/>
              <a:rect l="l" t="t" r="r" b="b"/>
              <a:pathLst>
                <a:path w="19358" h="10120" extrusionOk="0">
                  <a:moveTo>
                    <a:pt x="19311" y="1"/>
                  </a:moveTo>
                  <a:cubicBezTo>
                    <a:pt x="19247" y="1"/>
                    <a:pt x="18972" y="111"/>
                    <a:pt x="18520" y="309"/>
                  </a:cubicBezTo>
                  <a:cubicBezTo>
                    <a:pt x="18014" y="531"/>
                    <a:pt x="17293" y="876"/>
                    <a:pt x="16410" y="1316"/>
                  </a:cubicBezTo>
                  <a:cubicBezTo>
                    <a:pt x="14644" y="2197"/>
                    <a:pt x="12245" y="3492"/>
                    <a:pt x="9611" y="4946"/>
                  </a:cubicBezTo>
                  <a:cubicBezTo>
                    <a:pt x="6978" y="6400"/>
                    <a:pt x="4587" y="7695"/>
                    <a:pt x="2839" y="8599"/>
                  </a:cubicBezTo>
                  <a:cubicBezTo>
                    <a:pt x="1093" y="9507"/>
                    <a:pt x="1" y="10050"/>
                    <a:pt x="29" y="10115"/>
                  </a:cubicBezTo>
                  <a:cubicBezTo>
                    <a:pt x="31" y="10118"/>
                    <a:pt x="36" y="10119"/>
                    <a:pt x="44" y="10119"/>
                  </a:cubicBezTo>
                  <a:cubicBezTo>
                    <a:pt x="111" y="10119"/>
                    <a:pt x="390" y="10021"/>
                    <a:pt x="847" y="9841"/>
                  </a:cubicBezTo>
                  <a:cubicBezTo>
                    <a:pt x="1361" y="9640"/>
                    <a:pt x="2094" y="9318"/>
                    <a:pt x="2988" y="8902"/>
                  </a:cubicBezTo>
                  <a:cubicBezTo>
                    <a:pt x="4782" y="8073"/>
                    <a:pt x="7208" y="6820"/>
                    <a:pt x="9842" y="5365"/>
                  </a:cubicBezTo>
                  <a:lnTo>
                    <a:pt x="16567" y="1615"/>
                  </a:lnTo>
                  <a:cubicBezTo>
                    <a:pt x="18289" y="658"/>
                    <a:pt x="19357" y="67"/>
                    <a:pt x="19326" y="5"/>
                  </a:cubicBezTo>
                  <a:cubicBezTo>
                    <a:pt x="19324" y="2"/>
                    <a:pt x="19319" y="1"/>
                    <a:pt x="19311" y="1"/>
                  </a:cubicBezTo>
                  <a:close/>
                </a:path>
              </a:pathLst>
            </a:custGeom>
            <a:solidFill>
              <a:srgbClr val="AA7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50;p30"/>
            <p:cNvSpPr/>
            <p:nvPr/>
          </p:nvSpPr>
          <p:spPr>
            <a:xfrm>
              <a:off x="758300" y="2999350"/>
              <a:ext cx="295250" cy="206725"/>
            </a:xfrm>
            <a:custGeom>
              <a:avLst/>
              <a:gdLst/>
              <a:ahLst/>
              <a:cxnLst/>
              <a:rect l="l" t="t" r="r" b="b"/>
              <a:pathLst>
                <a:path w="11810" h="8269" extrusionOk="0">
                  <a:moveTo>
                    <a:pt x="10557" y="0"/>
                  </a:moveTo>
                  <a:lnTo>
                    <a:pt x="1" y="6095"/>
                  </a:lnTo>
                  <a:lnTo>
                    <a:pt x="1255" y="8269"/>
                  </a:lnTo>
                  <a:lnTo>
                    <a:pt x="11810" y="2173"/>
                  </a:lnTo>
                  <a:lnTo>
                    <a:pt x="10557" y="0"/>
                  </a:ln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51;p30"/>
            <p:cNvSpPr/>
            <p:nvPr/>
          </p:nvSpPr>
          <p:spPr>
            <a:xfrm>
              <a:off x="1177575" y="3188825"/>
              <a:ext cx="1560100" cy="1006275"/>
            </a:xfrm>
            <a:custGeom>
              <a:avLst/>
              <a:gdLst/>
              <a:ahLst/>
              <a:cxnLst/>
              <a:rect l="l" t="t" r="r" b="b"/>
              <a:pathLst>
                <a:path w="62404" h="40251" extrusionOk="0">
                  <a:moveTo>
                    <a:pt x="39113" y="0"/>
                  </a:moveTo>
                  <a:lnTo>
                    <a:pt x="34383" y="19271"/>
                  </a:lnTo>
                  <a:lnTo>
                    <a:pt x="6918" y="6818"/>
                  </a:lnTo>
                  <a:lnTo>
                    <a:pt x="1" y="21861"/>
                  </a:lnTo>
                  <a:cubicBezTo>
                    <a:pt x="1" y="21861"/>
                    <a:pt x="23600" y="40250"/>
                    <a:pt x="40043" y="40250"/>
                  </a:cubicBezTo>
                  <a:cubicBezTo>
                    <a:pt x="44650" y="40250"/>
                    <a:pt x="48696" y="38806"/>
                    <a:pt x="51503" y="35109"/>
                  </a:cubicBezTo>
                  <a:cubicBezTo>
                    <a:pt x="58579" y="25789"/>
                    <a:pt x="62404" y="5119"/>
                    <a:pt x="62404" y="5119"/>
                  </a:cubicBezTo>
                  <a:lnTo>
                    <a:pt x="39113" y="0"/>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52;p30"/>
            <p:cNvSpPr/>
            <p:nvPr/>
          </p:nvSpPr>
          <p:spPr>
            <a:xfrm>
              <a:off x="913900" y="3241050"/>
              <a:ext cx="466700" cy="494850"/>
            </a:xfrm>
            <a:custGeom>
              <a:avLst/>
              <a:gdLst/>
              <a:ahLst/>
              <a:cxnLst/>
              <a:rect l="l" t="t" r="r" b="b"/>
              <a:pathLst>
                <a:path w="18668" h="19794" extrusionOk="0">
                  <a:moveTo>
                    <a:pt x="2062" y="1"/>
                  </a:moveTo>
                  <a:cubicBezTo>
                    <a:pt x="1895" y="1"/>
                    <a:pt x="1762" y="33"/>
                    <a:pt x="1672" y="104"/>
                  </a:cubicBezTo>
                  <a:cubicBezTo>
                    <a:pt x="454" y="1062"/>
                    <a:pt x="860" y="2333"/>
                    <a:pt x="1956" y="3792"/>
                  </a:cubicBezTo>
                  <a:cubicBezTo>
                    <a:pt x="1956" y="3792"/>
                    <a:pt x="458" y="4690"/>
                    <a:pt x="1131" y="6071"/>
                  </a:cubicBezTo>
                  <a:cubicBezTo>
                    <a:pt x="1131" y="6071"/>
                    <a:pt x="0" y="7798"/>
                    <a:pt x="496" y="8991"/>
                  </a:cubicBezTo>
                  <a:cubicBezTo>
                    <a:pt x="915" y="9996"/>
                    <a:pt x="3568" y="15311"/>
                    <a:pt x="10808" y="19794"/>
                  </a:cubicBezTo>
                  <a:lnTo>
                    <a:pt x="16221" y="8707"/>
                  </a:lnTo>
                  <a:cubicBezTo>
                    <a:pt x="16221" y="8707"/>
                    <a:pt x="18668" y="5506"/>
                    <a:pt x="17488" y="2980"/>
                  </a:cubicBezTo>
                  <a:cubicBezTo>
                    <a:pt x="16924" y="1776"/>
                    <a:pt x="15485" y="1147"/>
                    <a:pt x="15485" y="1147"/>
                  </a:cubicBezTo>
                  <a:lnTo>
                    <a:pt x="15198" y="1341"/>
                  </a:lnTo>
                  <a:cubicBezTo>
                    <a:pt x="13802" y="2279"/>
                    <a:pt x="12182" y="2774"/>
                    <a:pt x="10565" y="2774"/>
                  </a:cubicBezTo>
                  <a:cubicBezTo>
                    <a:pt x="9533" y="2774"/>
                    <a:pt x="8503" y="2573"/>
                    <a:pt x="7533" y="2155"/>
                  </a:cubicBezTo>
                  <a:lnTo>
                    <a:pt x="7463" y="2123"/>
                  </a:lnTo>
                  <a:cubicBezTo>
                    <a:pt x="5460" y="1245"/>
                    <a:pt x="3097" y="1"/>
                    <a:pt x="2062"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53;p30"/>
            <p:cNvSpPr/>
            <p:nvPr/>
          </p:nvSpPr>
          <p:spPr>
            <a:xfrm>
              <a:off x="954150" y="3330625"/>
              <a:ext cx="191125" cy="106475"/>
            </a:xfrm>
            <a:custGeom>
              <a:avLst/>
              <a:gdLst/>
              <a:ahLst/>
              <a:cxnLst/>
              <a:rect l="l" t="t" r="r" b="b"/>
              <a:pathLst>
                <a:path w="7645" h="4259" extrusionOk="0">
                  <a:moveTo>
                    <a:pt x="145" y="1"/>
                  </a:moveTo>
                  <a:cubicBezTo>
                    <a:pt x="70" y="1"/>
                    <a:pt x="0" y="92"/>
                    <a:pt x="48" y="164"/>
                  </a:cubicBezTo>
                  <a:cubicBezTo>
                    <a:pt x="1550" y="2307"/>
                    <a:pt x="4812" y="3980"/>
                    <a:pt x="7387" y="4258"/>
                  </a:cubicBezTo>
                  <a:cubicBezTo>
                    <a:pt x="7395" y="4259"/>
                    <a:pt x="7403" y="4259"/>
                    <a:pt x="7411" y="4259"/>
                  </a:cubicBezTo>
                  <a:cubicBezTo>
                    <a:pt x="7630" y="4259"/>
                    <a:pt x="7644" y="3918"/>
                    <a:pt x="7441" y="3851"/>
                  </a:cubicBezTo>
                  <a:cubicBezTo>
                    <a:pt x="6042" y="3387"/>
                    <a:pt x="4677" y="3068"/>
                    <a:pt x="3379" y="2319"/>
                  </a:cubicBezTo>
                  <a:cubicBezTo>
                    <a:pt x="2236" y="1658"/>
                    <a:pt x="1275" y="764"/>
                    <a:pt x="196" y="17"/>
                  </a:cubicBezTo>
                  <a:cubicBezTo>
                    <a:pt x="180" y="6"/>
                    <a:pt x="162" y="1"/>
                    <a:pt x="145"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54;p30"/>
            <p:cNvSpPr/>
            <p:nvPr/>
          </p:nvSpPr>
          <p:spPr>
            <a:xfrm>
              <a:off x="934400" y="3393450"/>
              <a:ext cx="178525" cy="119950"/>
            </a:xfrm>
            <a:custGeom>
              <a:avLst/>
              <a:gdLst/>
              <a:ahLst/>
              <a:cxnLst/>
              <a:rect l="l" t="t" r="r" b="b"/>
              <a:pathLst>
                <a:path w="7141" h="4798" extrusionOk="0">
                  <a:moveTo>
                    <a:pt x="201" y="1"/>
                  </a:moveTo>
                  <a:cubicBezTo>
                    <a:pt x="100" y="1"/>
                    <a:pt x="1" y="83"/>
                    <a:pt x="40" y="203"/>
                  </a:cubicBezTo>
                  <a:cubicBezTo>
                    <a:pt x="945" y="2963"/>
                    <a:pt x="4012" y="4639"/>
                    <a:pt x="6785" y="4797"/>
                  </a:cubicBezTo>
                  <a:cubicBezTo>
                    <a:pt x="6790" y="4798"/>
                    <a:pt x="6794" y="4798"/>
                    <a:pt x="6798" y="4798"/>
                  </a:cubicBezTo>
                  <a:cubicBezTo>
                    <a:pt x="7073" y="4798"/>
                    <a:pt x="7140" y="4333"/>
                    <a:pt x="6855" y="4290"/>
                  </a:cubicBezTo>
                  <a:cubicBezTo>
                    <a:pt x="3968" y="3854"/>
                    <a:pt x="1878" y="2574"/>
                    <a:pt x="339" y="76"/>
                  </a:cubicBezTo>
                  <a:cubicBezTo>
                    <a:pt x="307" y="24"/>
                    <a:pt x="254" y="1"/>
                    <a:pt x="201"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7" name="Google Shape;387;p43"/>
          <p:cNvPicPr preferRelativeResize="0"/>
          <p:nvPr/>
        </p:nvPicPr>
        <p:blipFill>
          <a:blip r:embed="rId5">
            <a:alphaModFix/>
          </a:blip>
          <a:stretch>
            <a:fillRect/>
          </a:stretch>
        </p:blipFill>
        <p:spPr>
          <a:xfrm>
            <a:off x="412931" y="4421296"/>
            <a:ext cx="472377" cy="692876"/>
          </a:xfrm>
          <a:prstGeom prst="rect">
            <a:avLst/>
          </a:prstGeom>
          <a:noFill/>
          <a:ln>
            <a:noFill/>
          </a:ln>
        </p:spPr>
      </p:pic>
      <p:grpSp>
        <p:nvGrpSpPr>
          <p:cNvPr id="284" name="Google Shape;642;p29"/>
          <p:cNvGrpSpPr/>
          <p:nvPr/>
        </p:nvGrpSpPr>
        <p:grpSpPr>
          <a:xfrm>
            <a:off x="7480239" y="3127328"/>
            <a:ext cx="1909568" cy="2068794"/>
            <a:chOff x="4923439" y="1076541"/>
            <a:chExt cx="3753942" cy="4066958"/>
          </a:xfrm>
        </p:grpSpPr>
        <p:grpSp>
          <p:nvGrpSpPr>
            <p:cNvPr id="285" name="Google Shape;643;p29"/>
            <p:cNvGrpSpPr/>
            <p:nvPr/>
          </p:nvGrpSpPr>
          <p:grpSpPr>
            <a:xfrm>
              <a:off x="4923439" y="1076541"/>
              <a:ext cx="3753942" cy="4066958"/>
              <a:chOff x="1408750" y="238125"/>
              <a:chExt cx="5152975" cy="5238225"/>
            </a:xfrm>
          </p:grpSpPr>
          <p:sp>
            <p:nvSpPr>
              <p:cNvPr id="296" name="Google Shape;644;p29"/>
              <p:cNvSpPr/>
              <p:nvPr/>
            </p:nvSpPr>
            <p:spPr>
              <a:xfrm>
                <a:off x="1408750" y="2955775"/>
                <a:ext cx="2264475" cy="1414525"/>
              </a:xfrm>
              <a:custGeom>
                <a:avLst/>
                <a:gdLst/>
                <a:ahLst/>
                <a:cxnLst/>
                <a:rect l="l" t="t" r="r" b="b"/>
                <a:pathLst>
                  <a:path w="90579" h="56581" extrusionOk="0">
                    <a:moveTo>
                      <a:pt x="45411" y="1"/>
                    </a:moveTo>
                    <a:cubicBezTo>
                      <a:pt x="45399" y="1"/>
                      <a:pt x="45388" y="1"/>
                      <a:pt x="45377" y="2"/>
                    </a:cubicBezTo>
                    <a:lnTo>
                      <a:pt x="908" y="2041"/>
                    </a:lnTo>
                    <a:cubicBezTo>
                      <a:pt x="301" y="2069"/>
                      <a:pt x="0" y="2792"/>
                      <a:pt x="409" y="3243"/>
                    </a:cubicBezTo>
                    <a:lnTo>
                      <a:pt x="48545" y="56345"/>
                    </a:lnTo>
                    <a:cubicBezTo>
                      <a:pt x="48683" y="56496"/>
                      <a:pt x="48876" y="56581"/>
                      <a:pt x="49077" y="56581"/>
                    </a:cubicBezTo>
                    <a:cubicBezTo>
                      <a:pt x="49126" y="56581"/>
                      <a:pt x="49176" y="56576"/>
                      <a:pt x="49225" y="56565"/>
                    </a:cubicBezTo>
                    <a:lnTo>
                      <a:pt x="89816" y="48083"/>
                    </a:lnTo>
                    <a:cubicBezTo>
                      <a:pt x="90368" y="47969"/>
                      <a:pt x="90579" y="47292"/>
                      <a:pt x="90191" y="46884"/>
                    </a:cubicBezTo>
                    <a:lnTo>
                      <a:pt x="45931" y="226"/>
                    </a:lnTo>
                    <a:cubicBezTo>
                      <a:pt x="45795" y="82"/>
                      <a:pt x="45607" y="1"/>
                      <a:pt x="45411"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45;p29"/>
              <p:cNvSpPr/>
              <p:nvPr/>
            </p:nvSpPr>
            <p:spPr>
              <a:xfrm>
                <a:off x="1532050" y="2972425"/>
                <a:ext cx="2048325" cy="1297475"/>
              </a:xfrm>
              <a:custGeom>
                <a:avLst/>
                <a:gdLst/>
                <a:ahLst/>
                <a:cxnLst/>
                <a:rect l="l" t="t" r="r" b="b"/>
                <a:pathLst>
                  <a:path w="81933" h="51899" extrusionOk="0">
                    <a:moveTo>
                      <a:pt x="40166" y="0"/>
                    </a:moveTo>
                    <a:cubicBezTo>
                      <a:pt x="40157" y="0"/>
                      <a:pt x="40148" y="1"/>
                      <a:pt x="40139" y="1"/>
                    </a:cubicBezTo>
                    <a:lnTo>
                      <a:pt x="768" y="1820"/>
                    </a:lnTo>
                    <a:cubicBezTo>
                      <a:pt x="254" y="1844"/>
                      <a:pt x="0" y="2456"/>
                      <a:pt x="345" y="2837"/>
                    </a:cubicBezTo>
                    <a:lnTo>
                      <a:pt x="45629" y="51699"/>
                    </a:lnTo>
                    <a:cubicBezTo>
                      <a:pt x="45746" y="51828"/>
                      <a:pt x="45910" y="51898"/>
                      <a:pt x="46080" y="51898"/>
                    </a:cubicBezTo>
                    <a:cubicBezTo>
                      <a:pt x="46121" y="51898"/>
                      <a:pt x="46163" y="51894"/>
                      <a:pt x="46205" y="51886"/>
                    </a:cubicBezTo>
                    <a:lnTo>
                      <a:pt x="81288" y="45077"/>
                    </a:lnTo>
                    <a:cubicBezTo>
                      <a:pt x="81755" y="44979"/>
                      <a:pt x="81933" y="44408"/>
                      <a:pt x="81606" y="44063"/>
                    </a:cubicBezTo>
                    <a:lnTo>
                      <a:pt x="40607" y="190"/>
                    </a:lnTo>
                    <a:cubicBezTo>
                      <a:pt x="40493" y="68"/>
                      <a:pt x="40333" y="0"/>
                      <a:pt x="401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46;p29"/>
              <p:cNvSpPr/>
              <p:nvPr/>
            </p:nvSpPr>
            <p:spPr>
              <a:xfrm>
                <a:off x="1813150" y="3130000"/>
                <a:ext cx="764900" cy="69675"/>
              </a:xfrm>
              <a:custGeom>
                <a:avLst/>
                <a:gdLst/>
                <a:ahLst/>
                <a:cxnLst/>
                <a:rect l="l" t="t" r="r" b="b"/>
                <a:pathLst>
                  <a:path w="30596" h="2787" extrusionOk="0">
                    <a:moveTo>
                      <a:pt x="29004" y="0"/>
                    </a:moveTo>
                    <a:cubicBezTo>
                      <a:pt x="26965" y="0"/>
                      <a:pt x="24931" y="74"/>
                      <a:pt x="22900" y="177"/>
                    </a:cubicBezTo>
                    <a:cubicBezTo>
                      <a:pt x="20341" y="300"/>
                      <a:pt x="17789" y="501"/>
                      <a:pt x="15238" y="719"/>
                    </a:cubicBezTo>
                    <a:cubicBezTo>
                      <a:pt x="12689" y="963"/>
                      <a:pt x="10142" y="1221"/>
                      <a:pt x="7602" y="1558"/>
                    </a:cubicBezTo>
                    <a:cubicBezTo>
                      <a:pt x="5062" y="1887"/>
                      <a:pt x="2525" y="2263"/>
                      <a:pt x="0" y="2772"/>
                    </a:cubicBezTo>
                    <a:cubicBezTo>
                      <a:pt x="513" y="2782"/>
                      <a:pt x="1024" y="2787"/>
                      <a:pt x="1535" y="2787"/>
                    </a:cubicBezTo>
                    <a:cubicBezTo>
                      <a:pt x="3595" y="2787"/>
                      <a:pt x="5647" y="2713"/>
                      <a:pt x="7696" y="2609"/>
                    </a:cubicBezTo>
                    <a:cubicBezTo>
                      <a:pt x="10256" y="2487"/>
                      <a:pt x="12808" y="2286"/>
                      <a:pt x="15359" y="2069"/>
                    </a:cubicBezTo>
                    <a:cubicBezTo>
                      <a:pt x="17907" y="1828"/>
                      <a:pt x="20455" y="1569"/>
                      <a:pt x="22995" y="1232"/>
                    </a:cubicBezTo>
                    <a:cubicBezTo>
                      <a:pt x="25535" y="903"/>
                      <a:pt x="28072" y="527"/>
                      <a:pt x="30596" y="16"/>
                    </a:cubicBezTo>
                    <a:cubicBezTo>
                      <a:pt x="30065" y="5"/>
                      <a:pt x="29534" y="0"/>
                      <a:pt x="29004"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47;p29"/>
              <p:cNvSpPr/>
              <p:nvPr/>
            </p:nvSpPr>
            <p:spPr>
              <a:xfrm>
                <a:off x="1918875" y="3234850"/>
                <a:ext cx="744650" cy="68075"/>
              </a:xfrm>
              <a:custGeom>
                <a:avLst/>
                <a:gdLst/>
                <a:ahLst/>
                <a:cxnLst/>
                <a:rect l="l" t="t" r="r" b="b"/>
                <a:pathLst>
                  <a:path w="29786" h="2723" extrusionOk="0">
                    <a:moveTo>
                      <a:pt x="28036" y="0"/>
                    </a:moveTo>
                    <a:cubicBezTo>
                      <a:pt x="26116" y="0"/>
                      <a:pt x="24203" y="68"/>
                      <a:pt x="22291" y="164"/>
                    </a:cubicBezTo>
                    <a:cubicBezTo>
                      <a:pt x="19800" y="281"/>
                      <a:pt x="17315" y="475"/>
                      <a:pt x="14832" y="687"/>
                    </a:cubicBezTo>
                    <a:cubicBezTo>
                      <a:pt x="12352" y="924"/>
                      <a:pt x="9872" y="1177"/>
                      <a:pt x="7400" y="1507"/>
                    </a:cubicBezTo>
                    <a:cubicBezTo>
                      <a:pt x="4926" y="1831"/>
                      <a:pt x="2458" y="2200"/>
                      <a:pt x="0" y="2704"/>
                    </a:cubicBezTo>
                    <a:cubicBezTo>
                      <a:pt x="563" y="2717"/>
                      <a:pt x="1126" y="2722"/>
                      <a:pt x="1687" y="2722"/>
                    </a:cubicBezTo>
                    <a:cubicBezTo>
                      <a:pt x="3628" y="2722"/>
                      <a:pt x="5562" y="2654"/>
                      <a:pt x="7494" y="2558"/>
                    </a:cubicBezTo>
                    <a:cubicBezTo>
                      <a:pt x="9986" y="2442"/>
                      <a:pt x="12470" y="2247"/>
                      <a:pt x="14953" y="2036"/>
                    </a:cubicBezTo>
                    <a:cubicBezTo>
                      <a:pt x="17435" y="1801"/>
                      <a:pt x="19914" y="1549"/>
                      <a:pt x="22387" y="1218"/>
                    </a:cubicBezTo>
                    <a:cubicBezTo>
                      <a:pt x="24860" y="895"/>
                      <a:pt x="27329" y="525"/>
                      <a:pt x="29785" y="20"/>
                    </a:cubicBezTo>
                    <a:cubicBezTo>
                      <a:pt x="29201" y="7"/>
                      <a:pt x="28618" y="0"/>
                      <a:pt x="28036"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48;p29"/>
              <p:cNvSpPr/>
              <p:nvPr/>
            </p:nvSpPr>
            <p:spPr>
              <a:xfrm>
                <a:off x="2024600" y="3338350"/>
                <a:ext cx="740475" cy="67725"/>
              </a:xfrm>
              <a:custGeom>
                <a:avLst/>
                <a:gdLst/>
                <a:ahLst/>
                <a:cxnLst/>
                <a:rect l="l" t="t" r="r" b="b"/>
                <a:pathLst>
                  <a:path w="29619" h="2709" extrusionOk="0">
                    <a:moveTo>
                      <a:pt x="27851" y="0"/>
                    </a:moveTo>
                    <a:cubicBezTo>
                      <a:pt x="25951" y="0"/>
                      <a:pt x="24058" y="66"/>
                      <a:pt x="22167" y="161"/>
                    </a:cubicBezTo>
                    <a:cubicBezTo>
                      <a:pt x="19689" y="275"/>
                      <a:pt x="17218" y="468"/>
                      <a:pt x="14749" y="679"/>
                    </a:cubicBezTo>
                    <a:cubicBezTo>
                      <a:pt x="12283" y="915"/>
                      <a:pt x="9816" y="1167"/>
                      <a:pt x="7358" y="1496"/>
                    </a:cubicBezTo>
                    <a:cubicBezTo>
                      <a:pt x="4898" y="1818"/>
                      <a:pt x="2444" y="2187"/>
                      <a:pt x="1" y="2689"/>
                    </a:cubicBezTo>
                    <a:cubicBezTo>
                      <a:pt x="580" y="2702"/>
                      <a:pt x="1158" y="2708"/>
                      <a:pt x="1736" y="2708"/>
                    </a:cubicBezTo>
                    <a:cubicBezTo>
                      <a:pt x="3646" y="2708"/>
                      <a:pt x="5551" y="2642"/>
                      <a:pt x="7453" y="2547"/>
                    </a:cubicBezTo>
                    <a:cubicBezTo>
                      <a:pt x="9930" y="2432"/>
                      <a:pt x="12401" y="2239"/>
                      <a:pt x="14871" y="2030"/>
                    </a:cubicBezTo>
                    <a:cubicBezTo>
                      <a:pt x="17337" y="1796"/>
                      <a:pt x="19803" y="1544"/>
                      <a:pt x="22262" y="1214"/>
                    </a:cubicBezTo>
                    <a:cubicBezTo>
                      <a:pt x="24722" y="893"/>
                      <a:pt x="27175" y="524"/>
                      <a:pt x="29618" y="20"/>
                    </a:cubicBezTo>
                    <a:cubicBezTo>
                      <a:pt x="29029" y="7"/>
                      <a:pt x="28439" y="0"/>
                      <a:pt x="27851"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49;p29"/>
              <p:cNvSpPr/>
              <p:nvPr/>
            </p:nvSpPr>
            <p:spPr>
              <a:xfrm>
                <a:off x="2113350" y="3440900"/>
                <a:ext cx="747050" cy="68275"/>
              </a:xfrm>
              <a:custGeom>
                <a:avLst/>
                <a:gdLst/>
                <a:ahLst/>
                <a:cxnLst/>
                <a:rect l="l" t="t" r="r" b="b"/>
                <a:pathLst>
                  <a:path w="29882" h="2731" extrusionOk="0">
                    <a:moveTo>
                      <a:pt x="28169" y="0"/>
                    </a:moveTo>
                    <a:cubicBezTo>
                      <a:pt x="26229" y="0"/>
                      <a:pt x="24295" y="68"/>
                      <a:pt x="22364" y="165"/>
                    </a:cubicBezTo>
                    <a:cubicBezTo>
                      <a:pt x="19864" y="283"/>
                      <a:pt x="17372" y="478"/>
                      <a:pt x="14880" y="690"/>
                    </a:cubicBezTo>
                    <a:cubicBezTo>
                      <a:pt x="12392" y="929"/>
                      <a:pt x="9904" y="1182"/>
                      <a:pt x="7424" y="1514"/>
                    </a:cubicBezTo>
                    <a:cubicBezTo>
                      <a:pt x="4943" y="1838"/>
                      <a:pt x="2465" y="2209"/>
                      <a:pt x="1" y="2713"/>
                    </a:cubicBezTo>
                    <a:cubicBezTo>
                      <a:pt x="560" y="2725"/>
                      <a:pt x="1119" y="2731"/>
                      <a:pt x="1677" y="2731"/>
                    </a:cubicBezTo>
                    <a:cubicBezTo>
                      <a:pt x="3629" y="2731"/>
                      <a:pt x="5575" y="2662"/>
                      <a:pt x="7518" y="2563"/>
                    </a:cubicBezTo>
                    <a:cubicBezTo>
                      <a:pt x="10019" y="2447"/>
                      <a:pt x="12510" y="2252"/>
                      <a:pt x="15002" y="2041"/>
                    </a:cubicBezTo>
                    <a:cubicBezTo>
                      <a:pt x="17491" y="1805"/>
                      <a:pt x="19979" y="1551"/>
                      <a:pt x="22459" y="1219"/>
                    </a:cubicBezTo>
                    <a:cubicBezTo>
                      <a:pt x="24939" y="896"/>
                      <a:pt x="27417" y="525"/>
                      <a:pt x="29881" y="19"/>
                    </a:cubicBezTo>
                    <a:cubicBezTo>
                      <a:pt x="29310" y="6"/>
                      <a:pt x="28739" y="0"/>
                      <a:pt x="28169"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50;p29"/>
              <p:cNvSpPr/>
              <p:nvPr/>
            </p:nvSpPr>
            <p:spPr>
              <a:xfrm>
                <a:off x="2219100" y="3543225"/>
                <a:ext cx="756675" cy="69025"/>
              </a:xfrm>
              <a:custGeom>
                <a:avLst/>
                <a:gdLst/>
                <a:ahLst/>
                <a:cxnLst/>
                <a:rect l="l" t="t" r="r" b="b"/>
                <a:pathLst>
                  <a:path w="30267" h="2761" extrusionOk="0">
                    <a:moveTo>
                      <a:pt x="28620" y="1"/>
                    </a:moveTo>
                    <a:cubicBezTo>
                      <a:pt x="26625" y="1"/>
                      <a:pt x="24637" y="72"/>
                      <a:pt x="22652" y="173"/>
                    </a:cubicBezTo>
                    <a:cubicBezTo>
                      <a:pt x="20121" y="292"/>
                      <a:pt x="17596" y="491"/>
                      <a:pt x="15073" y="706"/>
                    </a:cubicBezTo>
                    <a:cubicBezTo>
                      <a:pt x="12551" y="947"/>
                      <a:pt x="10032" y="1203"/>
                      <a:pt x="7519" y="1538"/>
                    </a:cubicBezTo>
                    <a:cubicBezTo>
                      <a:pt x="5006" y="1865"/>
                      <a:pt x="2497" y="2238"/>
                      <a:pt x="0" y="2745"/>
                    </a:cubicBezTo>
                    <a:cubicBezTo>
                      <a:pt x="539" y="2756"/>
                      <a:pt x="1076" y="2761"/>
                      <a:pt x="1614" y="2761"/>
                    </a:cubicBezTo>
                    <a:cubicBezTo>
                      <a:pt x="3619" y="2761"/>
                      <a:pt x="5617" y="2689"/>
                      <a:pt x="7614" y="2589"/>
                    </a:cubicBezTo>
                    <a:cubicBezTo>
                      <a:pt x="10146" y="2468"/>
                      <a:pt x="12671" y="2270"/>
                      <a:pt x="15194" y="2056"/>
                    </a:cubicBezTo>
                    <a:cubicBezTo>
                      <a:pt x="17715" y="1817"/>
                      <a:pt x="20235" y="1561"/>
                      <a:pt x="22748" y="1227"/>
                    </a:cubicBezTo>
                    <a:cubicBezTo>
                      <a:pt x="25260" y="901"/>
                      <a:pt x="27770" y="526"/>
                      <a:pt x="30267" y="18"/>
                    </a:cubicBezTo>
                    <a:cubicBezTo>
                      <a:pt x="29717" y="6"/>
                      <a:pt x="29168" y="1"/>
                      <a:pt x="28620"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51;p29"/>
              <p:cNvSpPr/>
              <p:nvPr/>
            </p:nvSpPr>
            <p:spPr>
              <a:xfrm>
                <a:off x="2324825" y="3647450"/>
                <a:ext cx="743875" cy="68000"/>
              </a:xfrm>
              <a:custGeom>
                <a:avLst/>
                <a:gdLst/>
                <a:ahLst/>
                <a:cxnLst/>
                <a:rect l="l" t="t" r="r" b="b"/>
                <a:pathLst>
                  <a:path w="29755" h="2720" extrusionOk="0">
                    <a:moveTo>
                      <a:pt x="28004" y="1"/>
                    </a:moveTo>
                    <a:cubicBezTo>
                      <a:pt x="26087" y="1"/>
                      <a:pt x="24176" y="68"/>
                      <a:pt x="22268" y="164"/>
                    </a:cubicBezTo>
                    <a:cubicBezTo>
                      <a:pt x="19779" y="280"/>
                      <a:pt x="17296" y="474"/>
                      <a:pt x="14816" y="685"/>
                    </a:cubicBezTo>
                    <a:cubicBezTo>
                      <a:pt x="12338" y="922"/>
                      <a:pt x="9861" y="1175"/>
                      <a:pt x="7391" y="1505"/>
                    </a:cubicBezTo>
                    <a:cubicBezTo>
                      <a:pt x="4921" y="1828"/>
                      <a:pt x="2455" y="2198"/>
                      <a:pt x="0" y="2701"/>
                    </a:cubicBezTo>
                    <a:cubicBezTo>
                      <a:pt x="570" y="2714"/>
                      <a:pt x="1139" y="2720"/>
                      <a:pt x="1707" y="2720"/>
                    </a:cubicBezTo>
                    <a:cubicBezTo>
                      <a:pt x="3638" y="2720"/>
                      <a:pt x="5563" y="2652"/>
                      <a:pt x="7485" y="2556"/>
                    </a:cubicBezTo>
                    <a:cubicBezTo>
                      <a:pt x="9975" y="2441"/>
                      <a:pt x="12457" y="2247"/>
                      <a:pt x="14938" y="2036"/>
                    </a:cubicBezTo>
                    <a:cubicBezTo>
                      <a:pt x="17416" y="1801"/>
                      <a:pt x="19894" y="1549"/>
                      <a:pt x="22363" y="1218"/>
                    </a:cubicBezTo>
                    <a:cubicBezTo>
                      <a:pt x="24833" y="896"/>
                      <a:pt x="27300" y="526"/>
                      <a:pt x="29754" y="21"/>
                    </a:cubicBezTo>
                    <a:cubicBezTo>
                      <a:pt x="29170" y="7"/>
                      <a:pt x="28587" y="1"/>
                      <a:pt x="28004"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52;p29"/>
              <p:cNvSpPr/>
              <p:nvPr/>
            </p:nvSpPr>
            <p:spPr>
              <a:xfrm>
                <a:off x="2430550" y="3750375"/>
                <a:ext cx="746350" cy="68200"/>
              </a:xfrm>
              <a:custGeom>
                <a:avLst/>
                <a:gdLst/>
                <a:ahLst/>
                <a:cxnLst/>
                <a:rect l="l" t="t" r="r" b="b"/>
                <a:pathLst>
                  <a:path w="29854" h="2728" extrusionOk="0">
                    <a:moveTo>
                      <a:pt x="28120" y="1"/>
                    </a:moveTo>
                    <a:cubicBezTo>
                      <a:pt x="26189" y="1"/>
                      <a:pt x="24264" y="68"/>
                      <a:pt x="22341" y="165"/>
                    </a:cubicBezTo>
                    <a:cubicBezTo>
                      <a:pt x="19844" y="282"/>
                      <a:pt x="17355" y="478"/>
                      <a:pt x="14865" y="690"/>
                    </a:cubicBezTo>
                    <a:cubicBezTo>
                      <a:pt x="12379" y="927"/>
                      <a:pt x="9894" y="1181"/>
                      <a:pt x="7416" y="1512"/>
                    </a:cubicBezTo>
                    <a:cubicBezTo>
                      <a:pt x="4936" y="1835"/>
                      <a:pt x="2462" y="2206"/>
                      <a:pt x="0" y="2709"/>
                    </a:cubicBezTo>
                    <a:cubicBezTo>
                      <a:pt x="567" y="2722"/>
                      <a:pt x="1133" y="2728"/>
                      <a:pt x="1698" y="2728"/>
                    </a:cubicBezTo>
                    <a:cubicBezTo>
                      <a:pt x="3640" y="2728"/>
                      <a:pt x="5576" y="2659"/>
                      <a:pt x="7511" y="2562"/>
                    </a:cubicBezTo>
                    <a:cubicBezTo>
                      <a:pt x="10008" y="2446"/>
                      <a:pt x="12499" y="2250"/>
                      <a:pt x="14987" y="2040"/>
                    </a:cubicBezTo>
                    <a:cubicBezTo>
                      <a:pt x="17473" y="1804"/>
                      <a:pt x="19958" y="1551"/>
                      <a:pt x="22437" y="1219"/>
                    </a:cubicBezTo>
                    <a:cubicBezTo>
                      <a:pt x="24916" y="896"/>
                      <a:pt x="27390" y="525"/>
                      <a:pt x="29853" y="20"/>
                    </a:cubicBezTo>
                    <a:cubicBezTo>
                      <a:pt x="29275" y="7"/>
                      <a:pt x="28697" y="1"/>
                      <a:pt x="28120"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53;p29"/>
              <p:cNvSpPr/>
              <p:nvPr/>
            </p:nvSpPr>
            <p:spPr>
              <a:xfrm>
                <a:off x="2536250" y="3857800"/>
                <a:ext cx="712450" cy="64200"/>
              </a:xfrm>
              <a:custGeom>
                <a:avLst/>
                <a:gdLst/>
                <a:ahLst/>
                <a:cxnLst/>
                <a:rect l="l" t="t" r="r" b="b"/>
                <a:pathLst>
                  <a:path w="28498" h="2568" extrusionOk="0">
                    <a:moveTo>
                      <a:pt x="26345" y="0"/>
                    </a:moveTo>
                    <a:cubicBezTo>
                      <a:pt x="24668" y="0"/>
                      <a:pt x="22996" y="54"/>
                      <a:pt x="21327" y="131"/>
                    </a:cubicBezTo>
                    <a:cubicBezTo>
                      <a:pt x="18943" y="232"/>
                      <a:pt x="16565" y="412"/>
                      <a:pt x="14190" y="610"/>
                    </a:cubicBezTo>
                    <a:cubicBezTo>
                      <a:pt x="11817" y="831"/>
                      <a:pt x="9444" y="1070"/>
                      <a:pt x="7079" y="1386"/>
                    </a:cubicBezTo>
                    <a:cubicBezTo>
                      <a:pt x="4712" y="1695"/>
                      <a:pt x="2351" y="2049"/>
                      <a:pt x="0" y="2538"/>
                    </a:cubicBezTo>
                    <a:cubicBezTo>
                      <a:pt x="701" y="2559"/>
                      <a:pt x="1400" y="2568"/>
                      <a:pt x="2099" y="2568"/>
                    </a:cubicBezTo>
                    <a:cubicBezTo>
                      <a:pt x="3794" y="2568"/>
                      <a:pt x="5484" y="2514"/>
                      <a:pt x="7171" y="2436"/>
                    </a:cubicBezTo>
                    <a:cubicBezTo>
                      <a:pt x="9555" y="2336"/>
                      <a:pt x="11932" y="2155"/>
                      <a:pt x="14308" y="1960"/>
                    </a:cubicBezTo>
                    <a:cubicBezTo>
                      <a:pt x="16681" y="1740"/>
                      <a:pt x="19055" y="1501"/>
                      <a:pt x="21420" y="1185"/>
                    </a:cubicBezTo>
                    <a:cubicBezTo>
                      <a:pt x="23786" y="878"/>
                      <a:pt x="26148" y="522"/>
                      <a:pt x="28498" y="32"/>
                    </a:cubicBezTo>
                    <a:cubicBezTo>
                      <a:pt x="27779" y="10"/>
                      <a:pt x="27062" y="0"/>
                      <a:pt x="26345"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54;p29"/>
              <p:cNvSpPr/>
              <p:nvPr/>
            </p:nvSpPr>
            <p:spPr>
              <a:xfrm>
                <a:off x="1729750" y="2934175"/>
                <a:ext cx="623325" cy="148775"/>
              </a:xfrm>
              <a:custGeom>
                <a:avLst/>
                <a:gdLst/>
                <a:ahLst/>
                <a:cxnLst/>
                <a:rect l="l" t="t" r="r" b="b"/>
                <a:pathLst>
                  <a:path w="24933" h="5951" extrusionOk="0">
                    <a:moveTo>
                      <a:pt x="22240" y="0"/>
                    </a:moveTo>
                    <a:lnTo>
                      <a:pt x="0" y="1134"/>
                    </a:lnTo>
                    <a:lnTo>
                      <a:pt x="2975" y="5950"/>
                    </a:lnTo>
                    <a:lnTo>
                      <a:pt x="24932" y="4180"/>
                    </a:lnTo>
                    <a:lnTo>
                      <a:pt x="22240" y="0"/>
                    </a:lnTo>
                    <a:close/>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55;p29"/>
              <p:cNvSpPr/>
              <p:nvPr/>
            </p:nvSpPr>
            <p:spPr>
              <a:xfrm>
                <a:off x="2896675" y="3590800"/>
                <a:ext cx="713625" cy="455425"/>
              </a:xfrm>
              <a:custGeom>
                <a:avLst/>
                <a:gdLst/>
                <a:ahLst/>
                <a:cxnLst/>
                <a:rect l="l" t="t" r="r" b="b"/>
                <a:pathLst>
                  <a:path w="28545" h="18217" extrusionOk="0">
                    <a:moveTo>
                      <a:pt x="12701" y="0"/>
                    </a:moveTo>
                    <a:cubicBezTo>
                      <a:pt x="11495" y="0"/>
                      <a:pt x="10466" y="60"/>
                      <a:pt x="9845" y="85"/>
                    </a:cubicBezTo>
                    <a:cubicBezTo>
                      <a:pt x="9763" y="88"/>
                      <a:pt x="9670" y="90"/>
                      <a:pt x="9568" y="90"/>
                    </a:cubicBezTo>
                    <a:cubicBezTo>
                      <a:pt x="8851" y="90"/>
                      <a:pt x="7677" y="19"/>
                      <a:pt x="6414" y="19"/>
                    </a:cubicBezTo>
                    <a:cubicBezTo>
                      <a:pt x="4002" y="19"/>
                      <a:pt x="1267" y="278"/>
                      <a:pt x="780" y="1785"/>
                    </a:cubicBezTo>
                    <a:cubicBezTo>
                      <a:pt x="0" y="4192"/>
                      <a:pt x="13742" y="5397"/>
                      <a:pt x="14095" y="5467"/>
                    </a:cubicBezTo>
                    <a:cubicBezTo>
                      <a:pt x="14450" y="5538"/>
                      <a:pt x="25995" y="18217"/>
                      <a:pt x="25995" y="18217"/>
                    </a:cubicBezTo>
                    <a:cubicBezTo>
                      <a:pt x="25995" y="18217"/>
                      <a:pt x="28545" y="15242"/>
                      <a:pt x="28545" y="12267"/>
                    </a:cubicBezTo>
                    <a:cubicBezTo>
                      <a:pt x="28545" y="9292"/>
                      <a:pt x="22808" y="2775"/>
                      <a:pt x="19762" y="1217"/>
                    </a:cubicBezTo>
                    <a:cubicBezTo>
                      <a:pt x="17783" y="205"/>
                      <a:pt x="14937" y="0"/>
                      <a:pt x="12701" y="0"/>
                    </a:cubicBez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56;p29"/>
              <p:cNvSpPr/>
              <p:nvPr/>
            </p:nvSpPr>
            <p:spPr>
              <a:xfrm>
                <a:off x="3447350" y="3897475"/>
                <a:ext cx="757425" cy="851125"/>
              </a:xfrm>
              <a:custGeom>
                <a:avLst/>
                <a:gdLst/>
                <a:ahLst/>
                <a:cxnLst/>
                <a:rect l="l" t="t" r="r" b="b"/>
                <a:pathLst>
                  <a:path w="30297" h="34045" extrusionOk="0">
                    <a:moveTo>
                      <a:pt x="6518" y="0"/>
                    </a:moveTo>
                    <a:lnTo>
                      <a:pt x="0" y="17023"/>
                    </a:lnTo>
                    <a:lnTo>
                      <a:pt x="26227" y="34045"/>
                    </a:lnTo>
                    <a:lnTo>
                      <a:pt x="30297" y="14897"/>
                    </a:lnTo>
                    <a:lnTo>
                      <a:pt x="6518" y="0"/>
                    </a:lnTo>
                    <a:close/>
                  </a:path>
                </a:pathLst>
              </a:custGeom>
              <a:solidFill>
                <a:srgbClr val="B07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57;p29"/>
              <p:cNvSpPr/>
              <p:nvPr/>
            </p:nvSpPr>
            <p:spPr>
              <a:xfrm>
                <a:off x="4329100" y="2024975"/>
                <a:ext cx="1273950" cy="1580475"/>
              </a:xfrm>
              <a:custGeom>
                <a:avLst/>
                <a:gdLst/>
                <a:ahLst/>
                <a:cxnLst/>
                <a:rect l="l" t="t" r="r" b="b"/>
                <a:pathLst>
                  <a:path w="50958" h="63219" extrusionOk="0">
                    <a:moveTo>
                      <a:pt x="29578" y="1"/>
                    </a:moveTo>
                    <a:lnTo>
                      <a:pt x="0" y="17028"/>
                    </a:lnTo>
                    <a:cubicBezTo>
                      <a:pt x="0" y="17028"/>
                      <a:pt x="6331" y="51970"/>
                      <a:pt x="7914" y="60110"/>
                    </a:cubicBezTo>
                    <a:cubicBezTo>
                      <a:pt x="8324" y="62217"/>
                      <a:pt x="9893" y="63218"/>
                      <a:pt x="12387" y="63218"/>
                    </a:cubicBezTo>
                    <a:cubicBezTo>
                      <a:pt x="19522" y="63218"/>
                      <a:pt x="34221" y="55024"/>
                      <a:pt x="50958" y="41118"/>
                    </a:cubicBezTo>
                    <a:cubicBezTo>
                      <a:pt x="41550" y="32527"/>
                      <a:pt x="29578" y="1"/>
                      <a:pt x="29578" y="1"/>
                    </a:cubicBez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58;p29"/>
              <p:cNvSpPr/>
              <p:nvPr/>
            </p:nvSpPr>
            <p:spPr>
              <a:xfrm>
                <a:off x="3799275" y="2669750"/>
                <a:ext cx="2762450" cy="2805525"/>
              </a:xfrm>
              <a:custGeom>
                <a:avLst/>
                <a:gdLst/>
                <a:ahLst/>
                <a:cxnLst/>
                <a:rect l="l" t="t" r="r" b="b"/>
                <a:pathLst>
                  <a:path w="110498" h="112221" extrusionOk="0">
                    <a:moveTo>
                      <a:pt x="71459" y="1"/>
                    </a:moveTo>
                    <a:cubicBezTo>
                      <a:pt x="71458" y="1"/>
                      <a:pt x="71458" y="1"/>
                      <a:pt x="71457" y="1"/>
                    </a:cubicBezTo>
                    <a:cubicBezTo>
                      <a:pt x="71457" y="1"/>
                      <a:pt x="6444" y="14394"/>
                      <a:pt x="3223" y="33669"/>
                    </a:cubicBezTo>
                    <a:cubicBezTo>
                      <a:pt x="1" y="52942"/>
                      <a:pt x="11020" y="112187"/>
                      <a:pt x="11020" y="112187"/>
                    </a:cubicBezTo>
                    <a:lnTo>
                      <a:pt x="91736" y="112220"/>
                    </a:lnTo>
                    <a:cubicBezTo>
                      <a:pt x="91736" y="112220"/>
                      <a:pt x="110497" y="1"/>
                      <a:pt x="71459" y="1"/>
                    </a:cubicBezTo>
                    <a:close/>
                  </a:path>
                </a:pathLst>
              </a:custGeom>
              <a:solidFill>
                <a:srgbClr val="CC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59;p29"/>
              <p:cNvSpPr/>
              <p:nvPr/>
            </p:nvSpPr>
            <p:spPr>
              <a:xfrm>
                <a:off x="4204750" y="2498975"/>
                <a:ext cx="1263525" cy="662900"/>
              </a:xfrm>
              <a:custGeom>
                <a:avLst/>
                <a:gdLst/>
                <a:ahLst/>
                <a:cxnLst/>
                <a:rect l="l" t="t" r="r" b="b"/>
                <a:pathLst>
                  <a:path w="50541" h="26516" extrusionOk="0">
                    <a:moveTo>
                      <a:pt x="46574" y="1"/>
                    </a:moveTo>
                    <a:lnTo>
                      <a:pt x="4240" y="19191"/>
                    </a:lnTo>
                    <a:lnTo>
                      <a:pt x="1" y="26515"/>
                    </a:lnTo>
                    <a:lnTo>
                      <a:pt x="50541" y="7955"/>
                    </a:lnTo>
                    <a:lnTo>
                      <a:pt x="465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60;p29"/>
              <p:cNvSpPr/>
              <p:nvPr/>
            </p:nvSpPr>
            <p:spPr>
              <a:xfrm>
                <a:off x="2746150" y="3001200"/>
                <a:ext cx="150725" cy="510275"/>
              </a:xfrm>
              <a:custGeom>
                <a:avLst/>
                <a:gdLst/>
                <a:ahLst/>
                <a:cxnLst/>
                <a:rect l="l" t="t" r="r" b="b"/>
                <a:pathLst>
                  <a:path w="6029" h="20411" extrusionOk="0">
                    <a:moveTo>
                      <a:pt x="3585" y="1"/>
                    </a:moveTo>
                    <a:lnTo>
                      <a:pt x="1" y="18144"/>
                    </a:lnTo>
                    <a:lnTo>
                      <a:pt x="1666" y="20411"/>
                    </a:lnTo>
                    <a:lnTo>
                      <a:pt x="6029" y="587"/>
                    </a:lnTo>
                    <a:lnTo>
                      <a:pt x="3585" y="1"/>
                    </a:lnTo>
                    <a:close/>
                  </a:path>
                </a:pathLst>
              </a:custGeom>
              <a:solidFill>
                <a:srgbClr val="E03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61;p29"/>
              <p:cNvSpPr/>
              <p:nvPr/>
            </p:nvSpPr>
            <p:spPr>
              <a:xfrm>
                <a:off x="2383175" y="3333575"/>
                <a:ext cx="703000" cy="817725"/>
              </a:xfrm>
              <a:custGeom>
                <a:avLst/>
                <a:gdLst/>
                <a:ahLst/>
                <a:cxnLst/>
                <a:rect l="l" t="t" r="r" b="b"/>
                <a:pathLst>
                  <a:path w="28120" h="32709" extrusionOk="0">
                    <a:moveTo>
                      <a:pt x="10317" y="1"/>
                    </a:moveTo>
                    <a:cubicBezTo>
                      <a:pt x="10204" y="1"/>
                      <a:pt x="10094" y="11"/>
                      <a:pt x="9987" y="32"/>
                    </a:cubicBezTo>
                    <a:cubicBezTo>
                      <a:pt x="7508" y="528"/>
                      <a:pt x="8783" y="4141"/>
                      <a:pt x="9987" y="6124"/>
                    </a:cubicBezTo>
                    <a:cubicBezTo>
                      <a:pt x="9704" y="6047"/>
                      <a:pt x="9437" y="6011"/>
                      <a:pt x="9187" y="6011"/>
                    </a:cubicBezTo>
                    <a:cubicBezTo>
                      <a:pt x="6684" y="6011"/>
                      <a:pt x="5841" y="9588"/>
                      <a:pt x="6871" y="10941"/>
                    </a:cubicBezTo>
                    <a:cubicBezTo>
                      <a:pt x="4604" y="14764"/>
                      <a:pt x="1" y="24327"/>
                      <a:pt x="13528" y="30914"/>
                    </a:cubicBezTo>
                    <a:cubicBezTo>
                      <a:pt x="16155" y="32193"/>
                      <a:pt x="18311" y="32708"/>
                      <a:pt x="20082" y="32708"/>
                    </a:cubicBezTo>
                    <a:cubicBezTo>
                      <a:pt x="27429" y="32708"/>
                      <a:pt x="28120" y="23831"/>
                      <a:pt x="28120" y="23831"/>
                    </a:cubicBezTo>
                    <a:cubicBezTo>
                      <a:pt x="28120" y="23831"/>
                      <a:pt x="27695" y="12357"/>
                      <a:pt x="27128" y="10941"/>
                    </a:cubicBezTo>
                    <a:cubicBezTo>
                      <a:pt x="26560" y="9524"/>
                      <a:pt x="25073" y="5769"/>
                      <a:pt x="24011" y="5557"/>
                    </a:cubicBezTo>
                    <a:cubicBezTo>
                      <a:pt x="22949" y="5344"/>
                      <a:pt x="16575" y="5024"/>
                      <a:pt x="16575" y="5024"/>
                    </a:cubicBezTo>
                    <a:cubicBezTo>
                      <a:pt x="16575" y="5024"/>
                      <a:pt x="12814" y="1"/>
                      <a:pt x="10317"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62;p29"/>
              <p:cNvSpPr/>
              <p:nvPr/>
            </p:nvSpPr>
            <p:spPr>
              <a:xfrm>
                <a:off x="2797500" y="3459150"/>
                <a:ext cx="137650" cy="94000"/>
              </a:xfrm>
              <a:custGeom>
                <a:avLst/>
                <a:gdLst/>
                <a:ahLst/>
                <a:cxnLst/>
                <a:rect l="l" t="t" r="r" b="b"/>
                <a:pathLst>
                  <a:path w="5506" h="3760" extrusionOk="0">
                    <a:moveTo>
                      <a:pt x="0" y="1"/>
                    </a:moveTo>
                    <a:lnTo>
                      <a:pt x="0" y="1"/>
                    </a:lnTo>
                    <a:cubicBezTo>
                      <a:pt x="231" y="583"/>
                      <a:pt x="591" y="1048"/>
                      <a:pt x="976" y="1475"/>
                    </a:cubicBezTo>
                    <a:cubicBezTo>
                      <a:pt x="1365" y="1893"/>
                      <a:pt x="1801" y="2265"/>
                      <a:pt x="2274" y="2585"/>
                    </a:cubicBezTo>
                    <a:cubicBezTo>
                      <a:pt x="2745" y="2902"/>
                      <a:pt x="3247" y="3174"/>
                      <a:pt x="3783" y="3381"/>
                    </a:cubicBezTo>
                    <a:cubicBezTo>
                      <a:pt x="4320" y="3584"/>
                      <a:pt x="4882" y="3740"/>
                      <a:pt x="5506" y="3760"/>
                    </a:cubicBezTo>
                    <a:cubicBezTo>
                      <a:pt x="5155" y="3241"/>
                      <a:pt x="4749" y="2848"/>
                      <a:pt x="4337" y="2469"/>
                    </a:cubicBezTo>
                    <a:cubicBezTo>
                      <a:pt x="3919" y="2102"/>
                      <a:pt x="3488" y="1764"/>
                      <a:pt x="3035" y="1462"/>
                    </a:cubicBezTo>
                    <a:cubicBezTo>
                      <a:pt x="2581" y="1155"/>
                      <a:pt x="2108" y="876"/>
                      <a:pt x="1618" y="629"/>
                    </a:cubicBezTo>
                    <a:cubicBezTo>
                      <a:pt x="1116" y="383"/>
                      <a:pt x="602" y="157"/>
                      <a:pt x="0"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63;p29"/>
              <p:cNvSpPr/>
              <p:nvPr/>
            </p:nvSpPr>
            <p:spPr>
              <a:xfrm>
                <a:off x="2787775" y="3324050"/>
                <a:ext cx="1919475" cy="2152300"/>
              </a:xfrm>
              <a:custGeom>
                <a:avLst/>
                <a:gdLst/>
                <a:ahLst/>
                <a:cxnLst/>
                <a:rect l="l" t="t" r="r" b="b"/>
                <a:pathLst>
                  <a:path w="76779" h="86092" extrusionOk="0">
                    <a:moveTo>
                      <a:pt x="54758" y="1"/>
                    </a:moveTo>
                    <a:cubicBezTo>
                      <a:pt x="51635" y="1"/>
                      <a:pt x="48439" y="1465"/>
                      <a:pt x="45730" y="3153"/>
                    </a:cubicBezTo>
                    <a:cubicBezTo>
                      <a:pt x="38841" y="7445"/>
                      <a:pt x="33295" y="37834"/>
                      <a:pt x="33295" y="37834"/>
                    </a:cubicBezTo>
                    <a:cubicBezTo>
                      <a:pt x="33295" y="37834"/>
                      <a:pt x="28362" y="30530"/>
                      <a:pt x="12932" y="18999"/>
                    </a:cubicBezTo>
                    <a:cubicBezTo>
                      <a:pt x="4030" y="21033"/>
                      <a:pt x="1" y="33090"/>
                      <a:pt x="1" y="33090"/>
                    </a:cubicBezTo>
                    <a:cubicBezTo>
                      <a:pt x="1" y="33090"/>
                      <a:pt x="21183" y="79816"/>
                      <a:pt x="51480" y="86015"/>
                    </a:cubicBezTo>
                    <a:cubicBezTo>
                      <a:pt x="51727" y="86066"/>
                      <a:pt x="51985" y="86091"/>
                      <a:pt x="52253" y="86091"/>
                    </a:cubicBezTo>
                    <a:cubicBezTo>
                      <a:pt x="60213" y="86091"/>
                      <a:pt x="76778" y="63708"/>
                      <a:pt x="66627" y="15031"/>
                    </a:cubicBezTo>
                    <a:cubicBezTo>
                      <a:pt x="64221" y="3489"/>
                      <a:pt x="59577" y="1"/>
                      <a:pt x="54758" y="1"/>
                    </a:cubicBezTo>
                    <a:close/>
                  </a:path>
                </a:pathLst>
              </a:custGeom>
              <a:solidFill>
                <a:srgbClr val="CC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64;p29"/>
              <p:cNvSpPr/>
              <p:nvPr/>
            </p:nvSpPr>
            <p:spPr>
              <a:xfrm>
                <a:off x="4074750" y="3985775"/>
                <a:ext cx="457275" cy="1488675"/>
              </a:xfrm>
              <a:custGeom>
                <a:avLst/>
                <a:gdLst/>
                <a:ahLst/>
                <a:cxnLst/>
                <a:rect l="l" t="t" r="r" b="b"/>
                <a:pathLst>
                  <a:path w="18291" h="59547" extrusionOk="0">
                    <a:moveTo>
                      <a:pt x="15689" y="1"/>
                    </a:moveTo>
                    <a:lnTo>
                      <a:pt x="15689" y="1"/>
                    </a:lnTo>
                    <a:cubicBezTo>
                      <a:pt x="16009" y="2770"/>
                      <a:pt x="16291" y="5539"/>
                      <a:pt x="16468" y="8316"/>
                    </a:cubicBezTo>
                    <a:cubicBezTo>
                      <a:pt x="16669" y="11090"/>
                      <a:pt x="16808" y="13864"/>
                      <a:pt x="16886" y="16638"/>
                    </a:cubicBezTo>
                    <a:cubicBezTo>
                      <a:pt x="17019" y="22184"/>
                      <a:pt x="16918" y="27739"/>
                      <a:pt x="16259" y="33223"/>
                    </a:cubicBezTo>
                    <a:cubicBezTo>
                      <a:pt x="15942" y="35965"/>
                      <a:pt x="15484" y="38691"/>
                      <a:pt x="14804" y="41354"/>
                    </a:cubicBezTo>
                    <a:cubicBezTo>
                      <a:pt x="14150" y="44024"/>
                      <a:pt x="13243" y="46626"/>
                      <a:pt x="12035" y="49080"/>
                    </a:cubicBezTo>
                    <a:cubicBezTo>
                      <a:pt x="10819" y="51524"/>
                      <a:pt x="9244" y="53808"/>
                      <a:pt x="7205" y="55637"/>
                    </a:cubicBezTo>
                    <a:cubicBezTo>
                      <a:pt x="5195" y="57500"/>
                      <a:pt x="2687" y="58800"/>
                      <a:pt x="1" y="59546"/>
                    </a:cubicBezTo>
                    <a:cubicBezTo>
                      <a:pt x="2757" y="59100"/>
                      <a:pt x="5406" y="57902"/>
                      <a:pt x="7635" y="56144"/>
                    </a:cubicBezTo>
                    <a:cubicBezTo>
                      <a:pt x="9859" y="54369"/>
                      <a:pt x="11629" y="52063"/>
                      <a:pt x="12973" y="49570"/>
                    </a:cubicBezTo>
                    <a:cubicBezTo>
                      <a:pt x="15686" y="44556"/>
                      <a:pt x="16913" y="38939"/>
                      <a:pt x="17606" y="33382"/>
                    </a:cubicBezTo>
                    <a:cubicBezTo>
                      <a:pt x="18249" y="27797"/>
                      <a:pt x="18291" y="22172"/>
                      <a:pt x="17941" y="16591"/>
                    </a:cubicBezTo>
                    <a:cubicBezTo>
                      <a:pt x="17593" y="11010"/>
                      <a:pt x="16867" y="5454"/>
                      <a:pt x="15689"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65;p29"/>
              <p:cNvSpPr/>
              <p:nvPr/>
            </p:nvSpPr>
            <p:spPr>
              <a:xfrm>
                <a:off x="3615325" y="4263725"/>
                <a:ext cx="89825" cy="501950"/>
              </a:xfrm>
              <a:custGeom>
                <a:avLst/>
                <a:gdLst/>
                <a:ahLst/>
                <a:cxnLst/>
                <a:rect l="l" t="t" r="r" b="b"/>
                <a:pathLst>
                  <a:path w="3593" h="20078" extrusionOk="0">
                    <a:moveTo>
                      <a:pt x="201" y="1"/>
                    </a:moveTo>
                    <a:cubicBezTo>
                      <a:pt x="16" y="1719"/>
                      <a:pt x="1" y="3438"/>
                      <a:pt x="59" y="5150"/>
                    </a:cubicBezTo>
                    <a:cubicBezTo>
                      <a:pt x="111" y="6864"/>
                      <a:pt x="273" y="8572"/>
                      <a:pt x="486" y="10276"/>
                    </a:cubicBezTo>
                    <a:cubicBezTo>
                      <a:pt x="728" y="11975"/>
                      <a:pt x="1038" y="13673"/>
                      <a:pt x="1498" y="15339"/>
                    </a:cubicBezTo>
                    <a:cubicBezTo>
                      <a:pt x="1959" y="16991"/>
                      <a:pt x="2542" y="18685"/>
                      <a:pt x="3592" y="20078"/>
                    </a:cubicBezTo>
                    <a:cubicBezTo>
                      <a:pt x="3056" y="18440"/>
                      <a:pt x="2799" y="16786"/>
                      <a:pt x="2532" y="15116"/>
                    </a:cubicBezTo>
                    <a:cubicBezTo>
                      <a:pt x="2292" y="13445"/>
                      <a:pt x="2046" y="11774"/>
                      <a:pt x="1829" y="10094"/>
                    </a:cubicBezTo>
                    <a:cubicBezTo>
                      <a:pt x="1592" y="8416"/>
                      <a:pt x="1375" y="6735"/>
                      <a:pt x="1109" y="5054"/>
                    </a:cubicBezTo>
                    <a:cubicBezTo>
                      <a:pt x="854" y="3370"/>
                      <a:pt x="576" y="1687"/>
                      <a:pt x="201"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666;p29"/>
              <p:cNvSpPr/>
              <p:nvPr/>
            </p:nvSpPr>
            <p:spPr>
              <a:xfrm>
                <a:off x="3809075" y="950275"/>
                <a:ext cx="1435700" cy="1791800"/>
              </a:xfrm>
              <a:custGeom>
                <a:avLst/>
                <a:gdLst/>
                <a:ahLst/>
                <a:cxnLst/>
                <a:rect l="l" t="t" r="r" b="b"/>
                <a:pathLst>
                  <a:path w="57428" h="71672" extrusionOk="0">
                    <a:moveTo>
                      <a:pt x="28715" y="1"/>
                    </a:moveTo>
                    <a:cubicBezTo>
                      <a:pt x="12856" y="1"/>
                      <a:pt x="1" y="15488"/>
                      <a:pt x="1" y="34592"/>
                    </a:cubicBezTo>
                    <a:cubicBezTo>
                      <a:pt x="1" y="53697"/>
                      <a:pt x="2230" y="71671"/>
                      <a:pt x="18088" y="71671"/>
                    </a:cubicBezTo>
                    <a:cubicBezTo>
                      <a:pt x="28715" y="71671"/>
                      <a:pt x="57428" y="53697"/>
                      <a:pt x="57428" y="34592"/>
                    </a:cubicBezTo>
                    <a:cubicBezTo>
                      <a:pt x="57428" y="15488"/>
                      <a:pt x="44572" y="1"/>
                      <a:pt x="28715"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67;p29"/>
              <p:cNvSpPr/>
              <p:nvPr/>
            </p:nvSpPr>
            <p:spPr>
              <a:xfrm>
                <a:off x="4631425" y="238125"/>
                <a:ext cx="813950" cy="712175"/>
              </a:xfrm>
              <a:custGeom>
                <a:avLst/>
                <a:gdLst/>
                <a:ahLst/>
                <a:cxnLst/>
                <a:rect l="l" t="t" r="r" b="b"/>
                <a:pathLst>
                  <a:path w="32558" h="28487" extrusionOk="0">
                    <a:moveTo>
                      <a:pt x="16279" y="0"/>
                    </a:moveTo>
                    <a:cubicBezTo>
                      <a:pt x="11962" y="0"/>
                      <a:pt x="7821" y="1500"/>
                      <a:pt x="4768" y="4172"/>
                    </a:cubicBezTo>
                    <a:cubicBezTo>
                      <a:pt x="1716" y="6843"/>
                      <a:pt x="0" y="10466"/>
                      <a:pt x="0" y="14243"/>
                    </a:cubicBezTo>
                    <a:cubicBezTo>
                      <a:pt x="0" y="18021"/>
                      <a:pt x="1716" y="21644"/>
                      <a:pt x="4768" y="24315"/>
                    </a:cubicBezTo>
                    <a:cubicBezTo>
                      <a:pt x="7821" y="26987"/>
                      <a:pt x="11962" y="28487"/>
                      <a:pt x="16279" y="28487"/>
                    </a:cubicBezTo>
                    <a:cubicBezTo>
                      <a:pt x="20596" y="28487"/>
                      <a:pt x="24736" y="26987"/>
                      <a:pt x="27789" y="24315"/>
                    </a:cubicBezTo>
                    <a:cubicBezTo>
                      <a:pt x="30842" y="21644"/>
                      <a:pt x="32557" y="18021"/>
                      <a:pt x="32557" y="14243"/>
                    </a:cubicBezTo>
                    <a:cubicBezTo>
                      <a:pt x="32557" y="10466"/>
                      <a:pt x="30842" y="6843"/>
                      <a:pt x="27789" y="4172"/>
                    </a:cubicBezTo>
                    <a:cubicBezTo>
                      <a:pt x="24736" y="1500"/>
                      <a:pt x="20596" y="0"/>
                      <a:pt x="16279"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68;p29"/>
              <p:cNvSpPr/>
              <p:nvPr/>
            </p:nvSpPr>
            <p:spPr>
              <a:xfrm>
                <a:off x="3578025" y="630325"/>
                <a:ext cx="2054475" cy="1799975"/>
              </a:xfrm>
              <a:custGeom>
                <a:avLst/>
                <a:gdLst/>
                <a:ahLst/>
                <a:cxnLst/>
                <a:rect l="l" t="t" r="r" b="b"/>
                <a:pathLst>
                  <a:path w="82179" h="71999" extrusionOk="0">
                    <a:moveTo>
                      <a:pt x="54684" y="0"/>
                    </a:moveTo>
                    <a:cubicBezTo>
                      <a:pt x="52231" y="0"/>
                      <a:pt x="49634" y="535"/>
                      <a:pt x="46908" y="1720"/>
                    </a:cubicBezTo>
                    <a:cubicBezTo>
                      <a:pt x="45858" y="1682"/>
                      <a:pt x="44832" y="1663"/>
                      <a:pt x="43829" y="1663"/>
                    </a:cubicBezTo>
                    <a:cubicBezTo>
                      <a:pt x="1" y="1663"/>
                      <a:pt x="1543" y="37629"/>
                      <a:pt x="9833" y="40392"/>
                    </a:cubicBezTo>
                    <a:cubicBezTo>
                      <a:pt x="23711" y="38543"/>
                      <a:pt x="23892" y="28609"/>
                      <a:pt x="23480" y="24980"/>
                    </a:cubicBezTo>
                    <a:lnTo>
                      <a:pt x="23480" y="24980"/>
                    </a:lnTo>
                    <a:cubicBezTo>
                      <a:pt x="25994" y="39701"/>
                      <a:pt x="29679" y="43770"/>
                      <a:pt x="33237" y="43770"/>
                    </a:cubicBezTo>
                    <a:cubicBezTo>
                      <a:pt x="37407" y="43770"/>
                      <a:pt x="41402" y="38182"/>
                      <a:pt x="43135" y="37603"/>
                    </a:cubicBezTo>
                    <a:lnTo>
                      <a:pt x="43135" y="37603"/>
                    </a:lnTo>
                    <a:cubicBezTo>
                      <a:pt x="45487" y="45714"/>
                      <a:pt x="40188" y="71998"/>
                      <a:pt x="55659" y="71998"/>
                    </a:cubicBezTo>
                    <a:cubicBezTo>
                      <a:pt x="58231" y="71998"/>
                      <a:pt x="61377" y="71272"/>
                      <a:pt x="65227" y="69615"/>
                    </a:cubicBezTo>
                    <a:cubicBezTo>
                      <a:pt x="76123" y="63389"/>
                      <a:pt x="82178" y="50183"/>
                      <a:pt x="80883" y="34446"/>
                    </a:cubicBezTo>
                    <a:cubicBezTo>
                      <a:pt x="79766" y="20881"/>
                      <a:pt x="70013" y="0"/>
                      <a:pt x="54684"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69;p29"/>
              <p:cNvSpPr/>
              <p:nvPr/>
            </p:nvSpPr>
            <p:spPr>
              <a:xfrm>
                <a:off x="4750725" y="630175"/>
                <a:ext cx="584275" cy="207750"/>
              </a:xfrm>
              <a:custGeom>
                <a:avLst/>
                <a:gdLst/>
                <a:ahLst/>
                <a:cxnLst/>
                <a:rect l="l" t="t" r="r" b="b"/>
                <a:pathLst>
                  <a:path w="23371" h="8310" extrusionOk="0">
                    <a:moveTo>
                      <a:pt x="6743" y="0"/>
                    </a:moveTo>
                    <a:cubicBezTo>
                      <a:pt x="6576" y="0"/>
                      <a:pt x="6409" y="3"/>
                      <a:pt x="6242" y="9"/>
                    </a:cubicBezTo>
                    <a:cubicBezTo>
                      <a:pt x="4058" y="86"/>
                      <a:pt x="1827" y="556"/>
                      <a:pt x="0" y="1726"/>
                    </a:cubicBezTo>
                    <a:cubicBezTo>
                      <a:pt x="1619" y="1214"/>
                      <a:pt x="3279" y="1026"/>
                      <a:pt x="4923" y="1026"/>
                    </a:cubicBezTo>
                    <a:cubicBezTo>
                      <a:pt x="5358" y="1026"/>
                      <a:pt x="5793" y="1039"/>
                      <a:pt x="6226" y="1063"/>
                    </a:cubicBezTo>
                    <a:cubicBezTo>
                      <a:pt x="8295" y="1202"/>
                      <a:pt x="10325" y="1658"/>
                      <a:pt x="12282" y="2334"/>
                    </a:cubicBezTo>
                    <a:lnTo>
                      <a:pt x="13749" y="2855"/>
                    </a:lnTo>
                    <a:lnTo>
                      <a:pt x="15172" y="3501"/>
                    </a:lnTo>
                    <a:lnTo>
                      <a:pt x="15891" y="3813"/>
                    </a:lnTo>
                    <a:lnTo>
                      <a:pt x="16580" y="4186"/>
                    </a:lnTo>
                    <a:cubicBezTo>
                      <a:pt x="17039" y="4438"/>
                      <a:pt x="17505" y="4680"/>
                      <a:pt x="17974" y="4919"/>
                    </a:cubicBezTo>
                    <a:lnTo>
                      <a:pt x="20692" y="6548"/>
                    </a:lnTo>
                    <a:cubicBezTo>
                      <a:pt x="21567" y="7145"/>
                      <a:pt x="22446" y="7747"/>
                      <a:pt x="23370" y="8310"/>
                    </a:cubicBezTo>
                    <a:cubicBezTo>
                      <a:pt x="22644" y="7520"/>
                      <a:pt x="21869" y="6772"/>
                      <a:pt x="21093" y="6017"/>
                    </a:cubicBezTo>
                    <a:cubicBezTo>
                      <a:pt x="20255" y="5344"/>
                      <a:pt x="19422" y="4644"/>
                      <a:pt x="18535" y="4022"/>
                    </a:cubicBezTo>
                    <a:cubicBezTo>
                      <a:pt x="16726" y="2830"/>
                      <a:pt x="14817" y="1730"/>
                      <a:pt x="12721" y="1051"/>
                    </a:cubicBezTo>
                    <a:cubicBezTo>
                      <a:pt x="10800" y="414"/>
                      <a:pt x="8779" y="0"/>
                      <a:pt x="6743" y="0"/>
                    </a:cubicBezTo>
                    <a:close/>
                  </a:path>
                </a:pathLst>
              </a:custGeom>
              <a:solidFill>
                <a:srgbClr val="1E21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70;p29"/>
              <p:cNvSpPr/>
              <p:nvPr/>
            </p:nvSpPr>
            <p:spPr>
              <a:xfrm>
                <a:off x="3670900" y="1815075"/>
                <a:ext cx="176725" cy="503100"/>
              </a:xfrm>
              <a:custGeom>
                <a:avLst/>
                <a:gdLst/>
                <a:ahLst/>
                <a:cxnLst/>
                <a:rect l="l" t="t" r="r" b="b"/>
                <a:pathLst>
                  <a:path w="7069" h="20124" extrusionOk="0">
                    <a:moveTo>
                      <a:pt x="5528" y="0"/>
                    </a:moveTo>
                    <a:lnTo>
                      <a:pt x="1354" y="12107"/>
                    </a:lnTo>
                    <a:cubicBezTo>
                      <a:pt x="1" y="16033"/>
                      <a:pt x="2916" y="20123"/>
                      <a:pt x="7069" y="20123"/>
                    </a:cubicBezTo>
                    <a:lnTo>
                      <a:pt x="5528" y="0"/>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71;p29"/>
              <p:cNvSpPr/>
              <p:nvPr/>
            </p:nvSpPr>
            <p:spPr>
              <a:xfrm>
                <a:off x="3652425" y="1501850"/>
                <a:ext cx="168825" cy="455425"/>
              </a:xfrm>
              <a:custGeom>
                <a:avLst/>
                <a:gdLst/>
                <a:ahLst/>
                <a:cxnLst/>
                <a:rect l="l" t="t" r="r" b="b"/>
                <a:pathLst>
                  <a:path w="6753" h="18217" extrusionOk="0">
                    <a:moveTo>
                      <a:pt x="2568" y="1459"/>
                    </a:moveTo>
                    <a:lnTo>
                      <a:pt x="2568" y="1459"/>
                    </a:lnTo>
                    <a:cubicBezTo>
                      <a:pt x="3107" y="2038"/>
                      <a:pt x="4200" y="4533"/>
                      <a:pt x="4897" y="8932"/>
                    </a:cubicBezTo>
                    <a:cubicBezTo>
                      <a:pt x="5594" y="13330"/>
                      <a:pt x="5327" y="16040"/>
                      <a:pt x="4993" y="16758"/>
                    </a:cubicBezTo>
                    <a:cubicBezTo>
                      <a:pt x="4454" y="16179"/>
                      <a:pt x="3361" y="13683"/>
                      <a:pt x="2664" y="9285"/>
                    </a:cubicBezTo>
                    <a:cubicBezTo>
                      <a:pt x="1966" y="4888"/>
                      <a:pt x="2234" y="2177"/>
                      <a:pt x="2568" y="1459"/>
                    </a:cubicBezTo>
                    <a:close/>
                    <a:moveTo>
                      <a:pt x="2503" y="0"/>
                    </a:moveTo>
                    <a:cubicBezTo>
                      <a:pt x="2449" y="0"/>
                      <a:pt x="2393" y="4"/>
                      <a:pt x="2338" y="13"/>
                    </a:cubicBezTo>
                    <a:cubicBezTo>
                      <a:pt x="1" y="385"/>
                      <a:pt x="1083" y="7980"/>
                      <a:pt x="1325" y="9498"/>
                    </a:cubicBezTo>
                    <a:cubicBezTo>
                      <a:pt x="1560" y="10981"/>
                      <a:pt x="2822" y="18217"/>
                      <a:pt x="5057" y="18217"/>
                    </a:cubicBezTo>
                    <a:cubicBezTo>
                      <a:pt x="5112" y="18217"/>
                      <a:pt x="5166" y="18212"/>
                      <a:pt x="5221" y="18202"/>
                    </a:cubicBezTo>
                    <a:cubicBezTo>
                      <a:pt x="6098" y="18064"/>
                      <a:pt x="6556" y="17015"/>
                      <a:pt x="6665" y="14900"/>
                    </a:cubicBezTo>
                    <a:cubicBezTo>
                      <a:pt x="6752" y="13210"/>
                      <a:pt x="6601" y="11015"/>
                      <a:pt x="6236" y="8719"/>
                    </a:cubicBezTo>
                    <a:cubicBezTo>
                      <a:pt x="6001" y="7237"/>
                      <a:pt x="4738" y="0"/>
                      <a:pt x="2503"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72;p29"/>
              <p:cNvSpPr/>
              <p:nvPr/>
            </p:nvSpPr>
            <p:spPr>
              <a:xfrm>
                <a:off x="3788950" y="1581350"/>
                <a:ext cx="789675" cy="157575"/>
              </a:xfrm>
              <a:custGeom>
                <a:avLst/>
                <a:gdLst/>
                <a:ahLst/>
                <a:cxnLst/>
                <a:rect l="l" t="t" r="r" b="b"/>
                <a:pathLst>
                  <a:path w="31587" h="6303" extrusionOk="0">
                    <a:moveTo>
                      <a:pt x="31375" y="0"/>
                    </a:moveTo>
                    <a:lnTo>
                      <a:pt x="1" y="4963"/>
                    </a:lnTo>
                    <a:lnTo>
                      <a:pt x="213" y="6303"/>
                    </a:lnTo>
                    <a:lnTo>
                      <a:pt x="31587" y="1340"/>
                    </a:lnTo>
                    <a:lnTo>
                      <a:pt x="31375" y="0"/>
                    </a:ln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73;p29"/>
              <p:cNvSpPr/>
              <p:nvPr/>
            </p:nvSpPr>
            <p:spPr>
              <a:xfrm>
                <a:off x="4377200" y="1334575"/>
                <a:ext cx="404200" cy="623725"/>
              </a:xfrm>
              <a:custGeom>
                <a:avLst/>
                <a:gdLst/>
                <a:ahLst/>
                <a:cxnLst/>
                <a:rect l="l" t="t" r="r" b="b"/>
                <a:pathLst>
                  <a:path w="16168" h="24949" extrusionOk="0">
                    <a:moveTo>
                      <a:pt x="6248" y="1"/>
                    </a:moveTo>
                    <a:cubicBezTo>
                      <a:pt x="5968" y="1"/>
                      <a:pt x="5689" y="31"/>
                      <a:pt x="5413" y="92"/>
                    </a:cubicBezTo>
                    <a:cubicBezTo>
                      <a:pt x="1763" y="906"/>
                      <a:pt x="0" y="6929"/>
                      <a:pt x="1475" y="13547"/>
                    </a:cubicBezTo>
                    <a:cubicBezTo>
                      <a:pt x="2853" y="19727"/>
                      <a:pt x="3383" y="24948"/>
                      <a:pt x="6421" y="24948"/>
                    </a:cubicBezTo>
                    <a:cubicBezTo>
                      <a:pt x="6636" y="24948"/>
                      <a:pt x="6863" y="24922"/>
                      <a:pt x="7104" y="24868"/>
                    </a:cubicBezTo>
                    <a:cubicBezTo>
                      <a:pt x="10755" y="24056"/>
                      <a:pt x="16168" y="17217"/>
                      <a:pt x="14693" y="10601"/>
                    </a:cubicBezTo>
                    <a:cubicBezTo>
                      <a:pt x="13330" y="4484"/>
                      <a:pt x="9676" y="1"/>
                      <a:pt x="6248"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674;p29"/>
            <p:cNvSpPr/>
            <p:nvPr/>
          </p:nvSpPr>
          <p:spPr>
            <a:xfrm>
              <a:off x="7839350" y="32488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75;p29"/>
            <p:cNvSpPr/>
            <p:nvPr/>
          </p:nvSpPr>
          <p:spPr>
            <a:xfrm>
              <a:off x="7086875" y="33631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76;p29"/>
            <p:cNvSpPr/>
            <p:nvPr/>
          </p:nvSpPr>
          <p:spPr>
            <a:xfrm>
              <a:off x="7429775" y="3715550"/>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77;p29"/>
            <p:cNvSpPr/>
            <p:nvPr/>
          </p:nvSpPr>
          <p:spPr>
            <a:xfrm>
              <a:off x="7839350" y="3715550"/>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678;p29"/>
            <p:cNvSpPr/>
            <p:nvPr/>
          </p:nvSpPr>
          <p:spPr>
            <a:xfrm>
              <a:off x="6777663" y="39346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679;p29"/>
            <p:cNvSpPr/>
            <p:nvPr/>
          </p:nvSpPr>
          <p:spPr>
            <a:xfrm>
              <a:off x="7429775" y="4401350"/>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80;p29"/>
            <p:cNvSpPr/>
            <p:nvPr/>
          </p:nvSpPr>
          <p:spPr>
            <a:xfrm>
              <a:off x="7953650" y="46585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81;p29"/>
            <p:cNvSpPr/>
            <p:nvPr/>
          </p:nvSpPr>
          <p:spPr>
            <a:xfrm>
              <a:off x="7363100" y="47728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82;p29"/>
            <p:cNvSpPr/>
            <p:nvPr/>
          </p:nvSpPr>
          <p:spPr>
            <a:xfrm>
              <a:off x="6891963" y="4515650"/>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83;p29"/>
            <p:cNvSpPr/>
            <p:nvPr/>
          </p:nvSpPr>
          <p:spPr>
            <a:xfrm>
              <a:off x="6196638" y="41632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11815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3"/>
          <p:cNvSpPr txBox="1">
            <a:spLocks noGrp="1"/>
          </p:cNvSpPr>
          <p:nvPr>
            <p:ph type="ctrTitle" idx="13"/>
          </p:nvPr>
        </p:nvSpPr>
        <p:spPr>
          <a:xfrm flipH="1">
            <a:off x="1813875" y="370172"/>
            <a:ext cx="5516100" cy="1229700"/>
          </a:xfrm>
          <a:prstGeom prst="rect">
            <a:avLst/>
          </a:prstGeom>
        </p:spPr>
        <p:txBody>
          <a:bodyPr spcFirstLastPara="1" wrap="square" lIns="91425" tIns="91425" rIns="91425" bIns="91425" anchor="t" anchorCtr="0">
            <a:noAutofit/>
          </a:bodyPr>
          <a:lstStyle/>
          <a:p>
            <a:r>
              <a:rPr lang="tr-TR" b="1" dirty="0"/>
              <a:t>DERS ALMA İŞLEMLERİ: </a:t>
            </a:r>
            <a:endParaRPr lang="tr-TR" dirty="0"/>
          </a:p>
        </p:txBody>
      </p:sp>
      <p:pic>
        <p:nvPicPr>
          <p:cNvPr id="386" name="Google Shape;386;p43"/>
          <p:cNvPicPr preferRelativeResize="0"/>
          <p:nvPr/>
        </p:nvPicPr>
        <p:blipFill>
          <a:blip r:embed="rId3">
            <a:alphaModFix/>
          </a:blip>
          <a:stretch>
            <a:fillRect/>
          </a:stretch>
        </p:blipFill>
        <p:spPr>
          <a:xfrm rot="20273615">
            <a:off x="8597701" y="4683494"/>
            <a:ext cx="612376" cy="501750"/>
          </a:xfrm>
          <a:prstGeom prst="rect">
            <a:avLst/>
          </a:prstGeom>
          <a:noFill/>
          <a:ln>
            <a:noFill/>
          </a:ln>
        </p:spPr>
      </p:pic>
      <p:sp>
        <p:nvSpPr>
          <p:cNvPr id="98" name="Google Shape;273;p36"/>
          <p:cNvSpPr txBox="1">
            <a:spLocks/>
          </p:cNvSpPr>
          <p:nvPr/>
        </p:nvSpPr>
        <p:spPr>
          <a:xfrm flipH="1">
            <a:off x="1813875" y="1069297"/>
            <a:ext cx="6144197" cy="13589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a:solidFill>
                  <a:srgbClr val="6B4038"/>
                </a:solidFill>
                <a:latin typeface="Calibri Light" panose="020F0302020204030204" pitchFamily="34" charset="0"/>
                <a:cs typeface="Calibri Light" panose="020F0302020204030204" pitchFamily="34" charset="0"/>
              </a:rPr>
              <a:t>NOT: Alabileceği en fazla ders yükü kadar derse yazılan ve bölüm veya programdan </a:t>
            </a:r>
            <a:r>
              <a:rPr lang="tr-TR" sz="1600" b="1" dirty="0">
                <a:solidFill>
                  <a:srgbClr val="6B4038"/>
                </a:solidFill>
                <a:latin typeface="Calibri Light" panose="020F0302020204030204" pitchFamily="34" charset="0"/>
                <a:cs typeface="Calibri Light" panose="020F0302020204030204" pitchFamily="34" charset="0"/>
              </a:rPr>
              <a:t>MEZUN </a:t>
            </a:r>
            <a:r>
              <a:rPr lang="tr-TR" sz="1600" dirty="0">
                <a:solidFill>
                  <a:srgbClr val="6B4038"/>
                </a:solidFill>
                <a:latin typeface="Calibri Light" panose="020F0302020204030204" pitchFamily="34" charset="0"/>
                <a:cs typeface="Calibri Light" panose="020F0302020204030204" pitchFamily="34" charset="0"/>
              </a:rPr>
              <a:t>olabilmesi için ders yükünü aşacak durumda sadece bir dersi kalan öğrenciler bu tek derse de yazılmak koşuluyla ders yükünü bir ders arttırabilirler.</a:t>
            </a:r>
          </a:p>
        </p:txBody>
      </p:sp>
      <p:pic>
        <p:nvPicPr>
          <p:cNvPr id="387" name="Google Shape;387;p43"/>
          <p:cNvPicPr preferRelativeResize="0"/>
          <p:nvPr/>
        </p:nvPicPr>
        <p:blipFill>
          <a:blip r:embed="rId4">
            <a:alphaModFix/>
          </a:blip>
          <a:stretch>
            <a:fillRect/>
          </a:stretch>
        </p:blipFill>
        <p:spPr>
          <a:xfrm>
            <a:off x="1745736" y="4427347"/>
            <a:ext cx="472377" cy="692876"/>
          </a:xfrm>
          <a:prstGeom prst="rect">
            <a:avLst/>
          </a:prstGeom>
          <a:noFill/>
          <a:ln>
            <a:noFill/>
          </a:ln>
        </p:spPr>
      </p:pic>
      <p:grpSp>
        <p:nvGrpSpPr>
          <p:cNvPr id="284" name="Google Shape;642;p29"/>
          <p:cNvGrpSpPr/>
          <p:nvPr/>
        </p:nvGrpSpPr>
        <p:grpSpPr>
          <a:xfrm flipH="1">
            <a:off x="-151761" y="3074706"/>
            <a:ext cx="1909568" cy="2068794"/>
            <a:chOff x="4923439" y="1076541"/>
            <a:chExt cx="3753942" cy="4066958"/>
          </a:xfrm>
        </p:grpSpPr>
        <p:grpSp>
          <p:nvGrpSpPr>
            <p:cNvPr id="285" name="Google Shape;643;p29"/>
            <p:cNvGrpSpPr/>
            <p:nvPr/>
          </p:nvGrpSpPr>
          <p:grpSpPr>
            <a:xfrm>
              <a:off x="4923439" y="1076541"/>
              <a:ext cx="3753942" cy="4066958"/>
              <a:chOff x="1408750" y="238125"/>
              <a:chExt cx="5152975" cy="5238225"/>
            </a:xfrm>
          </p:grpSpPr>
          <p:sp>
            <p:nvSpPr>
              <p:cNvPr id="296" name="Google Shape;644;p29"/>
              <p:cNvSpPr/>
              <p:nvPr/>
            </p:nvSpPr>
            <p:spPr>
              <a:xfrm>
                <a:off x="1408750" y="2955775"/>
                <a:ext cx="2264475" cy="1414525"/>
              </a:xfrm>
              <a:custGeom>
                <a:avLst/>
                <a:gdLst/>
                <a:ahLst/>
                <a:cxnLst/>
                <a:rect l="l" t="t" r="r" b="b"/>
                <a:pathLst>
                  <a:path w="90579" h="56581" extrusionOk="0">
                    <a:moveTo>
                      <a:pt x="45411" y="1"/>
                    </a:moveTo>
                    <a:cubicBezTo>
                      <a:pt x="45399" y="1"/>
                      <a:pt x="45388" y="1"/>
                      <a:pt x="45377" y="2"/>
                    </a:cubicBezTo>
                    <a:lnTo>
                      <a:pt x="908" y="2041"/>
                    </a:lnTo>
                    <a:cubicBezTo>
                      <a:pt x="301" y="2069"/>
                      <a:pt x="0" y="2792"/>
                      <a:pt x="409" y="3243"/>
                    </a:cubicBezTo>
                    <a:lnTo>
                      <a:pt x="48545" y="56345"/>
                    </a:lnTo>
                    <a:cubicBezTo>
                      <a:pt x="48683" y="56496"/>
                      <a:pt x="48876" y="56581"/>
                      <a:pt x="49077" y="56581"/>
                    </a:cubicBezTo>
                    <a:cubicBezTo>
                      <a:pt x="49126" y="56581"/>
                      <a:pt x="49176" y="56576"/>
                      <a:pt x="49225" y="56565"/>
                    </a:cubicBezTo>
                    <a:lnTo>
                      <a:pt x="89816" y="48083"/>
                    </a:lnTo>
                    <a:cubicBezTo>
                      <a:pt x="90368" y="47969"/>
                      <a:pt x="90579" y="47292"/>
                      <a:pt x="90191" y="46884"/>
                    </a:cubicBezTo>
                    <a:lnTo>
                      <a:pt x="45931" y="226"/>
                    </a:lnTo>
                    <a:cubicBezTo>
                      <a:pt x="45795" y="82"/>
                      <a:pt x="45607" y="1"/>
                      <a:pt x="45411"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45;p29"/>
              <p:cNvSpPr/>
              <p:nvPr/>
            </p:nvSpPr>
            <p:spPr>
              <a:xfrm>
                <a:off x="1532050" y="2972425"/>
                <a:ext cx="2048325" cy="1297475"/>
              </a:xfrm>
              <a:custGeom>
                <a:avLst/>
                <a:gdLst/>
                <a:ahLst/>
                <a:cxnLst/>
                <a:rect l="l" t="t" r="r" b="b"/>
                <a:pathLst>
                  <a:path w="81933" h="51899" extrusionOk="0">
                    <a:moveTo>
                      <a:pt x="40166" y="0"/>
                    </a:moveTo>
                    <a:cubicBezTo>
                      <a:pt x="40157" y="0"/>
                      <a:pt x="40148" y="1"/>
                      <a:pt x="40139" y="1"/>
                    </a:cubicBezTo>
                    <a:lnTo>
                      <a:pt x="768" y="1820"/>
                    </a:lnTo>
                    <a:cubicBezTo>
                      <a:pt x="254" y="1844"/>
                      <a:pt x="0" y="2456"/>
                      <a:pt x="345" y="2837"/>
                    </a:cubicBezTo>
                    <a:lnTo>
                      <a:pt x="45629" y="51699"/>
                    </a:lnTo>
                    <a:cubicBezTo>
                      <a:pt x="45746" y="51828"/>
                      <a:pt x="45910" y="51898"/>
                      <a:pt x="46080" y="51898"/>
                    </a:cubicBezTo>
                    <a:cubicBezTo>
                      <a:pt x="46121" y="51898"/>
                      <a:pt x="46163" y="51894"/>
                      <a:pt x="46205" y="51886"/>
                    </a:cubicBezTo>
                    <a:lnTo>
                      <a:pt x="81288" y="45077"/>
                    </a:lnTo>
                    <a:cubicBezTo>
                      <a:pt x="81755" y="44979"/>
                      <a:pt x="81933" y="44408"/>
                      <a:pt x="81606" y="44063"/>
                    </a:cubicBezTo>
                    <a:lnTo>
                      <a:pt x="40607" y="190"/>
                    </a:lnTo>
                    <a:cubicBezTo>
                      <a:pt x="40493" y="68"/>
                      <a:pt x="40333" y="0"/>
                      <a:pt x="401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46;p29"/>
              <p:cNvSpPr/>
              <p:nvPr/>
            </p:nvSpPr>
            <p:spPr>
              <a:xfrm>
                <a:off x="1813150" y="3130000"/>
                <a:ext cx="764900" cy="69675"/>
              </a:xfrm>
              <a:custGeom>
                <a:avLst/>
                <a:gdLst/>
                <a:ahLst/>
                <a:cxnLst/>
                <a:rect l="l" t="t" r="r" b="b"/>
                <a:pathLst>
                  <a:path w="30596" h="2787" extrusionOk="0">
                    <a:moveTo>
                      <a:pt x="29004" y="0"/>
                    </a:moveTo>
                    <a:cubicBezTo>
                      <a:pt x="26965" y="0"/>
                      <a:pt x="24931" y="74"/>
                      <a:pt x="22900" y="177"/>
                    </a:cubicBezTo>
                    <a:cubicBezTo>
                      <a:pt x="20341" y="300"/>
                      <a:pt x="17789" y="501"/>
                      <a:pt x="15238" y="719"/>
                    </a:cubicBezTo>
                    <a:cubicBezTo>
                      <a:pt x="12689" y="963"/>
                      <a:pt x="10142" y="1221"/>
                      <a:pt x="7602" y="1558"/>
                    </a:cubicBezTo>
                    <a:cubicBezTo>
                      <a:pt x="5062" y="1887"/>
                      <a:pt x="2525" y="2263"/>
                      <a:pt x="0" y="2772"/>
                    </a:cubicBezTo>
                    <a:cubicBezTo>
                      <a:pt x="513" y="2782"/>
                      <a:pt x="1024" y="2787"/>
                      <a:pt x="1535" y="2787"/>
                    </a:cubicBezTo>
                    <a:cubicBezTo>
                      <a:pt x="3595" y="2787"/>
                      <a:pt x="5647" y="2713"/>
                      <a:pt x="7696" y="2609"/>
                    </a:cubicBezTo>
                    <a:cubicBezTo>
                      <a:pt x="10256" y="2487"/>
                      <a:pt x="12808" y="2286"/>
                      <a:pt x="15359" y="2069"/>
                    </a:cubicBezTo>
                    <a:cubicBezTo>
                      <a:pt x="17907" y="1828"/>
                      <a:pt x="20455" y="1569"/>
                      <a:pt x="22995" y="1232"/>
                    </a:cubicBezTo>
                    <a:cubicBezTo>
                      <a:pt x="25535" y="903"/>
                      <a:pt x="28072" y="527"/>
                      <a:pt x="30596" y="16"/>
                    </a:cubicBezTo>
                    <a:cubicBezTo>
                      <a:pt x="30065" y="5"/>
                      <a:pt x="29534" y="0"/>
                      <a:pt x="29004"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47;p29"/>
              <p:cNvSpPr/>
              <p:nvPr/>
            </p:nvSpPr>
            <p:spPr>
              <a:xfrm>
                <a:off x="1918875" y="3234850"/>
                <a:ext cx="744650" cy="68075"/>
              </a:xfrm>
              <a:custGeom>
                <a:avLst/>
                <a:gdLst/>
                <a:ahLst/>
                <a:cxnLst/>
                <a:rect l="l" t="t" r="r" b="b"/>
                <a:pathLst>
                  <a:path w="29786" h="2723" extrusionOk="0">
                    <a:moveTo>
                      <a:pt x="28036" y="0"/>
                    </a:moveTo>
                    <a:cubicBezTo>
                      <a:pt x="26116" y="0"/>
                      <a:pt x="24203" y="68"/>
                      <a:pt x="22291" y="164"/>
                    </a:cubicBezTo>
                    <a:cubicBezTo>
                      <a:pt x="19800" y="281"/>
                      <a:pt x="17315" y="475"/>
                      <a:pt x="14832" y="687"/>
                    </a:cubicBezTo>
                    <a:cubicBezTo>
                      <a:pt x="12352" y="924"/>
                      <a:pt x="9872" y="1177"/>
                      <a:pt x="7400" y="1507"/>
                    </a:cubicBezTo>
                    <a:cubicBezTo>
                      <a:pt x="4926" y="1831"/>
                      <a:pt x="2458" y="2200"/>
                      <a:pt x="0" y="2704"/>
                    </a:cubicBezTo>
                    <a:cubicBezTo>
                      <a:pt x="563" y="2717"/>
                      <a:pt x="1126" y="2722"/>
                      <a:pt x="1687" y="2722"/>
                    </a:cubicBezTo>
                    <a:cubicBezTo>
                      <a:pt x="3628" y="2722"/>
                      <a:pt x="5562" y="2654"/>
                      <a:pt x="7494" y="2558"/>
                    </a:cubicBezTo>
                    <a:cubicBezTo>
                      <a:pt x="9986" y="2442"/>
                      <a:pt x="12470" y="2247"/>
                      <a:pt x="14953" y="2036"/>
                    </a:cubicBezTo>
                    <a:cubicBezTo>
                      <a:pt x="17435" y="1801"/>
                      <a:pt x="19914" y="1549"/>
                      <a:pt x="22387" y="1218"/>
                    </a:cubicBezTo>
                    <a:cubicBezTo>
                      <a:pt x="24860" y="895"/>
                      <a:pt x="27329" y="525"/>
                      <a:pt x="29785" y="20"/>
                    </a:cubicBezTo>
                    <a:cubicBezTo>
                      <a:pt x="29201" y="7"/>
                      <a:pt x="28618" y="0"/>
                      <a:pt x="28036"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48;p29"/>
              <p:cNvSpPr/>
              <p:nvPr/>
            </p:nvSpPr>
            <p:spPr>
              <a:xfrm>
                <a:off x="2024600" y="3338350"/>
                <a:ext cx="740475" cy="67725"/>
              </a:xfrm>
              <a:custGeom>
                <a:avLst/>
                <a:gdLst/>
                <a:ahLst/>
                <a:cxnLst/>
                <a:rect l="l" t="t" r="r" b="b"/>
                <a:pathLst>
                  <a:path w="29619" h="2709" extrusionOk="0">
                    <a:moveTo>
                      <a:pt x="27851" y="0"/>
                    </a:moveTo>
                    <a:cubicBezTo>
                      <a:pt x="25951" y="0"/>
                      <a:pt x="24058" y="66"/>
                      <a:pt x="22167" y="161"/>
                    </a:cubicBezTo>
                    <a:cubicBezTo>
                      <a:pt x="19689" y="275"/>
                      <a:pt x="17218" y="468"/>
                      <a:pt x="14749" y="679"/>
                    </a:cubicBezTo>
                    <a:cubicBezTo>
                      <a:pt x="12283" y="915"/>
                      <a:pt x="9816" y="1167"/>
                      <a:pt x="7358" y="1496"/>
                    </a:cubicBezTo>
                    <a:cubicBezTo>
                      <a:pt x="4898" y="1818"/>
                      <a:pt x="2444" y="2187"/>
                      <a:pt x="1" y="2689"/>
                    </a:cubicBezTo>
                    <a:cubicBezTo>
                      <a:pt x="580" y="2702"/>
                      <a:pt x="1158" y="2708"/>
                      <a:pt x="1736" y="2708"/>
                    </a:cubicBezTo>
                    <a:cubicBezTo>
                      <a:pt x="3646" y="2708"/>
                      <a:pt x="5551" y="2642"/>
                      <a:pt x="7453" y="2547"/>
                    </a:cubicBezTo>
                    <a:cubicBezTo>
                      <a:pt x="9930" y="2432"/>
                      <a:pt x="12401" y="2239"/>
                      <a:pt x="14871" y="2030"/>
                    </a:cubicBezTo>
                    <a:cubicBezTo>
                      <a:pt x="17337" y="1796"/>
                      <a:pt x="19803" y="1544"/>
                      <a:pt x="22262" y="1214"/>
                    </a:cubicBezTo>
                    <a:cubicBezTo>
                      <a:pt x="24722" y="893"/>
                      <a:pt x="27175" y="524"/>
                      <a:pt x="29618" y="20"/>
                    </a:cubicBezTo>
                    <a:cubicBezTo>
                      <a:pt x="29029" y="7"/>
                      <a:pt x="28439" y="0"/>
                      <a:pt x="27851"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49;p29"/>
              <p:cNvSpPr/>
              <p:nvPr/>
            </p:nvSpPr>
            <p:spPr>
              <a:xfrm>
                <a:off x="2113350" y="3440900"/>
                <a:ext cx="747050" cy="68275"/>
              </a:xfrm>
              <a:custGeom>
                <a:avLst/>
                <a:gdLst/>
                <a:ahLst/>
                <a:cxnLst/>
                <a:rect l="l" t="t" r="r" b="b"/>
                <a:pathLst>
                  <a:path w="29882" h="2731" extrusionOk="0">
                    <a:moveTo>
                      <a:pt x="28169" y="0"/>
                    </a:moveTo>
                    <a:cubicBezTo>
                      <a:pt x="26229" y="0"/>
                      <a:pt x="24295" y="68"/>
                      <a:pt x="22364" y="165"/>
                    </a:cubicBezTo>
                    <a:cubicBezTo>
                      <a:pt x="19864" y="283"/>
                      <a:pt x="17372" y="478"/>
                      <a:pt x="14880" y="690"/>
                    </a:cubicBezTo>
                    <a:cubicBezTo>
                      <a:pt x="12392" y="929"/>
                      <a:pt x="9904" y="1182"/>
                      <a:pt x="7424" y="1514"/>
                    </a:cubicBezTo>
                    <a:cubicBezTo>
                      <a:pt x="4943" y="1838"/>
                      <a:pt x="2465" y="2209"/>
                      <a:pt x="1" y="2713"/>
                    </a:cubicBezTo>
                    <a:cubicBezTo>
                      <a:pt x="560" y="2725"/>
                      <a:pt x="1119" y="2731"/>
                      <a:pt x="1677" y="2731"/>
                    </a:cubicBezTo>
                    <a:cubicBezTo>
                      <a:pt x="3629" y="2731"/>
                      <a:pt x="5575" y="2662"/>
                      <a:pt x="7518" y="2563"/>
                    </a:cubicBezTo>
                    <a:cubicBezTo>
                      <a:pt x="10019" y="2447"/>
                      <a:pt x="12510" y="2252"/>
                      <a:pt x="15002" y="2041"/>
                    </a:cubicBezTo>
                    <a:cubicBezTo>
                      <a:pt x="17491" y="1805"/>
                      <a:pt x="19979" y="1551"/>
                      <a:pt x="22459" y="1219"/>
                    </a:cubicBezTo>
                    <a:cubicBezTo>
                      <a:pt x="24939" y="896"/>
                      <a:pt x="27417" y="525"/>
                      <a:pt x="29881" y="19"/>
                    </a:cubicBezTo>
                    <a:cubicBezTo>
                      <a:pt x="29310" y="6"/>
                      <a:pt x="28739" y="0"/>
                      <a:pt x="28169"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50;p29"/>
              <p:cNvSpPr/>
              <p:nvPr/>
            </p:nvSpPr>
            <p:spPr>
              <a:xfrm>
                <a:off x="2219100" y="3543225"/>
                <a:ext cx="756675" cy="69025"/>
              </a:xfrm>
              <a:custGeom>
                <a:avLst/>
                <a:gdLst/>
                <a:ahLst/>
                <a:cxnLst/>
                <a:rect l="l" t="t" r="r" b="b"/>
                <a:pathLst>
                  <a:path w="30267" h="2761" extrusionOk="0">
                    <a:moveTo>
                      <a:pt x="28620" y="1"/>
                    </a:moveTo>
                    <a:cubicBezTo>
                      <a:pt x="26625" y="1"/>
                      <a:pt x="24637" y="72"/>
                      <a:pt x="22652" y="173"/>
                    </a:cubicBezTo>
                    <a:cubicBezTo>
                      <a:pt x="20121" y="292"/>
                      <a:pt x="17596" y="491"/>
                      <a:pt x="15073" y="706"/>
                    </a:cubicBezTo>
                    <a:cubicBezTo>
                      <a:pt x="12551" y="947"/>
                      <a:pt x="10032" y="1203"/>
                      <a:pt x="7519" y="1538"/>
                    </a:cubicBezTo>
                    <a:cubicBezTo>
                      <a:pt x="5006" y="1865"/>
                      <a:pt x="2497" y="2238"/>
                      <a:pt x="0" y="2745"/>
                    </a:cubicBezTo>
                    <a:cubicBezTo>
                      <a:pt x="539" y="2756"/>
                      <a:pt x="1076" y="2761"/>
                      <a:pt x="1614" y="2761"/>
                    </a:cubicBezTo>
                    <a:cubicBezTo>
                      <a:pt x="3619" y="2761"/>
                      <a:pt x="5617" y="2689"/>
                      <a:pt x="7614" y="2589"/>
                    </a:cubicBezTo>
                    <a:cubicBezTo>
                      <a:pt x="10146" y="2468"/>
                      <a:pt x="12671" y="2270"/>
                      <a:pt x="15194" y="2056"/>
                    </a:cubicBezTo>
                    <a:cubicBezTo>
                      <a:pt x="17715" y="1817"/>
                      <a:pt x="20235" y="1561"/>
                      <a:pt x="22748" y="1227"/>
                    </a:cubicBezTo>
                    <a:cubicBezTo>
                      <a:pt x="25260" y="901"/>
                      <a:pt x="27770" y="526"/>
                      <a:pt x="30267" y="18"/>
                    </a:cubicBezTo>
                    <a:cubicBezTo>
                      <a:pt x="29717" y="6"/>
                      <a:pt x="29168" y="1"/>
                      <a:pt x="28620"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51;p29"/>
              <p:cNvSpPr/>
              <p:nvPr/>
            </p:nvSpPr>
            <p:spPr>
              <a:xfrm>
                <a:off x="2324825" y="3647450"/>
                <a:ext cx="743875" cy="68000"/>
              </a:xfrm>
              <a:custGeom>
                <a:avLst/>
                <a:gdLst/>
                <a:ahLst/>
                <a:cxnLst/>
                <a:rect l="l" t="t" r="r" b="b"/>
                <a:pathLst>
                  <a:path w="29755" h="2720" extrusionOk="0">
                    <a:moveTo>
                      <a:pt x="28004" y="1"/>
                    </a:moveTo>
                    <a:cubicBezTo>
                      <a:pt x="26087" y="1"/>
                      <a:pt x="24176" y="68"/>
                      <a:pt x="22268" y="164"/>
                    </a:cubicBezTo>
                    <a:cubicBezTo>
                      <a:pt x="19779" y="280"/>
                      <a:pt x="17296" y="474"/>
                      <a:pt x="14816" y="685"/>
                    </a:cubicBezTo>
                    <a:cubicBezTo>
                      <a:pt x="12338" y="922"/>
                      <a:pt x="9861" y="1175"/>
                      <a:pt x="7391" y="1505"/>
                    </a:cubicBezTo>
                    <a:cubicBezTo>
                      <a:pt x="4921" y="1828"/>
                      <a:pt x="2455" y="2198"/>
                      <a:pt x="0" y="2701"/>
                    </a:cubicBezTo>
                    <a:cubicBezTo>
                      <a:pt x="570" y="2714"/>
                      <a:pt x="1139" y="2720"/>
                      <a:pt x="1707" y="2720"/>
                    </a:cubicBezTo>
                    <a:cubicBezTo>
                      <a:pt x="3638" y="2720"/>
                      <a:pt x="5563" y="2652"/>
                      <a:pt x="7485" y="2556"/>
                    </a:cubicBezTo>
                    <a:cubicBezTo>
                      <a:pt x="9975" y="2441"/>
                      <a:pt x="12457" y="2247"/>
                      <a:pt x="14938" y="2036"/>
                    </a:cubicBezTo>
                    <a:cubicBezTo>
                      <a:pt x="17416" y="1801"/>
                      <a:pt x="19894" y="1549"/>
                      <a:pt x="22363" y="1218"/>
                    </a:cubicBezTo>
                    <a:cubicBezTo>
                      <a:pt x="24833" y="896"/>
                      <a:pt x="27300" y="526"/>
                      <a:pt x="29754" y="21"/>
                    </a:cubicBezTo>
                    <a:cubicBezTo>
                      <a:pt x="29170" y="7"/>
                      <a:pt x="28587" y="1"/>
                      <a:pt x="28004"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52;p29"/>
              <p:cNvSpPr/>
              <p:nvPr/>
            </p:nvSpPr>
            <p:spPr>
              <a:xfrm>
                <a:off x="2430550" y="3750375"/>
                <a:ext cx="746350" cy="68200"/>
              </a:xfrm>
              <a:custGeom>
                <a:avLst/>
                <a:gdLst/>
                <a:ahLst/>
                <a:cxnLst/>
                <a:rect l="l" t="t" r="r" b="b"/>
                <a:pathLst>
                  <a:path w="29854" h="2728" extrusionOk="0">
                    <a:moveTo>
                      <a:pt x="28120" y="1"/>
                    </a:moveTo>
                    <a:cubicBezTo>
                      <a:pt x="26189" y="1"/>
                      <a:pt x="24264" y="68"/>
                      <a:pt x="22341" y="165"/>
                    </a:cubicBezTo>
                    <a:cubicBezTo>
                      <a:pt x="19844" y="282"/>
                      <a:pt x="17355" y="478"/>
                      <a:pt x="14865" y="690"/>
                    </a:cubicBezTo>
                    <a:cubicBezTo>
                      <a:pt x="12379" y="927"/>
                      <a:pt x="9894" y="1181"/>
                      <a:pt x="7416" y="1512"/>
                    </a:cubicBezTo>
                    <a:cubicBezTo>
                      <a:pt x="4936" y="1835"/>
                      <a:pt x="2462" y="2206"/>
                      <a:pt x="0" y="2709"/>
                    </a:cubicBezTo>
                    <a:cubicBezTo>
                      <a:pt x="567" y="2722"/>
                      <a:pt x="1133" y="2728"/>
                      <a:pt x="1698" y="2728"/>
                    </a:cubicBezTo>
                    <a:cubicBezTo>
                      <a:pt x="3640" y="2728"/>
                      <a:pt x="5576" y="2659"/>
                      <a:pt x="7511" y="2562"/>
                    </a:cubicBezTo>
                    <a:cubicBezTo>
                      <a:pt x="10008" y="2446"/>
                      <a:pt x="12499" y="2250"/>
                      <a:pt x="14987" y="2040"/>
                    </a:cubicBezTo>
                    <a:cubicBezTo>
                      <a:pt x="17473" y="1804"/>
                      <a:pt x="19958" y="1551"/>
                      <a:pt x="22437" y="1219"/>
                    </a:cubicBezTo>
                    <a:cubicBezTo>
                      <a:pt x="24916" y="896"/>
                      <a:pt x="27390" y="525"/>
                      <a:pt x="29853" y="20"/>
                    </a:cubicBezTo>
                    <a:cubicBezTo>
                      <a:pt x="29275" y="7"/>
                      <a:pt x="28697" y="1"/>
                      <a:pt x="28120"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53;p29"/>
              <p:cNvSpPr/>
              <p:nvPr/>
            </p:nvSpPr>
            <p:spPr>
              <a:xfrm>
                <a:off x="2536250" y="3857800"/>
                <a:ext cx="712450" cy="64200"/>
              </a:xfrm>
              <a:custGeom>
                <a:avLst/>
                <a:gdLst/>
                <a:ahLst/>
                <a:cxnLst/>
                <a:rect l="l" t="t" r="r" b="b"/>
                <a:pathLst>
                  <a:path w="28498" h="2568" extrusionOk="0">
                    <a:moveTo>
                      <a:pt x="26345" y="0"/>
                    </a:moveTo>
                    <a:cubicBezTo>
                      <a:pt x="24668" y="0"/>
                      <a:pt x="22996" y="54"/>
                      <a:pt x="21327" y="131"/>
                    </a:cubicBezTo>
                    <a:cubicBezTo>
                      <a:pt x="18943" y="232"/>
                      <a:pt x="16565" y="412"/>
                      <a:pt x="14190" y="610"/>
                    </a:cubicBezTo>
                    <a:cubicBezTo>
                      <a:pt x="11817" y="831"/>
                      <a:pt x="9444" y="1070"/>
                      <a:pt x="7079" y="1386"/>
                    </a:cubicBezTo>
                    <a:cubicBezTo>
                      <a:pt x="4712" y="1695"/>
                      <a:pt x="2351" y="2049"/>
                      <a:pt x="0" y="2538"/>
                    </a:cubicBezTo>
                    <a:cubicBezTo>
                      <a:pt x="701" y="2559"/>
                      <a:pt x="1400" y="2568"/>
                      <a:pt x="2099" y="2568"/>
                    </a:cubicBezTo>
                    <a:cubicBezTo>
                      <a:pt x="3794" y="2568"/>
                      <a:pt x="5484" y="2514"/>
                      <a:pt x="7171" y="2436"/>
                    </a:cubicBezTo>
                    <a:cubicBezTo>
                      <a:pt x="9555" y="2336"/>
                      <a:pt x="11932" y="2155"/>
                      <a:pt x="14308" y="1960"/>
                    </a:cubicBezTo>
                    <a:cubicBezTo>
                      <a:pt x="16681" y="1740"/>
                      <a:pt x="19055" y="1501"/>
                      <a:pt x="21420" y="1185"/>
                    </a:cubicBezTo>
                    <a:cubicBezTo>
                      <a:pt x="23786" y="878"/>
                      <a:pt x="26148" y="522"/>
                      <a:pt x="28498" y="32"/>
                    </a:cubicBezTo>
                    <a:cubicBezTo>
                      <a:pt x="27779" y="10"/>
                      <a:pt x="27062" y="0"/>
                      <a:pt x="26345"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54;p29"/>
              <p:cNvSpPr/>
              <p:nvPr/>
            </p:nvSpPr>
            <p:spPr>
              <a:xfrm>
                <a:off x="1729750" y="2934175"/>
                <a:ext cx="623325" cy="148775"/>
              </a:xfrm>
              <a:custGeom>
                <a:avLst/>
                <a:gdLst/>
                <a:ahLst/>
                <a:cxnLst/>
                <a:rect l="l" t="t" r="r" b="b"/>
                <a:pathLst>
                  <a:path w="24933" h="5951" extrusionOk="0">
                    <a:moveTo>
                      <a:pt x="22240" y="0"/>
                    </a:moveTo>
                    <a:lnTo>
                      <a:pt x="0" y="1134"/>
                    </a:lnTo>
                    <a:lnTo>
                      <a:pt x="2975" y="5950"/>
                    </a:lnTo>
                    <a:lnTo>
                      <a:pt x="24932" y="4180"/>
                    </a:lnTo>
                    <a:lnTo>
                      <a:pt x="22240" y="0"/>
                    </a:lnTo>
                    <a:close/>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55;p29"/>
              <p:cNvSpPr/>
              <p:nvPr/>
            </p:nvSpPr>
            <p:spPr>
              <a:xfrm>
                <a:off x="2896675" y="3590800"/>
                <a:ext cx="713625" cy="455425"/>
              </a:xfrm>
              <a:custGeom>
                <a:avLst/>
                <a:gdLst/>
                <a:ahLst/>
                <a:cxnLst/>
                <a:rect l="l" t="t" r="r" b="b"/>
                <a:pathLst>
                  <a:path w="28545" h="18217" extrusionOk="0">
                    <a:moveTo>
                      <a:pt x="12701" y="0"/>
                    </a:moveTo>
                    <a:cubicBezTo>
                      <a:pt x="11495" y="0"/>
                      <a:pt x="10466" y="60"/>
                      <a:pt x="9845" y="85"/>
                    </a:cubicBezTo>
                    <a:cubicBezTo>
                      <a:pt x="9763" y="88"/>
                      <a:pt x="9670" y="90"/>
                      <a:pt x="9568" y="90"/>
                    </a:cubicBezTo>
                    <a:cubicBezTo>
                      <a:pt x="8851" y="90"/>
                      <a:pt x="7677" y="19"/>
                      <a:pt x="6414" y="19"/>
                    </a:cubicBezTo>
                    <a:cubicBezTo>
                      <a:pt x="4002" y="19"/>
                      <a:pt x="1267" y="278"/>
                      <a:pt x="780" y="1785"/>
                    </a:cubicBezTo>
                    <a:cubicBezTo>
                      <a:pt x="0" y="4192"/>
                      <a:pt x="13742" y="5397"/>
                      <a:pt x="14095" y="5467"/>
                    </a:cubicBezTo>
                    <a:cubicBezTo>
                      <a:pt x="14450" y="5538"/>
                      <a:pt x="25995" y="18217"/>
                      <a:pt x="25995" y="18217"/>
                    </a:cubicBezTo>
                    <a:cubicBezTo>
                      <a:pt x="25995" y="18217"/>
                      <a:pt x="28545" y="15242"/>
                      <a:pt x="28545" y="12267"/>
                    </a:cubicBezTo>
                    <a:cubicBezTo>
                      <a:pt x="28545" y="9292"/>
                      <a:pt x="22808" y="2775"/>
                      <a:pt x="19762" y="1217"/>
                    </a:cubicBezTo>
                    <a:cubicBezTo>
                      <a:pt x="17783" y="205"/>
                      <a:pt x="14937" y="0"/>
                      <a:pt x="12701" y="0"/>
                    </a:cubicBez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56;p29"/>
              <p:cNvSpPr/>
              <p:nvPr/>
            </p:nvSpPr>
            <p:spPr>
              <a:xfrm>
                <a:off x="3447350" y="3897475"/>
                <a:ext cx="757425" cy="851125"/>
              </a:xfrm>
              <a:custGeom>
                <a:avLst/>
                <a:gdLst/>
                <a:ahLst/>
                <a:cxnLst/>
                <a:rect l="l" t="t" r="r" b="b"/>
                <a:pathLst>
                  <a:path w="30297" h="34045" extrusionOk="0">
                    <a:moveTo>
                      <a:pt x="6518" y="0"/>
                    </a:moveTo>
                    <a:lnTo>
                      <a:pt x="0" y="17023"/>
                    </a:lnTo>
                    <a:lnTo>
                      <a:pt x="26227" y="34045"/>
                    </a:lnTo>
                    <a:lnTo>
                      <a:pt x="30297" y="14897"/>
                    </a:lnTo>
                    <a:lnTo>
                      <a:pt x="6518" y="0"/>
                    </a:lnTo>
                    <a:close/>
                  </a:path>
                </a:pathLst>
              </a:custGeom>
              <a:solidFill>
                <a:srgbClr val="B07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57;p29"/>
              <p:cNvSpPr/>
              <p:nvPr/>
            </p:nvSpPr>
            <p:spPr>
              <a:xfrm>
                <a:off x="4329100" y="2024975"/>
                <a:ext cx="1273950" cy="1580475"/>
              </a:xfrm>
              <a:custGeom>
                <a:avLst/>
                <a:gdLst/>
                <a:ahLst/>
                <a:cxnLst/>
                <a:rect l="l" t="t" r="r" b="b"/>
                <a:pathLst>
                  <a:path w="50958" h="63219" extrusionOk="0">
                    <a:moveTo>
                      <a:pt x="29578" y="1"/>
                    </a:moveTo>
                    <a:lnTo>
                      <a:pt x="0" y="17028"/>
                    </a:lnTo>
                    <a:cubicBezTo>
                      <a:pt x="0" y="17028"/>
                      <a:pt x="6331" y="51970"/>
                      <a:pt x="7914" y="60110"/>
                    </a:cubicBezTo>
                    <a:cubicBezTo>
                      <a:pt x="8324" y="62217"/>
                      <a:pt x="9893" y="63218"/>
                      <a:pt x="12387" y="63218"/>
                    </a:cubicBezTo>
                    <a:cubicBezTo>
                      <a:pt x="19522" y="63218"/>
                      <a:pt x="34221" y="55024"/>
                      <a:pt x="50958" y="41118"/>
                    </a:cubicBezTo>
                    <a:cubicBezTo>
                      <a:pt x="41550" y="32527"/>
                      <a:pt x="29578" y="1"/>
                      <a:pt x="29578" y="1"/>
                    </a:cubicBez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58;p29"/>
              <p:cNvSpPr/>
              <p:nvPr/>
            </p:nvSpPr>
            <p:spPr>
              <a:xfrm>
                <a:off x="3799275" y="2669750"/>
                <a:ext cx="2762450" cy="2805525"/>
              </a:xfrm>
              <a:custGeom>
                <a:avLst/>
                <a:gdLst/>
                <a:ahLst/>
                <a:cxnLst/>
                <a:rect l="l" t="t" r="r" b="b"/>
                <a:pathLst>
                  <a:path w="110498" h="112221" extrusionOk="0">
                    <a:moveTo>
                      <a:pt x="71459" y="1"/>
                    </a:moveTo>
                    <a:cubicBezTo>
                      <a:pt x="71458" y="1"/>
                      <a:pt x="71458" y="1"/>
                      <a:pt x="71457" y="1"/>
                    </a:cubicBezTo>
                    <a:cubicBezTo>
                      <a:pt x="71457" y="1"/>
                      <a:pt x="6444" y="14394"/>
                      <a:pt x="3223" y="33669"/>
                    </a:cubicBezTo>
                    <a:cubicBezTo>
                      <a:pt x="1" y="52942"/>
                      <a:pt x="11020" y="112187"/>
                      <a:pt x="11020" y="112187"/>
                    </a:cubicBezTo>
                    <a:lnTo>
                      <a:pt x="91736" y="112220"/>
                    </a:lnTo>
                    <a:cubicBezTo>
                      <a:pt x="91736" y="112220"/>
                      <a:pt x="110497" y="1"/>
                      <a:pt x="71459" y="1"/>
                    </a:cubicBezTo>
                    <a:close/>
                  </a:path>
                </a:pathLst>
              </a:custGeom>
              <a:solidFill>
                <a:srgbClr val="CC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59;p29"/>
              <p:cNvSpPr/>
              <p:nvPr/>
            </p:nvSpPr>
            <p:spPr>
              <a:xfrm>
                <a:off x="4204750" y="2498975"/>
                <a:ext cx="1263525" cy="662900"/>
              </a:xfrm>
              <a:custGeom>
                <a:avLst/>
                <a:gdLst/>
                <a:ahLst/>
                <a:cxnLst/>
                <a:rect l="l" t="t" r="r" b="b"/>
                <a:pathLst>
                  <a:path w="50541" h="26516" extrusionOk="0">
                    <a:moveTo>
                      <a:pt x="46574" y="1"/>
                    </a:moveTo>
                    <a:lnTo>
                      <a:pt x="4240" y="19191"/>
                    </a:lnTo>
                    <a:lnTo>
                      <a:pt x="1" y="26515"/>
                    </a:lnTo>
                    <a:lnTo>
                      <a:pt x="50541" y="7955"/>
                    </a:lnTo>
                    <a:lnTo>
                      <a:pt x="465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60;p29"/>
              <p:cNvSpPr/>
              <p:nvPr/>
            </p:nvSpPr>
            <p:spPr>
              <a:xfrm>
                <a:off x="2746150" y="3001200"/>
                <a:ext cx="150725" cy="510275"/>
              </a:xfrm>
              <a:custGeom>
                <a:avLst/>
                <a:gdLst/>
                <a:ahLst/>
                <a:cxnLst/>
                <a:rect l="l" t="t" r="r" b="b"/>
                <a:pathLst>
                  <a:path w="6029" h="20411" extrusionOk="0">
                    <a:moveTo>
                      <a:pt x="3585" y="1"/>
                    </a:moveTo>
                    <a:lnTo>
                      <a:pt x="1" y="18144"/>
                    </a:lnTo>
                    <a:lnTo>
                      <a:pt x="1666" y="20411"/>
                    </a:lnTo>
                    <a:lnTo>
                      <a:pt x="6029" y="587"/>
                    </a:lnTo>
                    <a:lnTo>
                      <a:pt x="3585" y="1"/>
                    </a:lnTo>
                    <a:close/>
                  </a:path>
                </a:pathLst>
              </a:custGeom>
              <a:solidFill>
                <a:srgbClr val="E03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61;p29"/>
              <p:cNvSpPr/>
              <p:nvPr/>
            </p:nvSpPr>
            <p:spPr>
              <a:xfrm>
                <a:off x="2383175" y="3333575"/>
                <a:ext cx="703000" cy="817725"/>
              </a:xfrm>
              <a:custGeom>
                <a:avLst/>
                <a:gdLst/>
                <a:ahLst/>
                <a:cxnLst/>
                <a:rect l="l" t="t" r="r" b="b"/>
                <a:pathLst>
                  <a:path w="28120" h="32709" extrusionOk="0">
                    <a:moveTo>
                      <a:pt x="10317" y="1"/>
                    </a:moveTo>
                    <a:cubicBezTo>
                      <a:pt x="10204" y="1"/>
                      <a:pt x="10094" y="11"/>
                      <a:pt x="9987" y="32"/>
                    </a:cubicBezTo>
                    <a:cubicBezTo>
                      <a:pt x="7508" y="528"/>
                      <a:pt x="8783" y="4141"/>
                      <a:pt x="9987" y="6124"/>
                    </a:cubicBezTo>
                    <a:cubicBezTo>
                      <a:pt x="9704" y="6047"/>
                      <a:pt x="9437" y="6011"/>
                      <a:pt x="9187" y="6011"/>
                    </a:cubicBezTo>
                    <a:cubicBezTo>
                      <a:pt x="6684" y="6011"/>
                      <a:pt x="5841" y="9588"/>
                      <a:pt x="6871" y="10941"/>
                    </a:cubicBezTo>
                    <a:cubicBezTo>
                      <a:pt x="4604" y="14764"/>
                      <a:pt x="1" y="24327"/>
                      <a:pt x="13528" y="30914"/>
                    </a:cubicBezTo>
                    <a:cubicBezTo>
                      <a:pt x="16155" y="32193"/>
                      <a:pt x="18311" y="32708"/>
                      <a:pt x="20082" y="32708"/>
                    </a:cubicBezTo>
                    <a:cubicBezTo>
                      <a:pt x="27429" y="32708"/>
                      <a:pt x="28120" y="23831"/>
                      <a:pt x="28120" y="23831"/>
                    </a:cubicBezTo>
                    <a:cubicBezTo>
                      <a:pt x="28120" y="23831"/>
                      <a:pt x="27695" y="12357"/>
                      <a:pt x="27128" y="10941"/>
                    </a:cubicBezTo>
                    <a:cubicBezTo>
                      <a:pt x="26560" y="9524"/>
                      <a:pt x="25073" y="5769"/>
                      <a:pt x="24011" y="5557"/>
                    </a:cubicBezTo>
                    <a:cubicBezTo>
                      <a:pt x="22949" y="5344"/>
                      <a:pt x="16575" y="5024"/>
                      <a:pt x="16575" y="5024"/>
                    </a:cubicBezTo>
                    <a:cubicBezTo>
                      <a:pt x="16575" y="5024"/>
                      <a:pt x="12814" y="1"/>
                      <a:pt x="10317"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62;p29"/>
              <p:cNvSpPr/>
              <p:nvPr/>
            </p:nvSpPr>
            <p:spPr>
              <a:xfrm>
                <a:off x="2797500" y="3459150"/>
                <a:ext cx="137650" cy="94000"/>
              </a:xfrm>
              <a:custGeom>
                <a:avLst/>
                <a:gdLst/>
                <a:ahLst/>
                <a:cxnLst/>
                <a:rect l="l" t="t" r="r" b="b"/>
                <a:pathLst>
                  <a:path w="5506" h="3760" extrusionOk="0">
                    <a:moveTo>
                      <a:pt x="0" y="1"/>
                    </a:moveTo>
                    <a:lnTo>
                      <a:pt x="0" y="1"/>
                    </a:lnTo>
                    <a:cubicBezTo>
                      <a:pt x="231" y="583"/>
                      <a:pt x="591" y="1048"/>
                      <a:pt x="976" y="1475"/>
                    </a:cubicBezTo>
                    <a:cubicBezTo>
                      <a:pt x="1365" y="1893"/>
                      <a:pt x="1801" y="2265"/>
                      <a:pt x="2274" y="2585"/>
                    </a:cubicBezTo>
                    <a:cubicBezTo>
                      <a:pt x="2745" y="2902"/>
                      <a:pt x="3247" y="3174"/>
                      <a:pt x="3783" y="3381"/>
                    </a:cubicBezTo>
                    <a:cubicBezTo>
                      <a:pt x="4320" y="3584"/>
                      <a:pt x="4882" y="3740"/>
                      <a:pt x="5506" y="3760"/>
                    </a:cubicBezTo>
                    <a:cubicBezTo>
                      <a:pt x="5155" y="3241"/>
                      <a:pt x="4749" y="2848"/>
                      <a:pt x="4337" y="2469"/>
                    </a:cubicBezTo>
                    <a:cubicBezTo>
                      <a:pt x="3919" y="2102"/>
                      <a:pt x="3488" y="1764"/>
                      <a:pt x="3035" y="1462"/>
                    </a:cubicBezTo>
                    <a:cubicBezTo>
                      <a:pt x="2581" y="1155"/>
                      <a:pt x="2108" y="876"/>
                      <a:pt x="1618" y="629"/>
                    </a:cubicBezTo>
                    <a:cubicBezTo>
                      <a:pt x="1116" y="383"/>
                      <a:pt x="602" y="157"/>
                      <a:pt x="0"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63;p29"/>
              <p:cNvSpPr/>
              <p:nvPr/>
            </p:nvSpPr>
            <p:spPr>
              <a:xfrm>
                <a:off x="2787775" y="3324050"/>
                <a:ext cx="1919475" cy="2152300"/>
              </a:xfrm>
              <a:custGeom>
                <a:avLst/>
                <a:gdLst/>
                <a:ahLst/>
                <a:cxnLst/>
                <a:rect l="l" t="t" r="r" b="b"/>
                <a:pathLst>
                  <a:path w="76779" h="86092" extrusionOk="0">
                    <a:moveTo>
                      <a:pt x="54758" y="1"/>
                    </a:moveTo>
                    <a:cubicBezTo>
                      <a:pt x="51635" y="1"/>
                      <a:pt x="48439" y="1465"/>
                      <a:pt x="45730" y="3153"/>
                    </a:cubicBezTo>
                    <a:cubicBezTo>
                      <a:pt x="38841" y="7445"/>
                      <a:pt x="33295" y="37834"/>
                      <a:pt x="33295" y="37834"/>
                    </a:cubicBezTo>
                    <a:cubicBezTo>
                      <a:pt x="33295" y="37834"/>
                      <a:pt x="28362" y="30530"/>
                      <a:pt x="12932" y="18999"/>
                    </a:cubicBezTo>
                    <a:cubicBezTo>
                      <a:pt x="4030" y="21033"/>
                      <a:pt x="1" y="33090"/>
                      <a:pt x="1" y="33090"/>
                    </a:cubicBezTo>
                    <a:cubicBezTo>
                      <a:pt x="1" y="33090"/>
                      <a:pt x="21183" y="79816"/>
                      <a:pt x="51480" y="86015"/>
                    </a:cubicBezTo>
                    <a:cubicBezTo>
                      <a:pt x="51727" y="86066"/>
                      <a:pt x="51985" y="86091"/>
                      <a:pt x="52253" y="86091"/>
                    </a:cubicBezTo>
                    <a:cubicBezTo>
                      <a:pt x="60213" y="86091"/>
                      <a:pt x="76778" y="63708"/>
                      <a:pt x="66627" y="15031"/>
                    </a:cubicBezTo>
                    <a:cubicBezTo>
                      <a:pt x="64221" y="3489"/>
                      <a:pt x="59577" y="1"/>
                      <a:pt x="54758" y="1"/>
                    </a:cubicBezTo>
                    <a:close/>
                  </a:path>
                </a:pathLst>
              </a:custGeom>
              <a:solidFill>
                <a:srgbClr val="CC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64;p29"/>
              <p:cNvSpPr/>
              <p:nvPr/>
            </p:nvSpPr>
            <p:spPr>
              <a:xfrm>
                <a:off x="4074750" y="3985775"/>
                <a:ext cx="457275" cy="1488675"/>
              </a:xfrm>
              <a:custGeom>
                <a:avLst/>
                <a:gdLst/>
                <a:ahLst/>
                <a:cxnLst/>
                <a:rect l="l" t="t" r="r" b="b"/>
                <a:pathLst>
                  <a:path w="18291" h="59547" extrusionOk="0">
                    <a:moveTo>
                      <a:pt x="15689" y="1"/>
                    </a:moveTo>
                    <a:lnTo>
                      <a:pt x="15689" y="1"/>
                    </a:lnTo>
                    <a:cubicBezTo>
                      <a:pt x="16009" y="2770"/>
                      <a:pt x="16291" y="5539"/>
                      <a:pt x="16468" y="8316"/>
                    </a:cubicBezTo>
                    <a:cubicBezTo>
                      <a:pt x="16669" y="11090"/>
                      <a:pt x="16808" y="13864"/>
                      <a:pt x="16886" y="16638"/>
                    </a:cubicBezTo>
                    <a:cubicBezTo>
                      <a:pt x="17019" y="22184"/>
                      <a:pt x="16918" y="27739"/>
                      <a:pt x="16259" y="33223"/>
                    </a:cubicBezTo>
                    <a:cubicBezTo>
                      <a:pt x="15942" y="35965"/>
                      <a:pt x="15484" y="38691"/>
                      <a:pt x="14804" y="41354"/>
                    </a:cubicBezTo>
                    <a:cubicBezTo>
                      <a:pt x="14150" y="44024"/>
                      <a:pt x="13243" y="46626"/>
                      <a:pt x="12035" y="49080"/>
                    </a:cubicBezTo>
                    <a:cubicBezTo>
                      <a:pt x="10819" y="51524"/>
                      <a:pt x="9244" y="53808"/>
                      <a:pt x="7205" y="55637"/>
                    </a:cubicBezTo>
                    <a:cubicBezTo>
                      <a:pt x="5195" y="57500"/>
                      <a:pt x="2687" y="58800"/>
                      <a:pt x="1" y="59546"/>
                    </a:cubicBezTo>
                    <a:cubicBezTo>
                      <a:pt x="2757" y="59100"/>
                      <a:pt x="5406" y="57902"/>
                      <a:pt x="7635" y="56144"/>
                    </a:cubicBezTo>
                    <a:cubicBezTo>
                      <a:pt x="9859" y="54369"/>
                      <a:pt x="11629" y="52063"/>
                      <a:pt x="12973" y="49570"/>
                    </a:cubicBezTo>
                    <a:cubicBezTo>
                      <a:pt x="15686" y="44556"/>
                      <a:pt x="16913" y="38939"/>
                      <a:pt x="17606" y="33382"/>
                    </a:cubicBezTo>
                    <a:cubicBezTo>
                      <a:pt x="18249" y="27797"/>
                      <a:pt x="18291" y="22172"/>
                      <a:pt x="17941" y="16591"/>
                    </a:cubicBezTo>
                    <a:cubicBezTo>
                      <a:pt x="17593" y="11010"/>
                      <a:pt x="16867" y="5454"/>
                      <a:pt x="15689"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65;p29"/>
              <p:cNvSpPr/>
              <p:nvPr/>
            </p:nvSpPr>
            <p:spPr>
              <a:xfrm>
                <a:off x="3615325" y="4263725"/>
                <a:ext cx="89825" cy="501950"/>
              </a:xfrm>
              <a:custGeom>
                <a:avLst/>
                <a:gdLst/>
                <a:ahLst/>
                <a:cxnLst/>
                <a:rect l="l" t="t" r="r" b="b"/>
                <a:pathLst>
                  <a:path w="3593" h="20078" extrusionOk="0">
                    <a:moveTo>
                      <a:pt x="201" y="1"/>
                    </a:moveTo>
                    <a:cubicBezTo>
                      <a:pt x="16" y="1719"/>
                      <a:pt x="1" y="3438"/>
                      <a:pt x="59" y="5150"/>
                    </a:cubicBezTo>
                    <a:cubicBezTo>
                      <a:pt x="111" y="6864"/>
                      <a:pt x="273" y="8572"/>
                      <a:pt x="486" y="10276"/>
                    </a:cubicBezTo>
                    <a:cubicBezTo>
                      <a:pt x="728" y="11975"/>
                      <a:pt x="1038" y="13673"/>
                      <a:pt x="1498" y="15339"/>
                    </a:cubicBezTo>
                    <a:cubicBezTo>
                      <a:pt x="1959" y="16991"/>
                      <a:pt x="2542" y="18685"/>
                      <a:pt x="3592" y="20078"/>
                    </a:cubicBezTo>
                    <a:cubicBezTo>
                      <a:pt x="3056" y="18440"/>
                      <a:pt x="2799" y="16786"/>
                      <a:pt x="2532" y="15116"/>
                    </a:cubicBezTo>
                    <a:cubicBezTo>
                      <a:pt x="2292" y="13445"/>
                      <a:pt x="2046" y="11774"/>
                      <a:pt x="1829" y="10094"/>
                    </a:cubicBezTo>
                    <a:cubicBezTo>
                      <a:pt x="1592" y="8416"/>
                      <a:pt x="1375" y="6735"/>
                      <a:pt x="1109" y="5054"/>
                    </a:cubicBezTo>
                    <a:cubicBezTo>
                      <a:pt x="854" y="3370"/>
                      <a:pt x="576" y="1687"/>
                      <a:pt x="201"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666;p29"/>
              <p:cNvSpPr/>
              <p:nvPr/>
            </p:nvSpPr>
            <p:spPr>
              <a:xfrm>
                <a:off x="3809075" y="950275"/>
                <a:ext cx="1435700" cy="1791800"/>
              </a:xfrm>
              <a:custGeom>
                <a:avLst/>
                <a:gdLst/>
                <a:ahLst/>
                <a:cxnLst/>
                <a:rect l="l" t="t" r="r" b="b"/>
                <a:pathLst>
                  <a:path w="57428" h="71672" extrusionOk="0">
                    <a:moveTo>
                      <a:pt x="28715" y="1"/>
                    </a:moveTo>
                    <a:cubicBezTo>
                      <a:pt x="12856" y="1"/>
                      <a:pt x="1" y="15488"/>
                      <a:pt x="1" y="34592"/>
                    </a:cubicBezTo>
                    <a:cubicBezTo>
                      <a:pt x="1" y="53697"/>
                      <a:pt x="2230" y="71671"/>
                      <a:pt x="18088" y="71671"/>
                    </a:cubicBezTo>
                    <a:cubicBezTo>
                      <a:pt x="28715" y="71671"/>
                      <a:pt x="57428" y="53697"/>
                      <a:pt x="57428" y="34592"/>
                    </a:cubicBezTo>
                    <a:cubicBezTo>
                      <a:pt x="57428" y="15488"/>
                      <a:pt x="44572" y="1"/>
                      <a:pt x="28715"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67;p29"/>
              <p:cNvSpPr/>
              <p:nvPr/>
            </p:nvSpPr>
            <p:spPr>
              <a:xfrm>
                <a:off x="4631425" y="238125"/>
                <a:ext cx="813950" cy="712175"/>
              </a:xfrm>
              <a:custGeom>
                <a:avLst/>
                <a:gdLst/>
                <a:ahLst/>
                <a:cxnLst/>
                <a:rect l="l" t="t" r="r" b="b"/>
                <a:pathLst>
                  <a:path w="32558" h="28487" extrusionOk="0">
                    <a:moveTo>
                      <a:pt x="16279" y="0"/>
                    </a:moveTo>
                    <a:cubicBezTo>
                      <a:pt x="11962" y="0"/>
                      <a:pt x="7821" y="1500"/>
                      <a:pt x="4768" y="4172"/>
                    </a:cubicBezTo>
                    <a:cubicBezTo>
                      <a:pt x="1716" y="6843"/>
                      <a:pt x="0" y="10466"/>
                      <a:pt x="0" y="14243"/>
                    </a:cubicBezTo>
                    <a:cubicBezTo>
                      <a:pt x="0" y="18021"/>
                      <a:pt x="1716" y="21644"/>
                      <a:pt x="4768" y="24315"/>
                    </a:cubicBezTo>
                    <a:cubicBezTo>
                      <a:pt x="7821" y="26987"/>
                      <a:pt x="11962" y="28487"/>
                      <a:pt x="16279" y="28487"/>
                    </a:cubicBezTo>
                    <a:cubicBezTo>
                      <a:pt x="20596" y="28487"/>
                      <a:pt x="24736" y="26987"/>
                      <a:pt x="27789" y="24315"/>
                    </a:cubicBezTo>
                    <a:cubicBezTo>
                      <a:pt x="30842" y="21644"/>
                      <a:pt x="32557" y="18021"/>
                      <a:pt x="32557" y="14243"/>
                    </a:cubicBezTo>
                    <a:cubicBezTo>
                      <a:pt x="32557" y="10466"/>
                      <a:pt x="30842" y="6843"/>
                      <a:pt x="27789" y="4172"/>
                    </a:cubicBezTo>
                    <a:cubicBezTo>
                      <a:pt x="24736" y="1500"/>
                      <a:pt x="20596" y="0"/>
                      <a:pt x="16279"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68;p29"/>
              <p:cNvSpPr/>
              <p:nvPr/>
            </p:nvSpPr>
            <p:spPr>
              <a:xfrm>
                <a:off x="3578025" y="630325"/>
                <a:ext cx="2054475" cy="1799975"/>
              </a:xfrm>
              <a:custGeom>
                <a:avLst/>
                <a:gdLst/>
                <a:ahLst/>
                <a:cxnLst/>
                <a:rect l="l" t="t" r="r" b="b"/>
                <a:pathLst>
                  <a:path w="82179" h="71999" extrusionOk="0">
                    <a:moveTo>
                      <a:pt x="54684" y="0"/>
                    </a:moveTo>
                    <a:cubicBezTo>
                      <a:pt x="52231" y="0"/>
                      <a:pt x="49634" y="535"/>
                      <a:pt x="46908" y="1720"/>
                    </a:cubicBezTo>
                    <a:cubicBezTo>
                      <a:pt x="45858" y="1682"/>
                      <a:pt x="44832" y="1663"/>
                      <a:pt x="43829" y="1663"/>
                    </a:cubicBezTo>
                    <a:cubicBezTo>
                      <a:pt x="1" y="1663"/>
                      <a:pt x="1543" y="37629"/>
                      <a:pt x="9833" y="40392"/>
                    </a:cubicBezTo>
                    <a:cubicBezTo>
                      <a:pt x="23711" y="38543"/>
                      <a:pt x="23892" y="28609"/>
                      <a:pt x="23480" y="24980"/>
                    </a:cubicBezTo>
                    <a:lnTo>
                      <a:pt x="23480" y="24980"/>
                    </a:lnTo>
                    <a:cubicBezTo>
                      <a:pt x="25994" y="39701"/>
                      <a:pt x="29679" y="43770"/>
                      <a:pt x="33237" y="43770"/>
                    </a:cubicBezTo>
                    <a:cubicBezTo>
                      <a:pt x="37407" y="43770"/>
                      <a:pt x="41402" y="38182"/>
                      <a:pt x="43135" y="37603"/>
                    </a:cubicBezTo>
                    <a:lnTo>
                      <a:pt x="43135" y="37603"/>
                    </a:lnTo>
                    <a:cubicBezTo>
                      <a:pt x="45487" y="45714"/>
                      <a:pt x="40188" y="71998"/>
                      <a:pt x="55659" y="71998"/>
                    </a:cubicBezTo>
                    <a:cubicBezTo>
                      <a:pt x="58231" y="71998"/>
                      <a:pt x="61377" y="71272"/>
                      <a:pt x="65227" y="69615"/>
                    </a:cubicBezTo>
                    <a:cubicBezTo>
                      <a:pt x="76123" y="63389"/>
                      <a:pt x="82178" y="50183"/>
                      <a:pt x="80883" y="34446"/>
                    </a:cubicBezTo>
                    <a:cubicBezTo>
                      <a:pt x="79766" y="20881"/>
                      <a:pt x="70013" y="0"/>
                      <a:pt x="54684"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69;p29"/>
              <p:cNvSpPr/>
              <p:nvPr/>
            </p:nvSpPr>
            <p:spPr>
              <a:xfrm>
                <a:off x="4750725" y="630175"/>
                <a:ext cx="584275" cy="207750"/>
              </a:xfrm>
              <a:custGeom>
                <a:avLst/>
                <a:gdLst/>
                <a:ahLst/>
                <a:cxnLst/>
                <a:rect l="l" t="t" r="r" b="b"/>
                <a:pathLst>
                  <a:path w="23371" h="8310" extrusionOk="0">
                    <a:moveTo>
                      <a:pt x="6743" y="0"/>
                    </a:moveTo>
                    <a:cubicBezTo>
                      <a:pt x="6576" y="0"/>
                      <a:pt x="6409" y="3"/>
                      <a:pt x="6242" y="9"/>
                    </a:cubicBezTo>
                    <a:cubicBezTo>
                      <a:pt x="4058" y="86"/>
                      <a:pt x="1827" y="556"/>
                      <a:pt x="0" y="1726"/>
                    </a:cubicBezTo>
                    <a:cubicBezTo>
                      <a:pt x="1619" y="1214"/>
                      <a:pt x="3279" y="1026"/>
                      <a:pt x="4923" y="1026"/>
                    </a:cubicBezTo>
                    <a:cubicBezTo>
                      <a:pt x="5358" y="1026"/>
                      <a:pt x="5793" y="1039"/>
                      <a:pt x="6226" y="1063"/>
                    </a:cubicBezTo>
                    <a:cubicBezTo>
                      <a:pt x="8295" y="1202"/>
                      <a:pt x="10325" y="1658"/>
                      <a:pt x="12282" y="2334"/>
                    </a:cubicBezTo>
                    <a:lnTo>
                      <a:pt x="13749" y="2855"/>
                    </a:lnTo>
                    <a:lnTo>
                      <a:pt x="15172" y="3501"/>
                    </a:lnTo>
                    <a:lnTo>
                      <a:pt x="15891" y="3813"/>
                    </a:lnTo>
                    <a:lnTo>
                      <a:pt x="16580" y="4186"/>
                    </a:lnTo>
                    <a:cubicBezTo>
                      <a:pt x="17039" y="4438"/>
                      <a:pt x="17505" y="4680"/>
                      <a:pt x="17974" y="4919"/>
                    </a:cubicBezTo>
                    <a:lnTo>
                      <a:pt x="20692" y="6548"/>
                    </a:lnTo>
                    <a:cubicBezTo>
                      <a:pt x="21567" y="7145"/>
                      <a:pt x="22446" y="7747"/>
                      <a:pt x="23370" y="8310"/>
                    </a:cubicBezTo>
                    <a:cubicBezTo>
                      <a:pt x="22644" y="7520"/>
                      <a:pt x="21869" y="6772"/>
                      <a:pt x="21093" y="6017"/>
                    </a:cubicBezTo>
                    <a:cubicBezTo>
                      <a:pt x="20255" y="5344"/>
                      <a:pt x="19422" y="4644"/>
                      <a:pt x="18535" y="4022"/>
                    </a:cubicBezTo>
                    <a:cubicBezTo>
                      <a:pt x="16726" y="2830"/>
                      <a:pt x="14817" y="1730"/>
                      <a:pt x="12721" y="1051"/>
                    </a:cubicBezTo>
                    <a:cubicBezTo>
                      <a:pt x="10800" y="414"/>
                      <a:pt x="8779" y="0"/>
                      <a:pt x="6743" y="0"/>
                    </a:cubicBezTo>
                    <a:close/>
                  </a:path>
                </a:pathLst>
              </a:custGeom>
              <a:solidFill>
                <a:srgbClr val="1E21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70;p29"/>
              <p:cNvSpPr/>
              <p:nvPr/>
            </p:nvSpPr>
            <p:spPr>
              <a:xfrm>
                <a:off x="3670900" y="1815075"/>
                <a:ext cx="176725" cy="503100"/>
              </a:xfrm>
              <a:custGeom>
                <a:avLst/>
                <a:gdLst/>
                <a:ahLst/>
                <a:cxnLst/>
                <a:rect l="l" t="t" r="r" b="b"/>
                <a:pathLst>
                  <a:path w="7069" h="20124" extrusionOk="0">
                    <a:moveTo>
                      <a:pt x="5528" y="0"/>
                    </a:moveTo>
                    <a:lnTo>
                      <a:pt x="1354" y="12107"/>
                    </a:lnTo>
                    <a:cubicBezTo>
                      <a:pt x="1" y="16033"/>
                      <a:pt x="2916" y="20123"/>
                      <a:pt x="7069" y="20123"/>
                    </a:cubicBezTo>
                    <a:lnTo>
                      <a:pt x="5528" y="0"/>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71;p29"/>
              <p:cNvSpPr/>
              <p:nvPr/>
            </p:nvSpPr>
            <p:spPr>
              <a:xfrm>
                <a:off x="3652425" y="1501850"/>
                <a:ext cx="168825" cy="455425"/>
              </a:xfrm>
              <a:custGeom>
                <a:avLst/>
                <a:gdLst/>
                <a:ahLst/>
                <a:cxnLst/>
                <a:rect l="l" t="t" r="r" b="b"/>
                <a:pathLst>
                  <a:path w="6753" h="18217" extrusionOk="0">
                    <a:moveTo>
                      <a:pt x="2568" y="1459"/>
                    </a:moveTo>
                    <a:lnTo>
                      <a:pt x="2568" y="1459"/>
                    </a:lnTo>
                    <a:cubicBezTo>
                      <a:pt x="3107" y="2038"/>
                      <a:pt x="4200" y="4533"/>
                      <a:pt x="4897" y="8932"/>
                    </a:cubicBezTo>
                    <a:cubicBezTo>
                      <a:pt x="5594" y="13330"/>
                      <a:pt x="5327" y="16040"/>
                      <a:pt x="4993" y="16758"/>
                    </a:cubicBezTo>
                    <a:cubicBezTo>
                      <a:pt x="4454" y="16179"/>
                      <a:pt x="3361" y="13683"/>
                      <a:pt x="2664" y="9285"/>
                    </a:cubicBezTo>
                    <a:cubicBezTo>
                      <a:pt x="1966" y="4888"/>
                      <a:pt x="2234" y="2177"/>
                      <a:pt x="2568" y="1459"/>
                    </a:cubicBezTo>
                    <a:close/>
                    <a:moveTo>
                      <a:pt x="2503" y="0"/>
                    </a:moveTo>
                    <a:cubicBezTo>
                      <a:pt x="2449" y="0"/>
                      <a:pt x="2393" y="4"/>
                      <a:pt x="2338" y="13"/>
                    </a:cubicBezTo>
                    <a:cubicBezTo>
                      <a:pt x="1" y="385"/>
                      <a:pt x="1083" y="7980"/>
                      <a:pt x="1325" y="9498"/>
                    </a:cubicBezTo>
                    <a:cubicBezTo>
                      <a:pt x="1560" y="10981"/>
                      <a:pt x="2822" y="18217"/>
                      <a:pt x="5057" y="18217"/>
                    </a:cubicBezTo>
                    <a:cubicBezTo>
                      <a:pt x="5112" y="18217"/>
                      <a:pt x="5166" y="18212"/>
                      <a:pt x="5221" y="18202"/>
                    </a:cubicBezTo>
                    <a:cubicBezTo>
                      <a:pt x="6098" y="18064"/>
                      <a:pt x="6556" y="17015"/>
                      <a:pt x="6665" y="14900"/>
                    </a:cubicBezTo>
                    <a:cubicBezTo>
                      <a:pt x="6752" y="13210"/>
                      <a:pt x="6601" y="11015"/>
                      <a:pt x="6236" y="8719"/>
                    </a:cubicBezTo>
                    <a:cubicBezTo>
                      <a:pt x="6001" y="7237"/>
                      <a:pt x="4738" y="0"/>
                      <a:pt x="2503"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72;p29"/>
              <p:cNvSpPr/>
              <p:nvPr/>
            </p:nvSpPr>
            <p:spPr>
              <a:xfrm>
                <a:off x="3788950" y="1581350"/>
                <a:ext cx="789675" cy="157575"/>
              </a:xfrm>
              <a:custGeom>
                <a:avLst/>
                <a:gdLst/>
                <a:ahLst/>
                <a:cxnLst/>
                <a:rect l="l" t="t" r="r" b="b"/>
                <a:pathLst>
                  <a:path w="31587" h="6303" extrusionOk="0">
                    <a:moveTo>
                      <a:pt x="31375" y="0"/>
                    </a:moveTo>
                    <a:lnTo>
                      <a:pt x="1" y="4963"/>
                    </a:lnTo>
                    <a:lnTo>
                      <a:pt x="213" y="6303"/>
                    </a:lnTo>
                    <a:lnTo>
                      <a:pt x="31587" y="1340"/>
                    </a:lnTo>
                    <a:lnTo>
                      <a:pt x="31375" y="0"/>
                    </a:ln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73;p29"/>
              <p:cNvSpPr/>
              <p:nvPr/>
            </p:nvSpPr>
            <p:spPr>
              <a:xfrm>
                <a:off x="4377200" y="1334575"/>
                <a:ext cx="404200" cy="623725"/>
              </a:xfrm>
              <a:custGeom>
                <a:avLst/>
                <a:gdLst/>
                <a:ahLst/>
                <a:cxnLst/>
                <a:rect l="l" t="t" r="r" b="b"/>
                <a:pathLst>
                  <a:path w="16168" h="24949" extrusionOk="0">
                    <a:moveTo>
                      <a:pt x="6248" y="1"/>
                    </a:moveTo>
                    <a:cubicBezTo>
                      <a:pt x="5968" y="1"/>
                      <a:pt x="5689" y="31"/>
                      <a:pt x="5413" y="92"/>
                    </a:cubicBezTo>
                    <a:cubicBezTo>
                      <a:pt x="1763" y="906"/>
                      <a:pt x="0" y="6929"/>
                      <a:pt x="1475" y="13547"/>
                    </a:cubicBezTo>
                    <a:cubicBezTo>
                      <a:pt x="2853" y="19727"/>
                      <a:pt x="3383" y="24948"/>
                      <a:pt x="6421" y="24948"/>
                    </a:cubicBezTo>
                    <a:cubicBezTo>
                      <a:pt x="6636" y="24948"/>
                      <a:pt x="6863" y="24922"/>
                      <a:pt x="7104" y="24868"/>
                    </a:cubicBezTo>
                    <a:cubicBezTo>
                      <a:pt x="10755" y="24056"/>
                      <a:pt x="16168" y="17217"/>
                      <a:pt x="14693" y="10601"/>
                    </a:cubicBezTo>
                    <a:cubicBezTo>
                      <a:pt x="13330" y="4484"/>
                      <a:pt x="9676" y="1"/>
                      <a:pt x="6248"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674;p29"/>
            <p:cNvSpPr/>
            <p:nvPr/>
          </p:nvSpPr>
          <p:spPr>
            <a:xfrm>
              <a:off x="7839350" y="32488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75;p29"/>
            <p:cNvSpPr/>
            <p:nvPr/>
          </p:nvSpPr>
          <p:spPr>
            <a:xfrm>
              <a:off x="7086875" y="33631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76;p29"/>
            <p:cNvSpPr/>
            <p:nvPr/>
          </p:nvSpPr>
          <p:spPr>
            <a:xfrm>
              <a:off x="7429775" y="3715550"/>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77;p29"/>
            <p:cNvSpPr/>
            <p:nvPr/>
          </p:nvSpPr>
          <p:spPr>
            <a:xfrm>
              <a:off x="7839350" y="3715550"/>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678;p29"/>
            <p:cNvSpPr/>
            <p:nvPr/>
          </p:nvSpPr>
          <p:spPr>
            <a:xfrm>
              <a:off x="6777663" y="39346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679;p29"/>
            <p:cNvSpPr/>
            <p:nvPr/>
          </p:nvSpPr>
          <p:spPr>
            <a:xfrm>
              <a:off x="7429775" y="4401350"/>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80;p29"/>
            <p:cNvSpPr/>
            <p:nvPr/>
          </p:nvSpPr>
          <p:spPr>
            <a:xfrm>
              <a:off x="7953650" y="46585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81;p29"/>
            <p:cNvSpPr/>
            <p:nvPr/>
          </p:nvSpPr>
          <p:spPr>
            <a:xfrm>
              <a:off x="7363100" y="47728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82;p29"/>
            <p:cNvSpPr/>
            <p:nvPr/>
          </p:nvSpPr>
          <p:spPr>
            <a:xfrm>
              <a:off x="6891963" y="4515650"/>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83;p29"/>
            <p:cNvSpPr/>
            <p:nvPr/>
          </p:nvSpPr>
          <p:spPr>
            <a:xfrm>
              <a:off x="6196638" y="41632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96;p33"/>
          <p:cNvSpPr txBox="1">
            <a:spLocks/>
          </p:cNvSpPr>
          <p:nvPr/>
        </p:nvSpPr>
        <p:spPr>
          <a:xfrm rot="20339034">
            <a:off x="-91377" y="1637655"/>
            <a:ext cx="17538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400"/>
              <a:buFont typeface="Chelsea Market"/>
              <a:buNone/>
              <a:defRPr sz="1400" b="0" i="0" u="none" strike="noStrike" cap="none">
                <a:solidFill>
                  <a:schemeClr val="accent1"/>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9pPr>
          </a:lstStyle>
          <a:p>
            <a:pPr algn="r"/>
            <a:r>
              <a:rPr lang="tr-TR" sz="6000" dirty="0" smtClean="0"/>
              <a:t>!</a:t>
            </a:r>
            <a:endParaRPr lang="tr-TR" sz="6000" dirty="0"/>
          </a:p>
        </p:txBody>
      </p:sp>
    </p:spTree>
    <p:extLst>
      <p:ext uri="{BB962C8B-B14F-4D97-AF65-F5344CB8AC3E}">
        <p14:creationId xmlns:p14="http://schemas.microsoft.com/office/powerpoint/2010/main" val="203691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pic>
        <p:nvPicPr>
          <p:cNvPr id="1159" name="Google Shape;1159;p53"/>
          <p:cNvPicPr preferRelativeResize="0"/>
          <p:nvPr/>
        </p:nvPicPr>
        <p:blipFill rotWithShape="1">
          <a:blip r:embed="rId3">
            <a:alphaModFix/>
          </a:blip>
          <a:srcRect l="-2377" r="54063" b="47935"/>
          <a:stretch/>
        </p:blipFill>
        <p:spPr>
          <a:xfrm>
            <a:off x="-201025" y="-442262"/>
            <a:ext cx="4167145" cy="2525772"/>
          </a:xfrm>
          <a:prstGeom prst="rect">
            <a:avLst/>
          </a:prstGeom>
          <a:noFill/>
          <a:ln>
            <a:noFill/>
          </a:ln>
        </p:spPr>
      </p:pic>
      <p:sp>
        <p:nvSpPr>
          <p:cNvPr id="1163" name="Google Shape;1163;p53"/>
          <p:cNvSpPr txBox="1">
            <a:spLocks noGrp="1"/>
          </p:cNvSpPr>
          <p:nvPr>
            <p:ph type="ctrTitle"/>
          </p:nvPr>
        </p:nvSpPr>
        <p:spPr>
          <a:xfrm flipH="1">
            <a:off x="2783500" y="370175"/>
            <a:ext cx="3576900" cy="900900"/>
          </a:xfrm>
          <a:prstGeom prst="rect">
            <a:avLst/>
          </a:prstGeom>
        </p:spPr>
        <p:txBody>
          <a:bodyPr spcFirstLastPara="1" wrap="square" lIns="91425" tIns="91425" rIns="91425" bIns="91425" anchor="t" anchorCtr="0">
            <a:noAutofit/>
          </a:bodyPr>
          <a:lstStyle/>
          <a:p>
            <a:r>
              <a:rPr lang="tr-TR" b="1" dirty="0"/>
              <a:t>DERS TEKRARI: </a:t>
            </a:r>
            <a:endParaRPr lang="tr-TR" dirty="0"/>
          </a:p>
        </p:txBody>
      </p:sp>
      <p:pic>
        <p:nvPicPr>
          <p:cNvPr id="1173" name="Google Shape;1173;p53"/>
          <p:cNvPicPr preferRelativeResize="0"/>
          <p:nvPr/>
        </p:nvPicPr>
        <p:blipFill>
          <a:blip r:embed="rId4">
            <a:alphaModFix/>
          </a:blip>
          <a:stretch>
            <a:fillRect/>
          </a:stretch>
        </p:blipFill>
        <p:spPr>
          <a:xfrm>
            <a:off x="8424000" y="3474383"/>
            <a:ext cx="422451" cy="436848"/>
          </a:xfrm>
          <a:prstGeom prst="rect">
            <a:avLst/>
          </a:prstGeom>
          <a:noFill/>
          <a:ln>
            <a:noFill/>
          </a:ln>
        </p:spPr>
      </p:pic>
      <p:pic>
        <p:nvPicPr>
          <p:cNvPr id="1174" name="Google Shape;1174;p53"/>
          <p:cNvPicPr preferRelativeResize="0"/>
          <p:nvPr/>
        </p:nvPicPr>
        <p:blipFill>
          <a:blip r:embed="rId5">
            <a:alphaModFix/>
          </a:blip>
          <a:stretch>
            <a:fillRect/>
          </a:stretch>
        </p:blipFill>
        <p:spPr>
          <a:xfrm>
            <a:off x="7779200" y="3834625"/>
            <a:ext cx="906125" cy="768875"/>
          </a:xfrm>
          <a:prstGeom prst="rect">
            <a:avLst/>
          </a:prstGeom>
          <a:noFill/>
          <a:ln>
            <a:noFill/>
          </a:ln>
        </p:spPr>
      </p:pic>
      <p:pic>
        <p:nvPicPr>
          <p:cNvPr id="1175" name="Google Shape;1175;p53"/>
          <p:cNvPicPr preferRelativeResize="0"/>
          <p:nvPr/>
        </p:nvPicPr>
        <p:blipFill>
          <a:blip r:embed="rId6">
            <a:alphaModFix/>
          </a:blip>
          <a:stretch>
            <a:fillRect/>
          </a:stretch>
        </p:blipFill>
        <p:spPr>
          <a:xfrm>
            <a:off x="7722038" y="4318400"/>
            <a:ext cx="695900" cy="570200"/>
          </a:xfrm>
          <a:prstGeom prst="rect">
            <a:avLst/>
          </a:prstGeom>
          <a:noFill/>
          <a:ln>
            <a:noFill/>
          </a:ln>
        </p:spPr>
      </p:pic>
      <p:sp>
        <p:nvSpPr>
          <p:cNvPr id="19" name="Google Shape;273;p36"/>
          <p:cNvSpPr txBox="1">
            <a:spLocks/>
          </p:cNvSpPr>
          <p:nvPr/>
        </p:nvSpPr>
        <p:spPr>
          <a:xfrm flipH="1">
            <a:off x="1764802" y="951864"/>
            <a:ext cx="6144197" cy="13589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a:solidFill>
                  <a:srgbClr val="6B4038"/>
                </a:solidFill>
                <a:latin typeface="Calibri Light" panose="020F0302020204030204" pitchFamily="34" charset="0"/>
                <a:cs typeface="Calibri Light" panose="020F0302020204030204" pitchFamily="34" charset="0"/>
              </a:rPr>
              <a:t>Bir dersten başarısız olan, devamsızlıktan kalan ya da bir dersi alması gereken yarıyılda/yılda alamayan/almayan öğrenciler, bu dersi tekrar verildiği ilk yarıyılda/yılda almak zorundadırlar. Öğrenciler, genel ağırlıklı not ortalamalarını yükseltmek için daha önce aldıkları ve başardıkları veya muaf oldukları derslere, yeniden kayıt olabilir. Öğrencinin bu derslere yeniden kayıt yaptırabilmesi için devam ve belirlenen yarıyıl/yıl içi ölçme araçları etkinliklerini yerine getirmesi gerekir.</a:t>
            </a:r>
          </a:p>
          <a:p>
            <a:endParaRPr lang="tr-TR" sz="1600" dirty="0" smtClean="0">
              <a:solidFill>
                <a:srgbClr val="6B4038"/>
              </a:solidFill>
              <a:latin typeface="Calibri Light" panose="020F0302020204030204" pitchFamily="34" charset="0"/>
              <a:cs typeface="Calibri Light" panose="020F0302020204030204" pitchFamily="34" charset="0"/>
            </a:endParaRPr>
          </a:p>
          <a:p>
            <a:r>
              <a:rPr lang="tr-TR" sz="1600" dirty="0" smtClean="0">
                <a:solidFill>
                  <a:srgbClr val="6B4038"/>
                </a:solidFill>
                <a:latin typeface="Calibri Light" panose="020F0302020204030204" pitchFamily="34" charset="0"/>
                <a:cs typeface="Calibri Light" panose="020F0302020204030204" pitchFamily="34" charset="0"/>
              </a:rPr>
              <a:t>Bir </a:t>
            </a:r>
            <a:r>
              <a:rPr lang="tr-TR" sz="1600" dirty="0">
                <a:solidFill>
                  <a:srgbClr val="6B4038"/>
                </a:solidFill>
                <a:latin typeface="Calibri Light" panose="020F0302020204030204" pitchFamily="34" charset="0"/>
                <a:cs typeface="Calibri Light" panose="020F0302020204030204" pitchFamily="34" charset="0"/>
              </a:rPr>
              <a:t>seçmeli dersten başarısız olan öğrenci, aynı dersi tekrar edebileceği gibi, dersin ait olduğu yarıyılda/yılda yer alan farklı bir seçmeli dersi de alabilir.  Derslerin tekrar edilmesi durumunda;</a:t>
            </a:r>
          </a:p>
          <a:p>
            <a:endParaRPr lang="tr-TR" sz="1600" dirty="0" smtClean="0">
              <a:solidFill>
                <a:srgbClr val="6B4038"/>
              </a:solidFill>
              <a:latin typeface="Calibri Light" panose="020F0302020204030204" pitchFamily="34" charset="0"/>
              <a:cs typeface="Calibri Light" panose="020F0302020204030204" pitchFamily="34" charset="0"/>
            </a:endParaRPr>
          </a:p>
          <a:p>
            <a:r>
              <a:rPr lang="tr-TR" sz="1600" dirty="0" smtClean="0">
                <a:solidFill>
                  <a:srgbClr val="6B4038"/>
                </a:solidFill>
                <a:latin typeface="Calibri Light" panose="020F0302020204030204" pitchFamily="34" charset="0"/>
                <a:cs typeface="Calibri Light" panose="020F0302020204030204" pitchFamily="34" charset="0"/>
              </a:rPr>
              <a:t>a</a:t>
            </a:r>
            <a:r>
              <a:rPr lang="tr-TR" sz="1600" dirty="0">
                <a:solidFill>
                  <a:srgbClr val="6B4038"/>
                </a:solidFill>
                <a:latin typeface="Calibri Light" panose="020F0302020204030204" pitchFamily="34" charset="0"/>
                <a:cs typeface="Calibri Light" panose="020F0302020204030204" pitchFamily="34" charset="0"/>
              </a:rPr>
              <a:t>) Tekrar edilen, zorunlu ders ise </a:t>
            </a:r>
            <a:r>
              <a:rPr lang="tr-TR" sz="1600" dirty="0" smtClean="0">
                <a:solidFill>
                  <a:srgbClr val="6B4038"/>
                </a:solidFill>
                <a:latin typeface="Calibri Light" panose="020F0302020204030204" pitchFamily="34" charset="0"/>
                <a:cs typeface="Calibri Light" panose="020F0302020204030204" pitchFamily="34" charset="0"/>
              </a:rPr>
              <a:t>GANO, </a:t>
            </a:r>
            <a:r>
              <a:rPr lang="tr-TR" sz="1600" dirty="0">
                <a:solidFill>
                  <a:srgbClr val="6B4038"/>
                </a:solidFill>
                <a:latin typeface="Calibri Light" panose="020F0302020204030204" pitchFamily="34" charset="0"/>
                <a:cs typeface="Calibri Light" panose="020F0302020204030204" pitchFamily="34" charset="0"/>
              </a:rPr>
              <a:t>alınan en son not </a:t>
            </a:r>
            <a:r>
              <a:rPr lang="tr-TR" sz="1600" dirty="0" smtClean="0">
                <a:solidFill>
                  <a:srgbClr val="6B4038"/>
                </a:solidFill>
                <a:latin typeface="Calibri Light" panose="020F0302020204030204" pitchFamily="34" charset="0"/>
                <a:cs typeface="Calibri Light" panose="020F0302020204030204" pitchFamily="34" charset="0"/>
              </a:rPr>
              <a:t>üzerinden;</a:t>
            </a:r>
            <a:endParaRPr lang="tr-TR" sz="1600" dirty="0">
              <a:solidFill>
                <a:srgbClr val="6B4038"/>
              </a:solidFill>
              <a:latin typeface="Calibri Light" panose="020F0302020204030204" pitchFamily="34" charset="0"/>
              <a:cs typeface="Calibri Light" panose="020F0302020204030204" pitchFamily="34" charset="0"/>
            </a:endParaRPr>
          </a:p>
          <a:p>
            <a:endParaRPr lang="tr-TR" sz="1600" dirty="0" smtClean="0">
              <a:solidFill>
                <a:srgbClr val="6B4038"/>
              </a:solidFill>
              <a:latin typeface="Calibri Light" panose="020F0302020204030204" pitchFamily="34" charset="0"/>
              <a:cs typeface="Calibri Light" panose="020F0302020204030204" pitchFamily="34" charset="0"/>
            </a:endParaRPr>
          </a:p>
          <a:p>
            <a:r>
              <a:rPr lang="tr-TR" sz="1600" dirty="0" smtClean="0">
                <a:solidFill>
                  <a:srgbClr val="6B4038"/>
                </a:solidFill>
                <a:latin typeface="Calibri Light" panose="020F0302020204030204" pitchFamily="34" charset="0"/>
                <a:cs typeface="Calibri Light" panose="020F0302020204030204" pitchFamily="34" charset="0"/>
              </a:rPr>
              <a:t>b</a:t>
            </a:r>
            <a:r>
              <a:rPr lang="tr-TR" sz="1600" dirty="0">
                <a:solidFill>
                  <a:srgbClr val="6B4038"/>
                </a:solidFill>
                <a:latin typeface="Calibri Light" panose="020F0302020204030204" pitchFamily="34" charset="0"/>
                <a:cs typeface="Calibri Light" panose="020F0302020204030204" pitchFamily="34" charset="0"/>
              </a:rPr>
              <a:t>) Tekrar edilen, seçmeli ders ise </a:t>
            </a:r>
            <a:r>
              <a:rPr lang="tr-TR" sz="1600" dirty="0" smtClean="0">
                <a:solidFill>
                  <a:srgbClr val="6B4038"/>
                </a:solidFill>
                <a:latin typeface="Calibri Light" panose="020F0302020204030204" pitchFamily="34" charset="0"/>
                <a:cs typeface="Calibri Light" panose="020F0302020204030204" pitchFamily="34" charset="0"/>
              </a:rPr>
              <a:t>GANO, </a:t>
            </a:r>
            <a:r>
              <a:rPr lang="tr-TR" sz="1600" dirty="0">
                <a:solidFill>
                  <a:srgbClr val="6B4038"/>
                </a:solidFill>
                <a:latin typeface="Calibri Light" panose="020F0302020204030204" pitchFamily="34" charset="0"/>
                <a:cs typeface="Calibri Light" panose="020F0302020204030204" pitchFamily="34" charset="0"/>
              </a:rPr>
              <a:t>alınan en yüksek not üzerinden değerlendirilir. </a:t>
            </a:r>
          </a:p>
        </p:txBody>
      </p:sp>
      <p:grpSp>
        <p:nvGrpSpPr>
          <p:cNvPr id="20" name="Google Shape;1224;p34"/>
          <p:cNvGrpSpPr/>
          <p:nvPr/>
        </p:nvGrpSpPr>
        <p:grpSpPr>
          <a:xfrm flipH="1">
            <a:off x="337679" y="2540019"/>
            <a:ext cx="1014897" cy="2305576"/>
            <a:chOff x="7293875" y="1309325"/>
            <a:chExt cx="1102550" cy="2504700"/>
          </a:xfrm>
        </p:grpSpPr>
        <p:sp>
          <p:nvSpPr>
            <p:cNvPr id="21" name="Google Shape;1225;p34"/>
            <p:cNvSpPr/>
            <p:nvPr/>
          </p:nvSpPr>
          <p:spPr>
            <a:xfrm>
              <a:off x="8104475" y="3524375"/>
              <a:ext cx="163925" cy="186525"/>
            </a:xfrm>
            <a:custGeom>
              <a:avLst/>
              <a:gdLst/>
              <a:ahLst/>
              <a:cxnLst/>
              <a:rect l="l" t="t" r="r" b="b"/>
              <a:pathLst>
                <a:path w="6557" h="7461" extrusionOk="0">
                  <a:moveTo>
                    <a:pt x="4666" y="0"/>
                  </a:moveTo>
                  <a:cubicBezTo>
                    <a:pt x="2823" y="0"/>
                    <a:pt x="0" y="16"/>
                    <a:pt x="0" y="16"/>
                  </a:cubicBezTo>
                  <a:lnTo>
                    <a:pt x="404" y="7460"/>
                  </a:lnTo>
                  <a:lnTo>
                    <a:pt x="6557" y="7460"/>
                  </a:lnTo>
                  <a:lnTo>
                    <a:pt x="6221" y="16"/>
                  </a:lnTo>
                  <a:cubicBezTo>
                    <a:pt x="6265" y="4"/>
                    <a:pt x="5588" y="0"/>
                    <a:pt x="4666"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26;p34"/>
            <p:cNvSpPr/>
            <p:nvPr/>
          </p:nvSpPr>
          <p:spPr>
            <a:xfrm>
              <a:off x="7356700" y="1953075"/>
              <a:ext cx="481925" cy="439975"/>
            </a:xfrm>
            <a:custGeom>
              <a:avLst/>
              <a:gdLst/>
              <a:ahLst/>
              <a:cxnLst/>
              <a:rect l="l" t="t" r="r" b="b"/>
              <a:pathLst>
                <a:path w="19277" h="17599" extrusionOk="0">
                  <a:moveTo>
                    <a:pt x="4055" y="1"/>
                  </a:moveTo>
                  <a:lnTo>
                    <a:pt x="1" y="3760"/>
                  </a:lnTo>
                  <a:cubicBezTo>
                    <a:pt x="1" y="3760"/>
                    <a:pt x="3854" y="17598"/>
                    <a:pt x="10958" y="17598"/>
                  </a:cubicBezTo>
                  <a:cubicBezTo>
                    <a:pt x="11273" y="17598"/>
                    <a:pt x="11595" y="17571"/>
                    <a:pt x="11922" y="17514"/>
                  </a:cubicBezTo>
                  <a:cubicBezTo>
                    <a:pt x="19011" y="16286"/>
                    <a:pt x="19277" y="4207"/>
                    <a:pt x="19277" y="4207"/>
                  </a:cubicBezTo>
                  <a:lnTo>
                    <a:pt x="11546" y="2874"/>
                  </a:lnTo>
                  <a:lnTo>
                    <a:pt x="10631" y="8813"/>
                  </a:lnTo>
                  <a:lnTo>
                    <a:pt x="4055" y="1"/>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27;p34"/>
            <p:cNvSpPr/>
            <p:nvPr/>
          </p:nvSpPr>
          <p:spPr>
            <a:xfrm>
              <a:off x="7757200" y="1748200"/>
              <a:ext cx="466725" cy="671725"/>
            </a:xfrm>
            <a:custGeom>
              <a:avLst/>
              <a:gdLst/>
              <a:ahLst/>
              <a:cxnLst/>
              <a:rect l="l" t="t" r="r" b="b"/>
              <a:pathLst>
                <a:path w="18669" h="26869" extrusionOk="0">
                  <a:moveTo>
                    <a:pt x="7019" y="0"/>
                  </a:moveTo>
                  <a:cubicBezTo>
                    <a:pt x="6126" y="0"/>
                    <a:pt x="5379" y="19"/>
                    <a:pt x="5150" y="77"/>
                  </a:cubicBezTo>
                  <a:cubicBezTo>
                    <a:pt x="4461" y="249"/>
                    <a:pt x="1205" y="6291"/>
                    <a:pt x="602" y="13437"/>
                  </a:cubicBezTo>
                  <a:cubicBezTo>
                    <a:pt x="0" y="20581"/>
                    <a:pt x="814" y="26361"/>
                    <a:pt x="814" y="26361"/>
                  </a:cubicBezTo>
                  <a:lnTo>
                    <a:pt x="18669" y="26869"/>
                  </a:lnTo>
                  <a:lnTo>
                    <a:pt x="17264" y="779"/>
                  </a:lnTo>
                  <a:cubicBezTo>
                    <a:pt x="17264" y="779"/>
                    <a:pt x="14454" y="148"/>
                    <a:pt x="11180" y="77"/>
                  </a:cubicBezTo>
                  <a:cubicBezTo>
                    <a:pt x="11180" y="77"/>
                    <a:pt x="8806" y="0"/>
                    <a:pt x="7019"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28;p34"/>
            <p:cNvSpPr/>
            <p:nvPr/>
          </p:nvSpPr>
          <p:spPr>
            <a:xfrm>
              <a:off x="7756300" y="1736625"/>
              <a:ext cx="443800" cy="419075"/>
            </a:xfrm>
            <a:custGeom>
              <a:avLst/>
              <a:gdLst/>
              <a:ahLst/>
              <a:cxnLst/>
              <a:rect l="l" t="t" r="r" b="b"/>
              <a:pathLst>
                <a:path w="17752" h="16763" extrusionOk="0">
                  <a:moveTo>
                    <a:pt x="7739" y="1"/>
                  </a:moveTo>
                  <a:cubicBezTo>
                    <a:pt x="5999" y="1"/>
                    <a:pt x="3942" y="99"/>
                    <a:pt x="3386" y="535"/>
                  </a:cubicBezTo>
                  <a:cubicBezTo>
                    <a:pt x="2112" y="1535"/>
                    <a:pt x="661" y="7014"/>
                    <a:pt x="24" y="14556"/>
                  </a:cubicBezTo>
                  <a:lnTo>
                    <a:pt x="1" y="16595"/>
                  </a:lnTo>
                  <a:lnTo>
                    <a:pt x="17752" y="16763"/>
                  </a:lnTo>
                  <a:lnTo>
                    <a:pt x="16602" y="787"/>
                  </a:lnTo>
                  <a:cubicBezTo>
                    <a:pt x="16602" y="787"/>
                    <a:pt x="13832" y="142"/>
                    <a:pt x="10378" y="67"/>
                  </a:cubicBezTo>
                  <a:cubicBezTo>
                    <a:pt x="10378" y="67"/>
                    <a:pt x="9165" y="1"/>
                    <a:pt x="7739"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29;p34"/>
            <p:cNvSpPr/>
            <p:nvPr/>
          </p:nvSpPr>
          <p:spPr>
            <a:xfrm>
              <a:off x="8163100" y="1754525"/>
              <a:ext cx="212625" cy="401175"/>
            </a:xfrm>
            <a:custGeom>
              <a:avLst/>
              <a:gdLst/>
              <a:ahLst/>
              <a:cxnLst/>
              <a:rect l="l" t="t" r="r" b="b"/>
              <a:pathLst>
                <a:path w="8505" h="16047" extrusionOk="0">
                  <a:moveTo>
                    <a:pt x="1" y="0"/>
                  </a:moveTo>
                  <a:lnTo>
                    <a:pt x="1050" y="16047"/>
                  </a:lnTo>
                  <a:cubicBezTo>
                    <a:pt x="8090" y="16047"/>
                    <a:pt x="8504" y="15879"/>
                    <a:pt x="8504" y="15879"/>
                  </a:cubicBezTo>
                  <a:cubicBezTo>
                    <a:pt x="8231" y="1705"/>
                    <a:pt x="1" y="0"/>
                    <a:pt x="1"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30;p34"/>
            <p:cNvSpPr/>
            <p:nvPr/>
          </p:nvSpPr>
          <p:spPr>
            <a:xfrm>
              <a:off x="7618200" y="1747225"/>
              <a:ext cx="228025" cy="404275"/>
            </a:xfrm>
            <a:custGeom>
              <a:avLst/>
              <a:gdLst/>
              <a:ahLst/>
              <a:cxnLst/>
              <a:rect l="l" t="t" r="r" b="b"/>
              <a:pathLst>
                <a:path w="9121" h="16171" extrusionOk="0">
                  <a:moveTo>
                    <a:pt x="9121" y="0"/>
                  </a:moveTo>
                  <a:cubicBezTo>
                    <a:pt x="9120" y="0"/>
                    <a:pt x="1" y="1869"/>
                    <a:pt x="309" y="16171"/>
                  </a:cubicBezTo>
                  <a:lnTo>
                    <a:pt x="7950" y="16171"/>
                  </a:lnTo>
                  <a:lnTo>
                    <a:pt x="9121"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31;p34"/>
            <p:cNvSpPr/>
            <p:nvPr/>
          </p:nvSpPr>
          <p:spPr>
            <a:xfrm>
              <a:off x="7818975" y="3710875"/>
              <a:ext cx="264300" cy="103150"/>
            </a:xfrm>
            <a:custGeom>
              <a:avLst/>
              <a:gdLst/>
              <a:ahLst/>
              <a:cxnLst/>
              <a:rect l="l" t="t" r="r" b="b"/>
              <a:pathLst>
                <a:path w="10572" h="4126" extrusionOk="0">
                  <a:moveTo>
                    <a:pt x="3747" y="0"/>
                  </a:moveTo>
                  <a:lnTo>
                    <a:pt x="3944" y="2062"/>
                  </a:lnTo>
                  <a:cubicBezTo>
                    <a:pt x="3881" y="2062"/>
                    <a:pt x="3818" y="2061"/>
                    <a:pt x="3756" y="2061"/>
                  </a:cubicBezTo>
                  <a:cubicBezTo>
                    <a:pt x="1321" y="2061"/>
                    <a:pt x="168" y="2807"/>
                    <a:pt x="0" y="4126"/>
                  </a:cubicBezTo>
                  <a:lnTo>
                    <a:pt x="10572" y="4126"/>
                  </a:lnTo>
                  <a:lnTo>
                    <a:pt x="10155" y="0"/>
                  </a:lnTo>
                  <a:close/>
                </a:path>
              </a:pathLst>
            </a:custGeom>
            <a:solidFill>
              <a:srgbClr val="705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32;p34"/>
            <p:cNvSpPr/>
            <p:nvPr/>
          </p:nvSpPr>
          <p:spPr>
            <a:xfrm>
              <a:off x="7890525" y="3764100"/>
              <a:ext cx="17275" cy="25475"/>
            </a:xfrm>
            <a:custGeom>
              <a:avLst/>
              <a:gdLst/>
              <a:ahLst/>
              <a:cxnLst/>
              <a:rect l="l" t="t" r="r" b="b"/>
              <a:pathLst>
                <a:path w="691" h="1019" extrusionOk="0">
                  <a:moveTo>
                    <a:pt x="45" y="1"/>
                  </a:moveTo>
                  <a:cubicBezTo>
                    <a:pt x="38" y="1"/>
                    <a:pt x="34" y="2"/>
                    <a:pt x="31" y="6"/>
                  </a:cubicBezTo>
                  <a:cubicBezTo>
                    <a:pt x="0" y="42"/>
                    <a:pt x="180" y="237"/>
                    <a:pt x="344" y="509"/>
                  </a:cubicBezTo>
                  <a:cubicBezTo>
                    <a:pt x="508" y="774"/>
                    <a:pt x="597" y="1019"/>
                    <a:pt x="645" y="1019"/>
                  </a:cubicBezTo>
                  <a:cubicBezTo>
                    <a:pt x="646" y="1019"/>
                    <a:pt x="647" y="1019"/>
                    <a:pt x="648" y="1018"/>
                  </a:cubicBezTo>
                  <a:cubicBezTo>
                    <a:pt x="691" y="1012"/>
                    <a:pt x="668" y="722"/>
                    <a:pt x="487" y="422"/>
                  </a:cubicBezTo>
                  <a:cubicBezTo>
                    <a:pt x="323" y="151"/>
                    <a:pt x="105" y="1"/>
                    <a:pt x="45"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33;p34"/>
            <p:cNvSpPr/>
            <p:nvPr/>
          </p:nvSpPr>
          <p:spPr>
            <a:xfrm>
              <a:off x="7916350" y="3760625"/>
              <a:ext cx="19225" cy="23975"/>
            </a:xfrm>
            <a:custGeom>
              <a:avLst/>
              <a:gdLst/>
              <a:ahLst/>
              <a:cxnLst/>
              <a:rect l="l" t="t" r="r" b="b"/>
              <a:pathLst>
                <a:path w="769" h="959" extrusionOk="0">
                  <a:moveTo>
                    <a:pt x="43" y="1"/>
                  </a:moveTo>
                  <a:cubicBezTo>
                    <a:pt x="33" y="1"/>
                    <a:pt x="27" y="3"/>
                    <a:pt x="24" y="8"/>
                  </a:cubicBezTo>
                  <a:cubicBezTo>
                    <a:pt x="0" y="49"/>
                    <a:pt x="205" y="215"/>
                    <a:pt x="392" y="471"/>
                  </a:cubicBezTo>
                  <a:cubicBezTo>
                    <a:pt x="576" y="718"/>
                    <a:pt x="674" y="958"/>
                    <a:pt x="722" y="958"/>
                  </a:cubicBezTo>
                  <a:cubicBezTo>
                    <a:pt x="723" y="958"/>
                    <a:pt x="724" y="958"/>
                    <a:pt x="725" y="958"/>
                  </a:cubicBezTo>
                  <a:cubicBezTo>
                    <a:pt x="769" y="950"/>
                    <a:pt x="735" y="658"/>
                    <a:pt x="525" y="371"/>
                  </a:cubicBezTo>
                  <a:cubicBezTo>
                    <a:pt x="342" y="121"/>
                    <a:pt x="111" y="1"/>
                    <a:pt x="43"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34;p34"/>
            <p:cNvSpPr/>
            <p:nvPr/>
          </p:nvSpPr>
          <p:spPr>
            <a:xfrm>
              <a:off x="7918425" y="3746850"/>
              <a:ext cx="36275" cy="9275"/>
            </a:xfrm>
            <a:custGeom>
              <a:avLst/>
              <a:gdLst/>
              <a:ahLst/>
              <a:cxnLst/>
              <a:rect l="l" t="t" r="r" b="b"/>
              <a:pathLst>
                <a:path w="1451" h="371" extrusionOk="0">
                  <a:moveTo>
                    <a:pt x="548" y="1"/>
                  </a:moveTo>
                  <a:cubicBezTo>
                    <a:pt x="225" y="1"/>
                    <a:pt x="0" y="119"/>
                    <a:pt x="17" y="151"/>
                  </a:cubicBezTo>
                  <a:cubicBezTo>
                    <a:pt x="21" y="164"/>
                    <a:pt x="45" y="167"/>
                    <a:pt x="84" y="167"/>
                  </a:cubicBezTo>
                  <a:cubicBezTo>
                    <a:pt x="151" y="167"/>
                    <a:pt x="261" y="157"/>
                    <a:pt x="398" y="157"/>
                  </a:cubicBezTo>
                  <a:cubicBezTo>
                    <a:pt x="497" y="157"/>
                    <a:pt x="610" y="162"/>
                    <a:pt x="730" y="181"/>
                  </a:cubicBezTo>
                  <a:cubicBezTo>
                    <a:pt x="1073" y="230"/>
                    <a:pt x="1334" y="371"/>
                    <a:pt x="1404" y="371"/>
                  </a:cubicBezTo>
                  <a:cubicBezTo>
                    <a:pt x="1412" y="371"/>
                    <a:pt x="1418" y="369"/>
                    <a:pt x="1421" y="365"/>
                  </a:cubicBezTo>
                  <a:cubicBezTo>
                    <a:pt x="1451" y="334"/>
                    <a:pt x="1185" y="80"/>
                    <a:pt x="755" y="17"/>
                  </a:cubicBezTo>
                  <a:cubicBezTo>
                    <a:pt x="683" y="6"/>
                    <a:pt x="614" y="1"/>
                    <a:pt x="548"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35;p34"/>
            <p:cNvSpPr/>
            <p:nvPr/>
          </p:nvSpPr>
          <p:spPr>
            <a:xfrm>
              <a:off x="7824100" y="3799325"/>
              <a:ext cx="254550" cy="4175"/>
            </a:xfrm>
            <a:custGeom>
              <a:avLst/>
              <a:gdLst/>
              <a:ahLst/>
              <a:cxnLst/>
              <a:rect l="l" t="t" r="r" b="b"/>
              <a:pathLst>
                <a:path w="10182" h="167" extrusionOk="0">
                  <a:moveTo>
                    <a:pt x="5092" y="0"/>
                  </a:moveTo>
                  <a:cubicBezTo>
                    <a:pt x="2280" y="0"/>
                    <a:pt x="1" y="38"/>
                    <a:pt x="1" y="84"/>
                  </a:cubicBezTo>
                  <a:cubicBezTo>
                    <a:pt x="1" y="129"/>
                    <a:pt x="2281" y="167"/>
                    <a:pt x="5092" y="167"/>
                  </a:cubicBezTo>
                  <a:cubicBezTo>
                    <a:pt x="7902" y="167"/>
                    <a:pt x="10181" y="130"/>
                    <a:pt x="10181" y="84"/>
                  </a:cubicBezTo>
                  <a:cubicBezTo>
                    <a:pt x="10181" y="38"/>
                    <a:pt x="7903" y="0"/>
                    <a:pt x="5092"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36;p34"/>
            <p:cNvSpPr/>
            <p:nvPr/>
          </p:nvSpPr>
          <p:spPr>
            <a:xfrm>
              <a:off x="7992575" y="3747375"/>
              <a:ext cx="87225" cy="54675"/>
            </a:xfrm>
            <a:custGeom>
              <a:avLst/>
              <a:gdLst/>
              <a:ahLst/>
              <a:cxnLst/>
              <a:rect l="l" t="t" r="r" b="b"/>
              <a:pathLst>
                <a:path w="3489" h="2187" extrusionOk="0">
                  <a:moveTo>
                    <a:pt x="3117" y="1"/>
                  </a:moveTo>
                  <a:cubicBezTo>
                    <a:pt x="3038" y="1"/>
                    <a:pt x="2947" y="4"/>
                    <a:pt x="2847" y="13"/>
                  </a:cubicBezTo>
                  <a:cubicBezTo>
                    <a:pt x="2450" y="47"/>
                    <a:pt x="1904" y="194"/>
                    <a:pt x="1381" y="515"/>
                  </a:cubicBezTo>
                  <a:cubicBezTo>
                    <a:pt x="860" y="838"/>
                    <a:pt x="484" y="1261"/>
                    <a:pt x="276" y="1601"/>
                  </a:cubicBezTo>
                  <a:cubicBezTo>
                    <a:pt x="65" y="1941"/>
                    <a:pt x="1" y="2181"/>
                    <a:pt x="17" y="2186"/>
                  </a:cubicBezTo>
                  <a:cubicBezTo>
                    <a:pt x="18" y="2186"/>
                    <a:pt x="19" y="2187"/>
                    <a:pt x="19" y="2187"/>
                  </a:cubicBezTo>
                  <a:cubicBezTo>
                    <a:pt x="48" y="2187"/>
                    <a:pt x="153" y="1969"/>
                    <a:pt x="374" y="1666"/>
                  </a:cubicBezTo>
                  <a:cubicBezTo>
                    <a:pt x="599" y="1355"/>
                    <a:pt x="971" y="967"/>
                    <a:pt x="1469" y="657"/>
                  </a:cubicBezTo>
                  <a:cubicBezTo>
                    <a:pt x="1968" y="349"/>
                    <a:pt x="2482" y="194"/>
                    <a:pt x="2862" y="129"/>
                  </a:cubicBezTo>
                  <a:cubicBezTo>
                    <a:pt x="3242" y="65"/>
                    <a:pt x="3485" y="72"/>
                    <a:pt x="3487" y="44"/>
                  </a:cubicBezTo>
                  <a:cubicBezTo>
                    <a:pt x="3488" y="31"/>
                    <a:pt x="3352" y="1"/>
                    <a:pt x="3117"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37;p34"/>
            <p:cNvSpPr/>
            <p:nvPr/>
          </p:nvSpPr>
          <p:spPr>
            <a:xfrm>
              <a:off x="8048850" y="3712500"/>
              <a:ext cx="10350" cy="37825"/>
            </a:xfrm>
            <a:custGeom>
              <a:avLst/>
              <a:gdLst/>
              <a:ahLst/>
              <a:cxnLst/>
              <a:rect l="l" t="t" r="r" b="b"/>
              <a:pathLst>
                <a:path w="414" h="1513" extrusionOk="0">
                  <a:moveTo>
                    <a:pt x="51" y="1"/>
                  </a:moveTo>
                  <a:cubicBezTo>
                    <a:pt x="51" y="1"/>
                    <a:pt x="51" y="1"/>
                    <a:pt x="51" y="1"/>
                  </a:cubicBezTo>
                  <a:cubicBezTo>
                    <a:pt x="6" y="4"/>
                    <a:pt x="1" y="358"/>
                    <a:pt x="90" y="781"/>
                  </a:cubicBezTo>
                  <a:cubicBezTo>
                    <a:pt x="176" y="1196"/>
                    <a:pt x="321" y="1513"/>
                    <a:pt x="366" y="1513"/>
                  </a:cubicBezTo>
                  <a:cubicBezTo>
                    <a:pt x="367" y="1513"/>
                    <a:pt x="368" y="1512"/>
                    <a:pt x="369" y="1512"/>
                  </a:cubicBezTo>
                  <a:cubicBezTo>
                    <a:pt x="414" y="1497"/>
                    <a:pt x="340" y="1161"/>
                    <a:pt x="253" y="748"/>
                  </a:cubicBezTo>
                  <a:cubicBezTo>
                    <a:pt x="165" y="336"/>
                    <a:pt x="99" y="1"/>
                    <a:pt x="51"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38;p34"/>
            <p:cNvSpPr/>
            <p:nvPr/>
          </p:nvSpPr>
          <p:spPr>
            <a:xfrm>
              <a:off x="7858775" y="3769875"/>
              <a:ext cx="24925" cy="31475"/>
            </a:xfrm>
            <a:custGeom>
              <a:avLst/>
              <a:gdLst/>
              <a:ahLst/>
              <a:cxnLst/>
              <a:rect l="l" t="t" r="r" b="b"/>
              <a:pathLst>
                <a:path w="997" h="1259" extrusionOk="0">
                  <a:moveTo>
                    <a:pt x="76" y="0"/>
                  </a:moveTo>
                  <a:cubicBezTo>
                    <a:pt x="38" y="0"/>
                    <a:pt x="16" y="7"/>
                    <a:pt x="14" y="17"/>
                  </a:cubicBezTo>
                  <a:cubicBezTo>
                    <a:pt x="1" y="62"/>
                    <a:pt x="386" y="151"/>
                    <a:pt x="649" y="509"/>
                  </a:cubicBezTo>
                  <a:cubicBezTo>
                    <a:pt x="916" y="864"/>
                    <a:pt x="890" y="1258"/>
                    <a:pt x="938" y="1258"/>
                  </a:cubicBezTo>
                  <a:cubicBezTo>
                    <a:pt x="939" y="1258"/>
                    <a:pt x="939" y="1258"/>
                    <a:pt x="939" y="1258"/>
                  </a:cubicBezTo>
                  <a:cubicBezTo>
                    <a:pt x="961" y="1258"/>
                    <a:pt x="997" y="1162"/>
                    <a:pt x="994" y="1004"/>
                  </a:cubicBezTo>
                  <a:cubicBezTo>
                    <a:pt x="990" y="843"/>
                    <a:pt x="935" y="613"/>
                    <a:pt x="784" y="410"/>
                  </a:cubicBezTo>
                  <a:cubicBezTo>
                    <a:pt x="632" y="206"/>
                    <a:pt x="430" y="88"/>
                    <a:pt x="275" y="38"/>
                  </a:cubicBezTo>
                  <a:cubicBezTo>
                    <a:pt x="191" y="10"/>
                    <a:pt x="122" y="0"/>
                    <a:pt x="76"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39;p34"/>
            <p:cNvSpPr/>
            <p:nvPr/>
          </p:nvSpPr>
          <p:spPr>
            <a:xfrm>
              <a:off x="8019525" y="3710875"/>
              <a:ext cx="264325" cy="103150"/>
            </a:xfrm>
            <a:custGeom>
              <a:avLst/>
              <a:gdLst/>
              <a:ahLst/>
              <a:cxnLst/>
              <a:rect l="l" t="t" r="r" b="b"/>
              <a:pathLst>
                <a:path w="10573" h="4126" extrusionOk="0">
                  <a:moveTo>
                    <a:pt x="3748" y="0"/>
                  </a:moveTo>
                  <a:lnTo>
                    <a:pt x="3944" y="2062"/>
                  </a:lnTo>
                  <a:cubicBezTo>
                    <a:pt x="3881" y="2062"/>
                    <a:pt x="3819" y="2061"/>
                    <a:pt x="3757" y="2061"/>
                  </a:cubicBezTo>
                  <a:cubicBezTo>
                    <a:pt x="1321" y="2061"/>
                    <a:pt x="169" y="2807"/>
                    <a:pt x="1" y="4126"/>
                  </a:cubicBezTo>
                  <a:lnTo>
                    <a:pt x="10572" y="4126"/>
                  </a:lnTo>
                  <a:lnTo>
                    <a:pt x="10157" y="0"/>
                  </a:lnTo>
                  <a:close/>
                </a:path>
              </a:pathLst>
            </a:custGeom>
            <a:solidFill>
              <a:srgbClr val="84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40;p34"/>
            <p:cNvSpPr/>
            <p:nvPr/>
          </p:nvSpPr>
          <p:spPr>
            <a:xfrm>
              <a:off x="8091100" y="3764100"/>
              <a:ext cx="17275" cy="25475"/>
            </a:xfrm>
            <a:custGeom>
              <a:avLst/>
              <a:gdLst/>
              <a:ahLst/>
              <a:cxnLst/>
              <a:rect l="l" t="t" r="r" b="b"/>
              <a:pathLst>
                <a:path w="691" h="1019" extrusionOk="0">
                  <a:moveTo>
                    <a:pt x="44" y="1"/>
                  </a:moveTo>
                  <a:cubicBezTo>
                    <a:pt x="38" y="1"/>
                    <a:pt x="33" y="2"/>
                    <a:pt x="31" y="6"/>
                  </a:cubicBezTo>
                  <a:cubicBezTo>
                    <a:pt x="1" y="42"/>
                    <a:pt x="181" y="237"/>
                    <a:pt x="344" y="509"/>
                  </a:cubicBezTo>
                  <a:cubicBezTo>
                    <a:pt x="509" y="774"/>
                    <a:pt x="597" y="1019"/>
                    <a:pt x="644" y="1019"/>
                  </a:cubicBezTo>
                  <a:cubicBezTo>
                    <a:pt x="645" y="1019"/>
                    <a:pt x="646" y="1019"/>
                    <a:pt x="647" y="1018"/>
                  </a:cubicBezTo>
                  <a:cubicBezTo>
                    <a:pt x="691" y="1012"/>
                    <a:pt x="668" y="722"/>
                    <a:pt x="486" y="422"/>
                  </a:cubicBezTo>
                  <a:cubicBezTo>
                    <a:pt x="323" y="151"/>
                    <a:pt x="104" y="1"/>
                    <a:pt x="44"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41;p34"/>
            <p:cNvSpPr/>
            <p:nvPr/>
          </p:nvSpPr>
          <p:spPr>
            <a:xfrm>
              <a:off x="8116900" y="3760625"/>
              <a:ext cx="19250" cy="23975"/>
            </a:xfrm>
            <a:custGeom>
              <a:avLst/>
              <a:gdLst/>
              <a:ahLst/>
              <a:cxnLst/>
              <a:rect l="l" t="t" r="r" b="b"/>
              <a:pathLst>
                <a:path w="770" h="959" extrusionOk="0">
                  <a:moveTo>
                    <a:pt x="45" y="1"/>
                  </a:moveTo>
                  <a:cubicBezTo>
                    <a:pt x="35" y="1"/>
                    <a:pt x="29" y="3"/>
                    <a:pt x="26" y="8"/>
                  </a:cubicBezTo>
                  <a:cubicBezTo>
                    <a:pt x="1" y="49"/>
                    <a:pt x="206" y="215"/>
                    <a:pt x="393" y="471"/>
                  </a:cubicBezTo>
                  <a:cubicBezTo>
                    <a:pt x="577" y="718"/>
                    <a:pt x="674" y="958"/>
                    <a:pt x="722" y="958"/>
                  </a:cubicBezTo>
                  <a:cubicBezTo>
                    <a:pt x="724" y="958"/>
                    <a:pt x="725" y="958"/>
                    <a:pt x="726" y="958"/>
                  </a:cubicBezTo>
                  <a:cubicBezTo>
                    <a:pt x="769" y="950"/>
                    <a:pt x="736" y="658"/>
                    <a:pt x="527" y="371"/>
                  </a:cubicBezTo>
                  <a:cubicBezTo>
                    <a:pt x="343" y="121"/>
                    <a:pt x="113" y="1"/>
                    <a:pt x="45"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42;p34"/>
            <p:cNvSpPr/>
            <p:nvPr/>
          </p:nvSpPr>
          <p:spPr>
            <a:xfrm>
              <a:off x="8118975" y="3746850"/>
              <a:ext cx="36325" cy="9275"/>
            </a:xfrm>
            <a:custGeom>
              <a:avLst/>
              <a:gdLst/>
              <a:ahLst/>
              <a:cxnLst/>
              <a:rect l="l" t="t" r="r" b="b"/>
              <a:pathLst>
                <a:path w="1453" h="371" extrusionOk="0">
                  <a:moveTo>
                    <a:pt x="549" y="1"/>
                  </a:moveTo>
                  <a:cubicBezTo>
                    <a:pt x="225" y="1"/>
                    <a:pt x="1" y="119"/>
                    <a:pt x="18" y="151"/>
                  </a:cubicBezTo>
                  <a:cubicBezTo>
                    <a:pt x="22" y="164"/>
                    <a:pt x="46" y="167"/>
                    <a:pt x="85" y="167"/>
                  </a:cubicBezTo>
                  <a:cubicBezTo>
                    <a:pt x="152" y="167"/>
                    <a:pt x="262" y="157"/>
                    <a:pt x="399" y="157"/>
                  </a:cubicBezTo>
                  <a:cubicBezTo>
                    <a:pt x="498" y="157"/>
                    <a:pt x="611" y="162"/>
                    <a:pt x="731" y="181"/>
                  </a:cubicBezTo>
                  <a:cubicBezTo>
                    <a:pt x="1075" y="230"/>
                    <a:pt x="1334" y="371"/>
                    <a:pt x="1405" y="371"/>
                  </a:cubicBezTo>
                  <a:cubicBezTo>
                    <a:pt x="1413" y="371"/>
                    <a:pt x="1418" y="369"/>
                    <a:pt x="1421" y="365"/>
                  </a:cubicBezTo>
                  <a:cubicBezTo>
                    <a:pt x="1452" y="334"/>
                    <a:pt x="1186" y="80"/>
                    <a:pt x="756" y="17"/>
                  </a:cubicBezTo>
                  <a:cubicBezTo>
                    <a:pt x="684" y="6"/>
                    <a:pt x="614" y="1"/>
                    <a:pt x="549"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43;p34"/>
            <p:cNvSpPr/>
            <p:nvPr/>
          </p:nvSpPr>
          <p:spPr>
            <a:xfrm>
              <a:off x="8024700" y="3799325"/>
              <a:ext cx="254500" cy="4175"/>
            </a:xfrm>
            <a:custGeom>
              <a:avLst/>
              <a:gdLst/>
              <a:ahLst/>
              <a:cxnLst/>
              <a:rect l="l" t="t" r="r" b="b"/>
              <a:pathLst>
                <a:path w="10180" h="167" extrusionOk="0">
                  <a:moveTo>
                    <a:pt x="5090" y="0"/>
                  </a:moveTo>
                  <a:cubicBezTo>
                    <a:pt x="2278" y="0"/>
                    <a:pt x="0" y="38"/>
                    <a:pt x="0" y="84"/>
                  </a:cubicBezTo>
                  <a:cubicBezTo>
                    <a:pt x="0" y="129"/>
                    <a:pt x="2279" y="167"/>
                    <a:pt x="5090" y="167"/>
                  </a:cubicBezTo>
                  <a:cubicBezTo>
                    <a:pt x="7901" y="167"/>
                    <a:pt x="10180" y="130"/>
                    <a:pt x="10180" y="84"/>
                  </a:cubicBezTo>
                  <a:cubicBezTo>
                    <a:pt x="10180" y="38"/>
                    <a:pt x="7902" y="0"/>
                    <a:pt x="5090"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44;p34"/>
            <p:cNvSpPr/>
            <p:nvPr/>
          </p:nvSpPr>
          <p:spPr>
            <a:xfrm>
              <a:off x="8193150" y="3747375"/>
              <a:ext cx="87225" cy="54675"/>
            </a:xfrm>
            <a:custGeom>
              <a:avLst/>
              <a:gdLst/>
              <a:ahLst/>
              <a:cxnLst/>
              <a:rect l="l" t="t" r="r" b="b"/>
              <a:pathLst>
                <a:path w="3489" h="2187" extrusionOk="0">
                  <a:moveTo>
                    <a:pt x="3117" y="1"/>
                  </a:moveTo>
                  <a:cubicBezTo>
                    <a:pt x="3038" y="1"/>
                    <a:pt x="2947" y="4"/>
                    <a:pt x="2847" y="13"/>
                  </a:cubicBezTo>
                  <a:cubicBezTo>
                    <a:pt x="2450" y="47"/>
                    <a:pt x="1904" y="194"/>
                    <a:pt x="1381" y="515"/>
                  </a:cubicBezTo>
                  <a:cubicBezTo>
                    <a:pt x="860" y="838"/>
                    <a:pt x="484" y="1261"/>
                    <a:pt x="276" y="1601"/>
                  </a:cubicBezTo>
                  <a:cubicBezTo>
                    <a:pt x="66" y="1941"/>
                    <a:pt x="0" y="2181"/>
                    <a:pt x="17" y="2186"/>
                  </a:cubicBezTo>
                  <a:cubicBezTo>
                    <a:pt x="18" y="2186"/>
                    <a:pt x="18" y="2187"/>
                    <a:pt x="19" y="2187"/>
                  </a:cubicBezTo>
                  <a:cubicBezTo>
                    <a:pt x="49" y="2187"/>
                    <a:pt x="154" y="1969"/>
                    <a:pt x="373" y="1666"/>
                  </a:cubicBezTo>
                  <a:cubicBezTo>
                    <a:pt x="599" y="1355"/>
                    <a:pt x="971" y="967"/>
                    <a:pt x="1468" y="657"/>
                  </a:cubicBezTo>
                  <a:cubicBezTo>
                    <a:pt x="1968" y="349"/>
                    <a:pt x="2482" y="194"/>
                    <a:pt x="2862" y="129"/>
                  </a:cubicBezTo>
                  <a:cubicBezTo>
                    <a:pt x="3242" y="65"/>
                    <a:pt x="3485" y="72"/>
                    <a:pt x="3487" y="44"/>
                  </a:cubicBezTo>
                  <a:cubicBezTo>
                    <a:pt x="3488" y="31"/>
                    <a:pt x="3351" y="1"/>
                    <a:pt x="3117"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45;p34"/>
            <p:cNvSpPr/>
            <p:nvPr/>
          </p:nvSpPr>
          <p:spPr>
            <a:xfrm>
              <a:off x="8249425" y="3712500"/>
              <a:ext cx="10350" cy="37825"/>
            </a:xfrm>
            <a:custGeom>
              <a:avLst/>
              <a:gdLst/>
              <a:ahLst/>
              <a:cxnLst/>
              <a:rect l="l" t="t" r="r" b="b"/>
              <a:pathLst>
                <a:path w="414" h="1513" extrusionOk="0">
                  <a:moveTo>
                    <a:pt x="52" y="1"/>
                  </a:moveTo>
                  <a:cubicBezTo>
                    <a:pt x="52" y="1"/>
                    <a:pt x="52" y="1"/>
                    <a:pt x="51" y="1"/>
                  </a:cubicBezTo>
                  <a:cubicBezTo>
                    <a:pt x="6" y="4"/>
                    <a:pt x="0" y="358"/>
                    <a:pt x="89" y="781"/>
                  </a:cubicBezTo>
                  <a:cubicBezTo>
                    <a:pt x="176" y="1196"/>
                    <a:pt x="320" y="1513"/>
                    <a:pt x="366" y="1513"/>
                  </a:cubicBezTo>
                  <a:cubicBezTo>
                    <a:pt x="367" y="1513"/>
                    <a:pt x="368" y="1512"/>
                    <a:pt x="369" y="1512"/>
                  </a:cubicBezTo>
                  <a:cubicBezTo>
                    <a:pt x="413" y="1497"/>
                    <a:pt x="340" y="1161"/>
                    <a:pt x="252" y="748"/>
                  </a:cubicBezTo>
                  <a:cubicBezTo>
                    <a:pt x="165" y="336"/>
                    <a:pt x="99" y="1"/>
                    <a:pt x="52"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46;p34"/>
            <p:cNvSpPr/>
            <p:nvPr/>
          </p:nvSpPr>
          <p:spPr>
            <a:xfrm>
              <a:off x="8059350" y="3769875"/>
              <a:ext cx="24900" cy="31475"/>
            </a:xfrm>
            <a:custGeom>
              <a:avLst/>
              <a:gdLst/>
              <a:ahLst/>
              <a:cxnLst/>
              <a:rect l="l" t="t" r="r" b="b"/>
              <a:pathLst>
                <a:path w="996" h="1259" extrusionOk="0">
                  <a:moveTo>
                    <a:pt x="76" y="0"/>
                  </a:moveTo>
                  <a:cubicBezTo>
                    <a:pt x="37" y="0"/>
                    <a:pt x="15" y="7"/>
                    <a:pt x="14" y="17"/>
                  </a:cubicBezTo>
                  <a:cubicBezTo>
                    <a:pt x="0" y="62"/>
                    <a:pt x="385" y="151"/>
                    <a:pt x="649" y="509"/>
                  </a:cubicBezTo>
                  <a:cubicBezTo>
                    <a:pt x="916" y="864"/>
                    <a:pt x="890" y="1258"/>
                    <a:pt x="938" y="1258"/>
                  </a:cubicBezTo>
                  <a:cubicBezTo>
                    <a:pt x="938" y="1258"/>
                    <a:pt x="938" y="1258"/>
                    <a:pt x="939" y="1258"/>
                  </a:cubicBezTo>
                  <a:cubicBezTo>
                    <a:pt x="960" y="1258"/>
                    <a:pt x="995" y="1162"/>
                    <a:pt x="993" y="1004"/>
                  </a:cubicBezTo>
                  <a:cubicBezTo>
                    <a:pt x="990" y="843"/>
                    <a:pt x="934" y="613"/>
                    <a:pt x="782" y="410"/>
                  </a:cubicBezTo>
                  <a:cubicBezTo>
                    <a:pt x="631" y="206"/>
                    <a:pt x="429" y="88"/>
                    <a:pt x="274" y="38"/>
                  </a:cubicBezTo>
                  <a:cubicBezTo>
                    <a:pt x="190" y="10"/>
                    <a:pt x="121" y="0"/>
                    <a:pt x="76"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47;p34"/>
            <p:cNvSpPr/>
            <p:nvPr/>
          </p:nvSpPr>
          <p:spPr>
            <a:xfrm>
              <a:off x="7775800" y="2381975"/>
              <a:ext cx="536300" cy="1142825"/>
            </a:xfrm>
            <a:custGeom>
              <a:avLst/>
              <a:gdLst/>
              <a:ahLst/>
              <a:cxnLst/>
              <a:rect l="l" t="t" r="r" b="b"/>
              <a:pathLst>
                <a:path w="21452" h="45713" extrusionOk="0">
                  <a:moveTo>
                    <a:pt x="18272" y="1"/>
                  </a:moveTo>
                  <a:lnTo>
                    <a:pt x="0" y="442"/>
                  </a:lnTo>
                  <a:lnTo>
                    <a:pt x="2865" y="45712"/>
                  </a:lnTo>
                  <a:lnTo>
                    <a:pt x="21452" y="45712"/>
                  </a:lnTo>
                  <a:lnTo>
                    <a:pt x="18272" y="1"/>
                  </a:lnTo>
                  <a:close/>
                </a:path>
              </a:pathLst>
            </a:custGeom>
            <a:solidFill>
              <a:srgbClr val="4D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48;p34"/>
            <p:cNvSpPr/>
            <p:nvPr/>
          </p:nvSpPr>
          <p:spPr>
            <a:xfrm>
              <a:off x="8003825" y="2580050"/>
              <a:ext cx="69700" cy="945925"/>
            </a:xfrm>
            <a:custGeom>
              <a:avLst/>
              <a:gdLst/>
              <a:ahLst/>
              <a:cxnLst/>
              <a:rect l="l" t="t" r="r" b="b"/>
              <a:pathLst>
                <a:path w="2788" h="37837" extrusionOk="0">
                  <a:moveTo>
                    <a:pt x="43" y="1"/>
                  </a:moveTo>
                  <a:cubicBezTo>
                    <a:pt x="21" y="1"/>
                    <a:pt x="0" y="15"/>
                    <a:pt x="3" y="43"/>
                  </a:cubicBezTo>
                  <a:cubicBezTo>
                    <a:pt x="1017" y="12615"/>
                    <a:pt x="1536" y="25229"/>
                    <a:pt x="2686" y="37789"/>
                  </a:cubicBezTo>
                  <a:cubicBezTo>
                    <a:pt x="2689" y="37820"/>
                    <a:pt x="2715" y="37836"/>
                    <a:pt x="2740" y="37836"/>
                  </a:cubicBezTo>
                  <a:cubicBezTo>
                    <a:pt x="2765" y="37836"/>
                    <a:pt x="2788" y="37821"/>
                    <a:pt x="2786" y="37789"/>
                  </a:cubicBezTo>
                  <a:cubicBezTo>
                    <a:pt x="1802" y="25212"/>
                    <a:pt x="1210" y="12607"/>
                    <a:pt x="90" y="43"/>
                  </a:cubicBezTo>
                  <a:cubicBezTo>
                    <a:pt x="88" y="15"/>
                    <a:pt x="64" y="1"/>
                    <a:pt x="43"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49;p34"/>
            <p:cNvSpPr/>
            <p:nvPr/>
          </p:nvSpPr>
          <p:spPr>
            <a:xfrm>
              <a:off x="7293875" y="1827100"/>
              <a:ext cx="191350" cy="235975"/>
            </a:xfrm>
            <a:custGeom>
              <a:avLst/>
              <a:gdLst/>
              <a:ahLst/>
              <a:cxnLst/>
              <a:rect l="l" t="t" r="r" b="b"/>
              <a:pathLst>
                <a:path w="7654" h="9439" extrusionOk="0">
                  <a:moveTo>
                    <a:pt x="2613" y="1"/>
                  </a:moveTo>
                  <a:cubicBezTo>
                    <a:pt x="2214" y="1"/>
                    <a:pt x="2379" y="728"/>
                    <a:pt x="2379" y="728"/>
                  </a:cubicBezTo>
                  <a:cubicBezTo>
                    <a:pt x="2379" y="728"/>
                    <a:pt x="1898" y="461"/>
                    <a:pt x="1518" y="461"/>
                  </a:cubicBezTo>
                  <a:cubicBezTo>
                    <a:pt x="1271" y="461"/>
                    <a:pt x="1067" y="574"/>
                    <a:pt x="1067" y="946"/>
                  </a:cubicBezTo>
                  <a:cubicBezTo>
                    <a:pt x="1067" y="946"/>
                    <a:pt x="82" y="955"/>
                    <a:pt x="399" y="2128"/>
                  </a:cubicBezTo>
                  <a:cubicBezTo>
                    <a:pt x="431" y="2248"/>
                    <a:pt x="425" y="2316"/>
                    <a:pt x="397" y="2351"/>
                  </a:cubicBezTo>
                  <a:cubicBezTo>
                    <a:pt x="185" y="2629"/>
                    <a:pt x="1" y="2930"/>
                    <a:pt x="54" y="3275"/>
                  </a:cubicBezTo>
                  <a:cubicBezTo>
                    <a:pt x="172" y="4025"/>
                    <a:pt x="498" y="4947"/>
                    <a:pt x="589" y="5174"/>
                  </a:cubicBezTo>
                  <a:cubicBezTo>
                    <a:pt x="1253" y="6829"/>
                    <a:pt x="1583" y="6992"/>
                    <a:pt x="2047" y="7993"/>
                  </a:cubicBezTo>
                  <a:cubicBezTo>
                    <a:pt x="2107" y="8122"/>
                    <a:pt x="2801" y="9439"/>
                    <a:pt x="2801" y="9439"/>
                  </a:cubicBezTo>
                  <a:lnTo>
                    <a:pt x="7653" y="6495"/>
                  </a:lnTo>
                  <a:cubicBezTo>
                    <a:pt x="7653" y="6495"/>
                    <a:pt x="6837" y="4969"/>
                    <a:pt x="7051" y="4285"/>
                  </a:cubicBezTo>
                  <a:cubicBezTo>
                    <a:pt x="7276" y="3567"/>
                    <a:pt x="7607" y="2935"/>
                    <a:pt x="7607" y="2935"/>
                  </a:cubicBezTo>
                  <a:cubicBezTo>
                    <a:pt x="7607" y="2935"/>
                    <a:pt x="7444" y="2866"/>
                    <a:pt x="7211" y="2866"/>
                  </a:cubicBezTo>
                  <a:cubicBezTo>
                    <a:pt x="6894" y="2866"/>
                    <a:pt x="6447" y="2994"/>
                    <a:pt x="6096" y="3596"/>
                  </a:cubicBezTo>
                  <a:cubicBezTo>
                    <a:pt x="6096" y="3596"/>
                    <a:pt x="3992" y="780"/>
                    <a:pt x="3055" y="176"/>
                  </a:cubicBezTo>
                  <a:cubicBezTo>
                    <a:pt x="2860" y="51"/>
                    <a:pt x="2717" y="1"/>
                    <a:pt x="2613"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50;p34"/>
            <p:cNvSpPr/>
            <p:nvPr/>
          </p:nvSpPr>
          <p:spPr>
            <a:xfrm>
              <a:off x="7351850" y="1844150"/>
              <a:ext cx="39025" cy="67250"/>
            </a:xfrm>
            <a:custGeom>
              <a:avLst/>
              <a:gdLst/>
              <a:ahLst/>
              <a:cxnLst/>
              <a:rect l="l" t="t" r="r" b="b"/>
              <a:pathLst>
                <a:path w="1561" h="2690" extrusionOk="0">
                  <a:moveTo>
                    <a:pt x="59" y="1"/>
                  </a:moveTo>
                  <a:cubicBezTo>
                    <a:pt x="29" y="1"/>
                    <a:pt x="0" y="23"/>
                    <a:pt x="14" y="58"/>
                  </a:cubicBezTo>
                  <a:cubicBezTo>
                    <a:pt x="355" y="959"/>
                    <a:pt x="940" y="1797"/>
                    <a:pt x="1387" y="2649"/>
                  </a:cubicBezTo>
                  <a:cubicBezTo>
                    <a:pt x="1403" y="2678"/>
                    <a:pt x="1427" y="2690"/>
                    <a:pt x="1451" y="2690"/>
                  </a:cubicBezTo>
                  <a:cubicBezTo>
                    <a:pt x="1505" y="2690"/>
                    <a:pt x="1560" y="2631"/>
                    <a:pt x="1527" y="2568"/>
                  </a:cubicBezTo>
                  <a:cubicBezTo>
                    <a:pt x="1092" y="1718"/>
                    <a:pt x="662" y="794"/>
                    <a:pt x="101" y="21"/>
                  </a:cubicBezTo>
                  <a:cubicBezTo>
                    <a:pt x="91" y="7"/>
                    <a:pt x="75" y="1"/>
                    <a:pt x="59"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51;p34"/>
            <p:cNvSpPr/>
            <p:nvPr/>
          </p:nvSpPr>
          <p:spPr>
            <a:xfrm>
              <a:off x="8181950" y="1942675"/>
              <a:ext cx="14050" cy="195375"/>
            </a:xfrm>
            <a:custGeom>
              <a:avLst/>
              <a:gdLst/>
              <a:ahLst/>
              <a:cxnLst/>
              <a:rect l="l" t="t" r="r" b="b"/>
              <a:pathLst>
                <a:path w="562" h="7815" extrusionOk="0">
                  <a:moveTo>
                    <a:pt x="23" y="0"/>
                  </a:moveTo>
                  <a:cubicBezTo>
                    <a:pt x="23" y="0"/>
                    <a:pt x="23" y="0"/>
                    <a:pt x="23" y="0"/>
                  </a:cubicBezTo>
                  <a:cubicBezTo>
                    <a:pt x="1" y="2"/>
                    <a:pt x="8" y="439"/>
                    <a:pt x="39" y="1147"/>
                  </a:cubicBezTo>
                  <a:cubicBezTo>
                    <a:pt x="72" y="1855"/>
                    <a:pt x="126" y="2831"/>
                    <a:pt x="197" y="3912"/>
                  </a:cubicBezTo>
                  <a:cubicBezTo>
                    <a:pt x="269" y="4991"/>
                    <a:pt x="343" y="5969"/>
                    <a:pt x="404" y="6674"/>
                  </a:cubicBezTo>
                  <a:cubicBezTo>
                    <a:pt x="466" y="7379"/>
                    <a:pt x="516" y="7814"/>
                    <a:pt x="538" y="7814"/>
                  </a:cubicBezTo>
                  <a:cubicBezTo>
                    <a:pt x="538" y="7814"/>
                    <a:pt x="538" y="7814"/>
                    <a:pt x="538" y="7814"/>
                  </a:cubicBezTo>
                  <a:cubicBezTo>
                    <a:pt x="561" y="7812"/>
                    <a:pt x="554" y="7373"/>
                    <a:pt x="521" y="6665"/>
                  </a:cubicBezTo>
                  <a:cubicBezTo>
                    <a:pt x="490" y="5957"/>
                    <a:pt x="435" y="4980"/>
                    <a:pt x="364" y="3902"/>
                  </a:cubicBezTo>
                  <a:cubicBezTo>
                    <a:pt x="293" y="2823"/>
                    <a:pt x="219" y="1847"/>
                    <a:pt x="157" y="1142"/>
                  </a:cubicBezTo>
                  <a:cubicBezTo>
                    <a:pt x="96" y="437"/>
                    <a:pt x="46" y="0"/>
                    <a:pt x="23"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52;p34"/>
            <p:cNvSpPr/>
            <p:nvPr/>
          </p:nvSpPr>
          <p:spPr>
            <a:xfrm>
              <a:off x="7760975" y="1961450"/>
              <a:ext cx="5500" cy="200050"/>
            </a:xfrm>
            <a:custGeom>
              <a:avLst/>
              <a:gdLst/>
              <a:ahLst/>
              <a:cxnLst/>
              <a:rect l="l" t="t" r="r" b="b"/>
              <a:pathLst>
                <a:path w="220" h="8002" extrusionOk="0">
                  <a:moveTo>
                    <a:pt x="184" y="0"/>
                  </a:moveTo>
                  <a:cubicBezTo>
                    <a:pt x="173" y="0"/>
                    <a:pt x="156" y="110"/>
                    <a:pt x="136" y="312"/>
                  </a:cubicBezTo>
                  <a:cubicBezTo>
                    <a:pt x="117" y="514"/>
                    <a:pt x="95" y="806"/>
                    <a:pt x="75" y="1168"/>
                  </a:cubicBezTo>
                  <a:cubicBezTo>
                    <a:pt x="34" y="1893"/>
                    <a:pt x="0" y="2894"/>
                    <a:pt x="3" y="4000"/>
                  </a:cubicBezTo>
                  <a:cubicBezTo>
                    <a:pt x="5" y="5108"/>
                    <a:pt x="40" y="6109"/>
                    <a:pt x="84" y="6832"/>
                  </a:cubicBezTo>
                  <a:cubicBezTo>
                    <a:pt x="105" y="7194"/>
                    <a:pt x="127" y="7488"/>
                    <a:pt x="147" y="7689"/>
                  </a:cubicBezTo>
                  <a:cubicBezTo>
                    <a:pt x="167" y="7891"/>
                    <a:pt x="184" y="8002"/>
                    <a:pt x="195" y="8002"/>
                  </a:cubicBezTo>
                  <a:cubicBezTo>
                    <a:pt x="219" y="8000"/>
                    <a:pt x="214" y="7552"/>
                    <a:pt x="201" y="6828"/>
                  </a:cubicBezTo>
                  <a:cubicBezTo>
                    <a:pt x="188" y="6104"/>
                    <a:pt x="170" y="5104"/>
                    <a:pt x="169" y="4000"/>
                  </a:cubicBezTo>
                  <a:cubicBezTo>
                    <a:pt x="168" y="2897"/>
                    <a:pt x="183" y="1897"/>
                    <a:pt x="193" y="1174"/>
                  </a:cubicBezTo>
                  <a:cubicBezTo>
                    <a:pt x="204" y="450"/>
                    <a:pt x="207" y="1"/>
                    <a:pt x="184"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53;p34"/>
            <p:cNvSpPr/>
            <p:nvPr/>
          </p:nvSpPr>
          <p:spPr>
            <a:xfrm>
              <a:off x="7617025" y="2166975"/>
              <a:ext cx="7225" cy="50150"/>
            </a:xfrm>
            <a:custGeom>
              <a:avLst/>
              <a:gdLst/>
              <a:ahLst/>
              <a:cxnLst/>
              <a:rect l="l" t="t" r="r" b="b"/>
              <a:pathLst>
                <a:path w="289" h="2006" extrusionOk="0">
                  <a:moveTo>
                    <a:pt x="49" y="0"/>
                  </a:moveTo>
                  <a:cubicBezTo>
                    <a:pt x="48" y="0"/>
                    <a:pt x="48" y="0"/>
                    <a:pt x="47" y="1"/>
                  </a:cubicBezTo>
                  <a:cubicBezTo>
                    <a:pt x="0" y="14"/>
                    <a:pt x="101" y="454"/>
                    <a:pt x="109" y="1002"/>
                  </a:cubicBezTo>
                  <a:cubicBezTo>
                    <a:pt x="122" y="1550"/>
                    <a:pt x="38" y="1993"/>
                    <a:pt x="86" y="2005"/>
                  </a:cubicBezTo>
                  <a:cubicBezTo>
                    <a:pt x="86" y="2005"/>
                    <a:pt x="87" y="2005"/>
                    <a:pt x="88" y="2005"/>
                  </a:cubicBezTo>
                  <a:cubicBezTo>
                    <a:pt x="132" y="2005"/>
                    <a:pt x="289" y="1566"/>
                    <a:pt x="276" y="999"/>
                  </a:cubicBezTo>
                  <a:cubicBezTo>
                    <a:pt x="267" y="434"/>
                    <a:pt x="94" y="0"/>
                    <a:pt x="49"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54;p34"/>
            <p:cNvSpPr/>
            <p:nvPr/>
          </p:nvSpPr>
          <p:spPr>
            <a:xfrm>
              <a:off x="7399800" y="1914125"/>
              <a:ext cx="49150" cy="37275"/>
            </a:xfrm>
            <a:custGeom>
              <a:avLst/>
              <a:gdLst/>
              <a:ahLst/>
              <a:cxnLst/>
              <a:rect l="l" t="t" r="r" b="b"/>
              <a:pathLst>
                <a:path w="1966" h="1491" extrusionOk="0">
                  <a:moveTo>
                    <a:pt x="1943" y="0"/>
                  </a:moveTo>
                  <a:cubicBezTo>
                    <a:pt x="1919" y="0"/>
                    <a:pt x="1812" y="104"/>
                    <a:pt x="1701" y="314"/>
                  </a:cubicBezTo>
                  <a:cubicBezTo>
                    <a:pt x="1588" y="515"/>
                    <a:pt x="1516" y="821"/>
                    <a:pt x="1431" y="1142"/>
                  </a:cubicBezTo>
                  <a:lnTo>
                    <a:pt x="1431" y="1142"/>
                  </a:lnTo>
                  <a:lnTo>
                    <a:pt x="1406" y="1134"/>
                  </a:lnTo>
                  <a:cubicBezTo>
                    <a:pt x="1264" y="1091"/>
                    <a:pt x="1124" y="1073"/>
                    <a:pt x="991" y="1073"/>
                  </a:cubicBezTo>
                  <a:cubicBezTo>
                    <a:pt x="739" y="1073"/>
                    <a:pt x="513" y="1137"/>
                    <a:pt x="355" y="1216"/>
                  </a:cubicBezTo>
                  <a:cubicBezTo>
                    <a:pt x="107" y="1338"/>
                    <a:pt x="0" y="1475"/>
                    <a:pt x="14" y="1488"/>
                  </a:cubicBezTo>
                  <a:cubicBezTo>
                    <a:pt x="15" y="1490"/>
                    <a:pt x="18" y="1491"/>
                    <a:pt x="21" y="1491"/>
                  </a:cubicBezTo>
                  <a:cubicBezTo>
                    <a:pt x="55" y="1491"/>
                    <a:pt x="183" y="1401"/>
                    <a:pt x="400" y="1325"/>
                  </a:cubicBezTo>
                  <a:cubicBezTo>
                    <a:pt x="543" y="1274"/>
                    <a:pt x="731" y="1233"/>
                    <a:pt x="938" y="1233"/>
                  </a:cubicBezTo>
                  <a:cubicBezTo>
                    <a:pt x="1073" y="1233"/>
                    <a:pt x="1215" y="1250"/>
                    <a:pt x="1359" y="1293"/>
                  </a:cubicBezTo>
                  <a:lnTo>
                    <a:pt x="1457" y="1327"/>
                  </a:lnTo>
                  <a:lnTo>
                    <a:pt x="1546" y="1357"/>
                  </a:lnTo>
                  <a:lnTo>
                    <a:pt x="1568" y="1272"/>
                  </a:lnTo>
                  <a:cubicBezTo>
                    <a:pt x="1664" y="900"/>
                    <a:pt x="1715" y="578"/>
                    <a:pt x="1804" y="361"/>
                  </a:cubicBezTo>
                  <a:cubicBezTo>
                    <a:pt x="1887" y="141"/>
                    <a:pt x="1966" y="15"/>
                    <a:pt x="1946" y="1"/>
                  </a:cubicBezTo>
                  <a:cubicBezTo>
                    <a:pt x="1945" y="0"/>
                    <a:pt x="1944" y="0"/>
                    <a:pt x="1943"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55;p34"/>
            <p:cNvSpPr/>
            <p:nvPr/>
          </p:nvSpPr>
          <p:spPr>
            <a:xfrm>
              <a:off x="7319475" y="1850450"/>
              <a:ext cx="44375" cy="80050"/>
            </a:xfrm>
            <a:custGeom>
              <a:avLst/>
              <a:gdLst/>
              <a:ahLst/>
              <a:cxnLst/>
              <a:rect l="l" t="t" r="r" b="b"/>
              <a:pathLst>
                <a:path w="1775" h="3202" extrusionOk="0">
                  <a:moveTo>
                    <a:pt x="44" y="1"/>
                  </a:moveTo>
                  <a:cubicBezTo>
                    <a:pt x="44" y="1"/>
                    <a:pt x="43" y="1"/>
                    <a:pt x="43" y="1"/>
                  </a:cubicBezTo>
                  <a:cubicBezTo>
                    <a:pt x="1" y="21"/>
                    <a:pt x="309" y="774"/>
                    <a:pt x="780" y="1659"/>
                  </a:cubicBezTo>
                  <a:cubicBezTo>
                    <a:pt x="1238" y="2530"/>
                    <a:pt x="1680" y="3201"/>
                    <a:pt x="1732" y="3201"/>
                  </a:cubicBezTo>
                  <a:cubicBezTo>
                    <a:pt x="1733" y="3201"/>
                    <a:pt x="1733" y="3201"/>
                    <a:pt x="1734" y="3201"/>
                  </a:cubicBezTo>
                  <a:cubicBezTo>
                    <a:pt x="1774" y="3178"/>
                    <a:pt x="1392" y="2465"/>
                    <a:pt x="927" y="1582"/>
                  </a:cubicBezTo>
                  <a:cubicBezTo>
                    <a:pt x="465" y="711"/>
                    <a:pt x="93" y="1"/>
                    <a:pt x="44"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56;p34"/>
            <p:cNvSpPr/>
            <p:nvPr/>
          </p:nvSpPr>
          <p:spPr>
            <a:xfrm>
              <a:off x="7303800" y="1883225"/>
              <a:ext cx="33250" cy="59050"/>
            </a:xfrm>
            <a:custGeom>
              <a:avLst/>
              <a:gdLst/>
              <a:ahLst/>
              <a:cxnLst/>
              <a:rect l="l" t="t" r="r" b="b"/>
              <a:pathLst>
                <a:path w="1330" h="2362" extrusionOk="0">
                  <a:moveTo>
                    <a:pt x="43" y="0"/>
                  </a:moveTo>
                  <a:cubicBezTo>
                    <a:pt x="42" y="0"/>
                    <a:pt x="41" y="0"/>
                    <a:pt x="40" y="1"/>
                  </a:cubicBezTo>
                  <a:cubicBezTo>
                    <a:pt x="0" y="19"/>
                    <a:pt x="210" y="580"/>
                    <a:pt x="554" y="1238"/>
                  </a:cubicBezTo>
                  <a:cubicBezTo>
                    <a:pt x="896" y="1878"/>
                    <a:pt x="1235" y="2361"/>
                    <a:pt x="1284" y="2361"/>
                  </a:cubicBezTo>
                  <a:cubicBezTo>
                    <a:pt x="1285" y="2361"/>
                    <a:pt x="1286" y="2361"/>
                    <a:pt x="1287" y="2361"/>
                  </a:cubicBezTo>
                  <a:cubicBezTo>
                    <a:pt x="1329" y="2335"/>
                    <a:pt x="1047" y="1808"/>
                    <a:pt x="702" y="1160"/>
                  </a:cubicBezTo>
                  <a:cubicBezTo>
                    <a:pt x="368" y="523"/>
                    <a:pt x="94" y="0"/>
                    <a:pt x="43"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57;p34"/>
            <p:cNvSpPr/>
            <p:nvPr/>
          </p:nvSpPr>
          <p:spPr>
            <a:xfrm>
              <a:off x="8115425" y="2426925"/>
              <a:ext cx="133150" cy="90725"/>
            </a:xfrm>
            <a:custGeom>
              <a:avLst/>
              <a:gdLst/>
              <a:ahLst/>
              <a:cxnLst/>
              <a:rect l="l" t="t" r="r" b="b"/>
              <a:pathLst>
                <a:path w="5326" h="3629" extrusionOk="0">
                  <a:moveTo>
                    <a:pt x="85" y="0"/>
                  </a:moveTo>
                  <a:cubicBezTo>
                    <a:pt x="42" y="0"/>
                    <a:pt x="1" y="33"/>
                    <a:pt x="17" y="86"/>
                  </a:cubicBezTo>
                  <a:cubicBezTo>
                    <a:pt x="692" y="2170"/>
                    <a:pt x="2699" y="3629"/>
                    <a:pt x="4875" y="3629"/>
                  </a:cubicBezTo>
                  <a:cubicBezTo>
                    <a:pt x="4994" y="3629"/>
                    <a:pt x="5114" y="3624"/>
                    <a:pt x="5234" y="3616"/>
                  </a:cubicBezTo>
                  <a:cubicBezTo>
                    <a:pt x="5323" y="3609"/>
                    <a:pt x="5326" y="3474"/>
                    <a:pt x="5237" y="3474"/>
                  </a:cubicBezTo>
                  <a:cubicBezTo>
                    <a:pt x="5236" y="3474"/>
                    <a:pt x="5235" y="3474"/>
                    <a:pt x="5234" y="3475"/>
                  </a:cubicBezTo>
                  <a:cubicBezTo>
                    <a:pt x="5180" y="3476"/>
                    <a:pt x="5126" y="3477"/>
                    <a:pt x="5072" y="3477"/>
                  </a:cubicBezTo>
                  <a:cubicBezTo>
                    <a:pt x="2850" y="3477"/>
                    <a:pt x="923" y="2158"/>
                    <a:pt x="154" y="48"/>
                  </a:cubicBezTo>
                  <a:cubicBezTo>
                    <a:pt x="142" y="15"/>
                    <a:pt x="113" y="0"/>
                    <a:pt x="85"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58;p34"/>
            <p:cNvSpPr/>
            <p:nvPr/>
          </p:nvSpPr>
          <p:spPr>
            <a:xfrm>
              <a:off x="7781875" y="2414775"/>
              <a:ext cx="95825" cy="153800"/>
            </a:xfrm>
            <a:custGeom>
              <a:avLst/>
              <a:gdLst/>
              <a:ahLst/>
              <a:cxnLst/>
              <a:rect l="l" t="t" r="r" b="b"/>
              <a:pathLst>
                <a:path w="3833" h="6152" extrusionOk="0">
                  <a:moveTo>
                    <a:pt x="3760" y="1"/>
                  </a:moveTo>
                  <a:cubicBezTo>
                    <a:pt x="3723" y="1"/>
                    <a:pt x="3685" y="24"/>
                    <a:pt x="3683" y="71"/>
                  </a:cubicBezTo>
                  <a:cubicBezTo>
                    <a:pt x="3550" y="2628"/>
                    <a:pt x="2206" y="4791"/>
                    <a:pt x="22" y="6109"/>
                  </a:cubicBezTo>
                  <a:cubicBezTo>
                    <a:pt x="0" y="6122"/>
                    <a:pt x="12" y="6152"/>
                    <a:pt x="32" y="6152"/>
                  </a:cubicBezTo>
                  <a:cubicBezTo>
                    <a:pt x="36" y="6152"/>
                    <a:pt x="40" y="6151"/>
                    <a:pt x="44" y="6148"/>
                  </a:cubicBezTo>
                  <a:lnTo>
                    <a:pt x="44" y="6149"/>
                  </a:lnTo>
                  <a:cubicBezTo>
                    <a:pt x="2275" y="4919"/>
                    <a:pt x="3683" y="2607"/>
                    <a:pt x="3830" y="71"/>
                  </a:cubicBezTo>
                  <a:cubicBezTo>
                    <a:pt x="3833" y="24"/>
                    <a:pt x="3797" y="1"/>
                    <a:pt x="3760"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59;p34"/>
            <p:cNvSpPr/>
            <p:nvPr/>
          </p:nvSpPr>
          <p:spPr>
            <a:xfrm>
              <a:off x="7870950" y="2061050"/>
              <a:ext cx="181075" cy="374400"/>
            </a:xfrm>
            <a:custGeom>
              <a:avLst/>
              <a:gdLst/>
              <a:ahLst/>
              <a:cxnLst/>
              <a:rect l="l" t="t" r="r" b="b"/>
              <a:pathLst>
                <a:path w="7243" h="14976" extrusionOk="0">
                  <a:moveTo>
                    <a:pt x="3752" y="1"/>
                  </a:moveTo>
                  <a:lnTo>
                    <a:pt x="0" y="934"/>
                  </a:lnTo>
                  <a:lnTo>
                    <a:pt x="3491" y="14976"/>
                  </a:lnTo>
                  <a:lnTo>
                    <a:pt x="7242" y="14043"/>
                  </a:lnTo>
                  <a:lnTo>
                    <a:pt x="3752" y="1"/>
                  </a:lnTo>
                  <a:close/>
                </a:path>
              </a:pathLst>
            </a:custGeom>
            <a:solidFill>
              <a:srgbClr val="E5B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60;p34"/>
            <p:cNvSpPr/>
            <p:nvPr/>
          </p:nvSpPr>
          <p:spPr>
            <a:xfrm>
              <a:off x="7891200" y="2151175"/>
              <a:ext cx="93200" cy="23400"/>
            </a:xfrm>
            <a:custGeom>
              <a:avLst/>
              <a:gdLst/>
              <a:ahLst/>
              <a:cxnLst/>
              <a:rect l="l" t="t" r="r" b="b"/>
              <a:pathLst>
                <a:path w="3728" h="936" extrusionOk="0">
                  <a:moveTo>
                    <a:pt x="3686" y="0"/>
                  </a:moveTo>
                  <a:cubicBezTo>
                    <a:pt x="3524" y="0"/>
                    <a:pt x="2758" y="160"/>
                    <a:pt x="1844" y="387"/>
                  </a:cubicBezTo>
                  <a:cubicBezTo>
                    <a:pt x="822" y="641"/>
                    <a:pt x="1" y="884"/>
                    <a:pt x="12" y="928"/>
                  </a:cubicBezTo>
                  <a:cubicBezTo>
                    <a:pt x="13" y="933"/>
                    <a:pt x="24" y="935"/>
                    <a:pt x="43" y="935"/>
                  </a:cubicBezTo>
                  <a:cubicBezTo>
                    <a:pt x="205" y="935"/>
                    <a:pt x="971" y="775"/>
                    <a:pt x="1884" y="548"/>
                  </a:cubicBezTo>
                  <a:cubicBezTo>
                    <a:pt x="2908" y="294"/>
                    <a:pt x="3728" y="52"/>
                    <a:pt x="3717" y="7"/>
                  </a:cubicBezTo>
                  <a:cubicBezTo>
                    <a:pt x="3716" y="3"/>
                    <a:pt x="3705" y="0"/>
                    <a:pt x="3686" y="0"/>
                  </a:cubicBezTo>
                  <a:close/>
                </a:path>
              </a:pathLst>
            </a:custGeom>
            <a:solidFill>
              <a:srgbClr val="DE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61;p34"/>
            <p:cNvSpPr/>
            <p:nvPr/>
          </p:nvSpPr>
          <p:spPr>
            <a:xfrm>
              <a:off x="7900650" y="2179600"/>
              <a:ext cx="95350" cy="23950"/>
            </a:xfrm>
            <a:custGeom>
              <a:avLst/>
              <a:gdLst/>
              <a:ahLst/>
              <a:cxnLst/>
              <a:rect l="l" t="t" r="r" b="b"/>
              <a:pathLst>
                <a:path w="3814" h="958" extrusionOk="0">
                  <a:moveTo>
                    <a:pt x="3770" y="0"/>
                  </a:moveTo>
                  <a:cubicBezTo>
                    <a:pt x="3605" y="0"/>
                    <a:pt x="2820" y="165"/>
                    <a:pt x="1886" y="398"/>
                  </a:cubicBezTo>
                  <a:cubicBezTo>
                    <a:pt x="840" y="658"/>
                    <a:pt x="1" y="906"/>
                    <a:pt x="12" y="950"/>
                  </a:cubicBezTo>
                  <a:cubicBezTo>
                    <a:pt x="13" y="955"/>
                    <a:pt x="23" y="957"/>
                    <a:pt x="41" y="957"/>
                  </a:cubicBezTo>
                  <a:cubicBezTo>
                    <a:pt x="201" y="957"/>
                    <a:pt x="989" y="793"/>
                    <a:pt x="1927" y="560"/>
                  </a:cubicBezTo>
                  <a:cubicBezTo>
                    <a:pt x="2974" y="299"/>
                    <a:pt x="3813" y="52"/>
                    <a:pt x="3802" y="8"/>
                  </a:cubicBezTo>
                  <a:cubicBezTo>
                    <a:pt x="3801" y="3"/>
                    <a:pt x="3790" y="0"/>
                    <a:pt x="3770" y="0"/>
                  </a:cubicBezTo>
                  <a:close/>
                </a:path>
              </a:pathLst>
            </a:custGeom>
            <a:solidFill>
              <a:srgbClr val="DE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62;p34"/>
            <p:cNvSpPr/>
            <p:nvPr/>
          </p:nvSpPr>
          <p:spPr>
            <a:xfrm>
              <a:off x="7945925" y="2362225"/>
              <a:ext cx="93200" cy="23400"/>
            </a:xfrm>
            <a:custGeom>
              <a:avLst/>
              <a:gdLst/>
              <a:ahLst/>
              <a:cxnLst/>
              <a:rect l="l" t="t" r="r" b="b"/>
              <a:pathLst>
                <a:path w="3728" h="936" extrusionOk="0">
                  <a:moveTo>
                    <a:pt x="3684" y="0"/>
                  </a:moveTo>
                  <a:cubicBezTo>
                    <a:pt x="3520" y="0"/>
                    <a:pt x="2755" y="160"/>
                    <a:pt x="1844" y="386"/>
                  </a:cubicBezTo>
                  <a:cubicBezTo>
                    <a:pt x="820" y="641"/>
                    <a:pt x="1" y="884"/>
                    <a:pt x="12" y="928"/>
                  </a:cubicBezTo>
                  <a:cubicBezTo>
                    <a:pt x="13" y="933"/>
                    <a:pt x="24" y="935"/>
                    <a:pt x="43" y="935"/>
                  </a:cubicBezTo>
                  <a:cubicBezTo>
                    <a:pt x="205" y="935"/>
                    <a:pt x="971" y="776"/>
                    <a:pt x="1884" y="549"/>
                  </a:cubicBezTo>
                  <a:cubicBezTo>
                    <a:pt x="2907" y="294"/>
                    <a:pt x="3728" y="52"/>
                    <a:pt x="3717" y="8"/>
                  </a:cubicBezTo>
                  <a:cubicBezTo>
                    <a:pt x="3716" y="3"/>
                    <a:pt x="3704" y="0"/>
                    <a:pt x="3684" y="0"/>
                  </a:cubicBezTo>
                  <a:close/>
                </a:path>
              </a:pathLst>
            </a:custGeom>
            <a:solidFill>
              <a:srgbClr val="DE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63;p34"/>
            <p:cNvSpPr/>
            <p:nvPr/>
          </p:nvSpPr>
          <p:spPr>
            <a:xfrm>
              <a:off x="7936500" y="2333000"/>
              <a:ext cx="94250" cy="23675"/>
            </a:xfrm>
            <a:custGeom>
              <a:avLst/>
              <a:gdLst/>
              <a:ahLst/>
              <a:cxnLst/>
              <a:rect l="l" t="t" r="r" b="b"/>
              <a:pathLst>
                <a:path w="3770" h="947" extrusionOk="0">
                  <a:moveTo>
                    <a:pt x="3727" y="0"/>
                  </a:moveTo>
                  <a:cubicBezTo>
                    <a:pt x="3565" y="0"/>
                    <a:pt x="2789" y="162"/>
                    <a:pt x="1865" y="393"/>
                  </a:cubicBezTo>
                  <a:cubicBezTo>
                    <a:pt x="830" y="650"/>
                    <a:pt x="0" y="895"/>
                    <a:pt x="11" y="939"/>
                  </a:cubicBezTo>
                  <a:cubicBezTo>
                    <a:pt x="13" y="944"/>
                    <a:pt x="23" y="946"/>
                    <a:pt x="43" y="946"/>
                  </a:cubicBezTo>
                  <a:cubicBezTo>
                    <a:pt x="207" y="946"/>
                    <a:pt x="982" y="784"/>
                    <a:pt x="1905" y="555"/>
                  </a:cubicBezTo>
                  <a:cubicBezTo>
                    <a:pt x="2940" y="297"/>
                    <a:pt x="3769" y="53"/>
                    <a:pt x="3758" y="7"/>
                  </a:cubicBezTo>
                  <a:cubicBezTo>
                    <a:pt x="3757" y="3"/>
                    <a:pt x="3747" y="0"/>
                    <a:pt x="3727" y="0"/>
                  </a:cubicBezTo>
                  <a:close/>
                </a:path>
              </a:pathLst>
            </a:custGeom>
            <a:solidFill>
              <a:srgbClr val="DE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64;p34"/>
            <p:cNvSpPr/>
            <p:nvPr/>
          </p:nvSpPr>
          <p:spPr>
            <a:xfrm>
              <a:off x="7978575" y="2092150"/>
              <a:ext cx="197650" cy="320375"/>
            </a:xfrm>
            <a:custGeom>
              <a:avLst/>
              <a:gdLst/>
              <a:ahLst/>
              <a:cxnLst/>
              <a:rect l="l" t="t" r="r" b="b"/>
              <a:pathLst>
                <a:path w="7906" h="12815" extrusionOk="0">
                  <a:moveTo>
                    <a:pt x="5031" y="1"/>
                  </a:moveTo>
                  <a:lnTo>
                    <a:pt x="1" y="1251"/>
                  </a:lnTo>
                  <a:lnTo>
                    <a:pt x="2875" y="12814"/>
                  </a:lnTo>
                  <a:lnTo>
                    <a:pt x="7906" y="11564"/>
                  </a:lnTo>
                  <a:lnTo>
                    <a:pt x="5031" y="1"/>
                  </a:lnTo>
                  <a:close/>
                </a:path>
              </a:pathLst>
            </a:custGeom>
            <a:solidFill>
              <a:srgbClr val="98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65;p34"/>
            <p:cNvSpPr/>
            <p:nvPr/>
          </p:nvSpPr>
          <p:spPr>
            <a:xfrm>
              <a:off x="7996325" y="2108425"/>
              <a:ext cx="46050" cy="84300"/>
            </a:xfrm>
            <a:custGeom>
              <a:avLst/>
              <a:gdLst/>
              <a:ahLst/>
              <a:cxnLst/>
              <a:rect l="l" t="t" r="r" b="b"/>
              <a:pathLst>
                <a:path w="1842" h="3372" extrusionOk="0">
                  <a:moveTo>
                    <a:pt x="1698" y="0"/>
                  </a:moveTo>
                  <a:cubicBezTo>
                    <a:pt x="1698" y="0"/>
                    <a:pt x="1698" y="0"/>
                    <a:pt x="1697" y="0"/>
                  </a:cubicBezTo>
                  <a:cubicBezTo>
                    <a:pt x="1671" y="5"/>
                    <a:pt x="1710" y="233"/>
                    <a:pt x="1702" y="591"/>
                  </a:cubicBezTo>
                  <a:cubicBezTo>
                    <a:pt x="1693" y="950"/>
                    <a:pt x="1613" y="1452"/>
                    <a:pt x="1369" y="1942"/>
                  </a:cubicBezTo>
                  <a:cubicBezTo>
                    <a:pt x="1123" y="2430"/>
                    <a:pt x="770" y="2795"/>
                    <a:pt x="488" y="3017"/>
                  </a:cubicBezTo>
                  <a:cubicBezTo>
                    <a:pt x="206" y="3242"/>
                    <a:pt x="1" y="3344"/>
                    <a:pt x="13" y="3369"/>
                  </a:cubicBezTo>
                  <a:cubicBezTo>
                    <a:pt x="13" y="3370"/>
                    <a:pt x="16" y="3371"/>
                    <a:pt x="21" y="3371"/>
                  </a:cubicBezTo>
                  <a:cubicBezTo>
                    <a:pt x="65" y="3371"/>
                    <a:pt x="276" y="3301"/>
                    <a:pt x="558" y="3112"/>
                  </a:cubicBezTo>
                  <a:cubicBezTo>
                    <a:pt x="869" y="2907"/>
                    <a:pt x="1258" y="2535"/>
                    <a:pt x="1518" y="2016"/>
                  </a:cubicBezTo>
                  <a:cubicBezTo>
                    <a:pt x="1777" y="1497"/>
                    <a:pt x="1842" y="962"/>
                    <a:pt x="1820" y="590"/>
                  </a:cubicBezTo>
                  <a:cubicBezTo>
                    <a:pt x="1800" y="219"/>
                    <a:pt x="1717" y="0"/>
                    <a:pt x="1698" y="0"/>
                  </a:cubicBezTo>
                  <a:close/>
                </a:path>
              </a:pathLst>
            </a:custGeom>
            <a:solidFill>
              <a:srgbClr val="DE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66;p34"/>
            <p:cNvSpPr/>
            <p:nvPr/>
          </p:nvSpPr>
          <p:spPr>
            <a:xfrm>
              <a:off x="8017350" y="2212425"/>
              <a:ext cx="115925" cy="54075"/>
            </a:xfrm>
            <a:custGeom>
              <a:avLst/>
              <a:gdLst/>
              <a:ahLst/>
              <a:cxnLst/>
              <a:rect l="l" t="t" r="r" b="b"/>
              <a:pathLst>
                <a:path w="4637" h="2163" extrusionOk="0">
                  <a:moveTo>
                    <a:pt x="3886" y="0"/>
                  </a:moveTo>
                  <a:cubicBezTo>
                    <a:pt x="3876" y="0"/>
                    <a:pt x="3865" y="1"/>
                    <a:pt x="3854" y="1"/>
                  </a:cubicBezTo>
                  <a:cubicBezTo>
                    <a:pt x="3367" y="4"/>
                    <a:pt x="2690" y="114"/>
                    <a:pt x="2007" y="419"/>
                  </a:cubicBezTo>
                  <a:cubicBezTo>
                    <a:pt x="1325" y="727"/>
                    <a:pt x="793" y="1161"/>
                    <a:pt x="468" y="1522"/>
                  </a:cubicBezTo>
                  <a:cubicBezTo>
                    <a:pt x="140" y="1884"/>
                    <a:pt x="0" y="2153"/>
                    <a:pt x="15" y="2162"/>
                  </a:cubicBezTo>
                  <a:cubicBezTo>
                    <a:pt x="15" y="2162"/>
                    <a:pt x="16" y="2163"/>
                    <a:pt x="17" y="2163"/>
                  </a:cubicBezTo>
                  <a:cubicBezTo>
                    <a:pt x="51" y="2163"/>
                    <a:pt x="224" y="1925"/>
                    <a:pt x="552" y="1604"/>
                  </a:cubicBezTo>
                  <a:cubicBezTo>
                    <a:pt x="891" y="1273"/>
                    <a:pt x="1416" y="869"/>
                    <a:pt x="2076" y="570"/>
                  </a:cubicBezTo>
                  <a:cubicBezTo>
                    <a:pt x="2735" y="276"/>
                    <a:pt x="3385" y="153"/>
                    <a:pt x="3859" y="118"/>
                  </a:cubicBezTo>
                  <a:cubicBezTo>
                    <a:pt x="4334" y="84"/>
                    <a:pt x="4630" y="115"/>
                    <a:pt x="4633" y="86"/>
                  </a:cubicBezTo>
                  <a:cubicBezTo>
                    <a:pt x="4637" y="70"/>
                    <a:pt x="4352" y="0"/>
                    <a:pt x="3886" y="0"/>
                  </a:cubicBezTo>
                  <a:close/>
                </a:path>
              </a:pathLst>
            </a:custGeom>
            <a:solidFill>
              <a:srgbClr val="DE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67;p34"/>
            <p:cNvSpPr/>
            <p:nvPr/>
          </p:nvSpPr>
          <p:spPr>
            <a:xfrm>
              <a:off x="8067625" y="2294175"/>
              <a:ext cx="84400" cy="114075"/>
            </a:xfrm>
            <a:custGeom>
              <a:avLst/>
              <a:gdLst/>
              <a:ahLst/>
              <a:cxnLst/>
              <a:rect l="l" t="t" r="r" b="b"/>
              <a:pathLst>
                <a:path w="3376" h="4563" extrusionOk="0">
                  <a:moveTo>
                    <a:pt x="2871" y="1"/>
                  </a:moveTo>
                  <a:cubicBezTo>
                    <a:pt x="2733" y="1"/>
                    <a:pt x="2571" y="13"/>
                    <a:pt x="2390" y="46"/>
                  </a:cubicBezTo>
                  <a:cubicBezTo>
                    <a:pt x="1794" y="144"/>
                    <a:pt x="950" y="554"/>
                    <a:pt x="470" y="1396"/>
                  </a:cubicBezTo>
                  <a:cubicBezTo>
                    <a:pt x="0" y="2242"/>
                    <a:pt x="90" y="3176"/>
                    <a:pt x="316" y="3738"/>
                  </a:cubicBezTo>
                  <a:cubicBezTo>
                    <a:pt x="427" y="4026"/>
                    <a:pt x="560" y="4238"/>
                    <a:pt x="667" y="4372"/>
                  </a:cubicBezTo>
                  <a:cubicBezTo>
                    <a:pt x="769" y="4501"/>
                    <a:pt x="839" y="4563"/>
                    <a:pt x="851" y="4563"/>
                  </a:cubicBezTo>
                  <a:cubicBezTo>
                    <a:pt x="852" y="4563"/>
                    <a:pt x="852" y="4562"/>
                    <a:pt x="852" y="4562"/>
                  </a:cubicBezTo>
                  <a:cubicBezTo>
                    <a:pt x="880" y="4542"/>
                    <a:pt x="612" y="4263"/>
                    <a:pt x="427" y="3698"/>
                  </a:cubicBezTo>
                  <a:cubicBezTo>
                    <a:pt x="238" y="3150"/>
                    <a:pt x="177" y="2268"/>
                    <a:pt x="616" y="1477"/>
                  </a:cubicBezTo>
                  <a:cubicBezTo>
                    <a:pt x="1062" y="692"/>
                    <a:pt x="1848" y="285"/>
                    <a:pt x="2415" y="161"/>
                  </a:cubicBezTo>
                  <a:cubicBezTo>
                    <a:pt x="2706" y="93"/>
                    <a:pt x="2946" y="80"/>
                    <a:pt x="3113" y="80"/>
                  </a:cubicBezTo>
                  <a:cubicBezTo>
                    <a:pt x="3211" y="80"/>
                    <a:pt x="3283" y="85"/>
                    <a:pt x="3326" y="85"/>
                  </a:cubicBezTo>
                  <a:cubicBezTo>
                    <a:pt x="3357" y="85"/>
                    <a:pt x="3373" y="83"/>
                    <a:pt x="3373" y="76"/>
                  </a:cubicBezTo>
                  <a:cubicBezTo>
                    <a:pt x="3375" y="67"/>
                    <a:pt x="3284" y="39"/>
                    <a:pt x="3114" y="16"/>
                  </a:cubicBezTo>
                  <a:cubicBezTo>
                    <a:pt x="3046" y="7"/>
                    <a:pt x="2964" y="1"/>
                    <a:pt x="2871" y="1"/>
                  </a:cubicBezTo>
                  <a:close/>
                </a:path>
              </a:pathLst>
            </a:custGeom>
            <a:solidFill>
              <a:srgbClr val="DE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68;p34"/>
            <p:cNvSpPr/>
            <p:nvPr/>
          </p:nvSpPr>
          <p:spPr>
            <a:xfrm>
              <a:off x="8088225" y="2020300"/>
              <a:ext cx="134175" cy="362750"/>
            </a:xfrm>
            <a:custGeom>
              <a:avLst/>
              <a:gdLst/>
              <a:ahLst/>
              <a:cxnLst/>
              <a:rect l="l" t="t" r="r" b="b"/>
              <a:pathLst>
                <a:path w="5367" h="14510" extrusionOk="0">
                  <a:moveTo>
                    <a:pt x="1876" y="1"/>
                  </a:moveTo>
                  <a:lnTo>
                    <a:pt x="0" y="467"/>
                  </a:lnTo>
                  <a:lnTo>
                    <a:pt x="3491" y="14510"/>
                  </a:lnTo>
                  <a:lnTo>
                    <a:pt x="5367" y="14043"/>
                  </a:lnTo>
                  <a:lnTo>
                    <a:pt x="1876" y="1"/>
                  </a:lnTo>
                  <a:close/>
                </a:path>
              </a:pathLst>
            </a:custGeom>
            <a:solidFill>
              <a:srgbClr val="DC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69;p34"/>
            <p:cNvSpPr/>
            <p:nvPr/>
          </p:nvSpPr>
          <p:spPr>
            <a:xfrm>
              <a:off x="8100875" y="2068225"/>
              <a:ext cx="44500" cy="11650"/>
            </a:xfrm>
            <a:custGeom>
              <a:avLst/>
              <a:gdLst/>
              <a:ahLst/>
              <a:cxnLst/>
              <a:rect l="l" t="t" r="r" b="b"/>
              <a:pathLst>
                <a:path w="1780" h="466" extrusionOk="0">
                  <a:moveTo>
                    <a:pt x="1707" y="0"/>
                  </a:moveTo>
                  <a:cubicBezTo>
                    <a:pt x="1576" y="0"/>
                    <a:pt x="1248" y="58"/>
                    <a:pt x="870" y="153"/>
                  </a:cubicBezTo>
                  <a:cubicBezTo>
                    <a:pt x="385" y="272"/>
                    <a:pt x="1" y="407"/>
                    <a:pt x="11" y="451"/>
                  </a:cubicBezTo>
                  <a:cubicBezTo>
                    <a:pt x="13" y="461"/>
                    <a:pt x="35" y="466"/>
                    <a:pt x="72" y="466"/>
                  </a:cubicBezTo>
                  <a:cubicBezTo>
                    <a:pt x="204" y="466"/>
                    <a:pt x="532" y="408"/>
                    <a:pt x="910" y="314"/>
                  </a:cubicBezTo>
                  <a:cubicBezTo>
                    <a:pt x="1396" y="194"/>
                    <a:pt x="1780" y="59"/>
                    <a:pt x="1769" y="15"/>
                  </a:cubicBezTo>
                  <a:cubicBezTo>
                    <a:pt x="1766" y="5"/>
                    <a:pt x="1745" y="0"/>
                    <a:pt x="1707" y="0"/>
                  </a:cubicBezTo>
                  <a:close/>
                </a:path>
              </a:pathLst>
            </a:custGeom>
            <a:solidFill>
              <a:srgbClr val="DE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70;p34"/>
            <p:cNvSpPr/>
            <p:nvPr/>
          </p:nvSpPr>
          <p:spPr>
            <a:xfrm>
              <a:off x="8099950" y="2060325"/>
              <a:ext cx="44500" cy="11700"/>
            </a:xfrm>
            <a:custGeom>
              <a:avLst/>
              <a:gdLst/>
              <a:ahLst/>
              <a:cxnLst/>
              <a:rect l="l" t="t" r="r" b="b"/>
              <a:pathLst>
                <a:path w="1780" h="468" extrusionOk="0">
                  <a:moveTo>
                    <a:pt x="1707" y="1"/>
                  </a:moveTo>
                  <a:cubicBezTo>
                    <a:pt x="1575" y="1"/>
                    <a:pt x="1248" y="59"/>
                    <a:pt x="870" y="153"/>
                  </a:cubicBezTo>
                  <a:cubicBezTo>
                    <a:pt x="384" y="274"/>
                    <a:pt x="0" y="407"/>
                    <a:pt x="10" y="453"/>
                  </a:cubicBezTo>
                  <a:cubicBezTo>
                    <a:pt x="13" y="463"/>
                    <a:pt x="34" y="467"/>
                    <a:pt x="71" y="467"/>
                  </a:cubicBezTo>
                  <a:cubicBezTo>
                    <a:pt x="202" y="467"/>
                    <a:pt x="531" y="409"/>
                    <a:pt x="910" y="315"/>
                  </a:cubicBezTo>
                  <a:cubicBezTo>
                    <a:pt x="1395" y="194"/>
                    <a:pt x="1779" y="60"/>
                    <a:pt x="1768" y="15"/>
                  </a:cubicBezTo>
                  <a:cubicBezTo>
                    <a:pt x="1766" y="6"/>
                    <a:pt x="1744" y="1"/>
                    <a:pt x="1707" y="1"/>
                  </a:cubicBezTo>
                  <a:close/>
                </a:path>
              </a:pathLst>
            </a:custGeom>
            <a:solidFill>
              <a:srgbClr val="DE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71;p34"/>
            <p:cNvSpPr/>
            <p:nvPr/>
          </p:nvSpPr>
          <p:spPr>
            <a:xfrm>
              <a:off x="8169525" y="2344300"/>
              <a:ext cx="44525" cy="11675"/>
            </a:xfrm>
            <a:custGeom>
              <a:avLst/>
              <a:gdLst/>
              <a:ahLst/>
              <a:cxnLst/>
              <a:rect l="l" t="t" r="r" b="b"/>
              <a:pathLst>
                <a:path w="1781" h="467" extrusionOk="0">
                  <a:moveTo>
                    <a:pt x="1708" y="1"/>
                  </a:moveTo>
                  <a:cubicBezTo>
                    <a:pt x="1576" y="1"/>
                    <a:pt x="1248" y="59"/>
                    <a:pt x="870" y="153"/>
                  </a:cubicBezTo>
                  <a:cubicBezTo>
                    <a:pt x="384" y="273"/>
                    <a:pt x="0" y="407"/>
                    <a:pt x="11" y="452"/>
                  </a:cubicBezTo>
                  <a:cubicBezTo>
                    <a:pt x="13" y="461"/>
                    <a:pt x="35" y="466"/>
                    <a:pt x="72" y="466"/>
                  </a:cubicBezTo>
                  <a:cubicBezTo>
                    <a:pt x="203" y="466"/>
                    <a:pt x="532" y="408"/>
                    <a:pt x="910" y="314"/>
                  </a:cubicBezTo>
                  <a:cubicBezTo>
                    <a:pt x="1395" y="194"/>
                    <a:pt x="1780" y="60"/>
                    <a:pt x="1769" y="15"/>
                  </a:cubicBezTo>
                  <a:cubicBezTo>
                    <a:pt x="1767" y="5"/>
                    <a:pt x="1745" y="1"/>
                    <a:pt x="1708" y="1"/>
                  </a:cubicBezTo>
                  <a:close/>
                </a:path>
              </a:pathLst>
            </a:custGeom>
            <a:solidFill>
              <a:srgbClr val="DE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72;p34"/>
            <p:cNvSpPr/>
            <p:nvPr/>
          </p:nvSpPr>
          <p:spPr>
            <a:xfrm>
              <a:off x="8168575" y="2336425"/>
              <a:ext cx="44525" cy="11675"/>
            </a:xfrm>
            <a:custGeom>
              <a:avLst/>
              <a:gdLst/>
              <a:ahLst/>
              <a:cxnLst/>
              <a:rect l="l" t="t" r="r" b="b"/>
              <a:pathLst>
                <a:path w="1781" h="467" extrusionOk="0">
                  <a:moveTo>
                    <a:pt x="1708" y="0"/>
                  </a:moveTo>
                  <a:cubicBezTo>
                    <a:pt x="1576" y="0"/>
                    <a:pt x="1248" y="58"/>
                    <a:pt x="870" y="152"/>
                  </a:cubicBezTo>
                  <a:cubicBezTo>
                    <a:pt x="385" y="272"/>
                    <a:pt x="0" y="407"/>
                    <a:pt x="11" y="451"/>
                  </a:cubicBezTo>
                  <a:cubicBezTo>
                    <a:pt x="14" y="461"/>
                    <a:pt x="35" y="466"/>
                    <a:pt x="73" y="466"/>
                  </a:cubicBezTo>
                  <a:cubicBezTo>
                    <a:pt x="205" y="466"/>
                    <a:pt x="533" y="408"/>
                    <a:pt x="910" y="313"/>
                  </a:cubicBezTo>
                  <a:cubicBezTo>
                    <a:pt x="1395" y="194"/>
                    <a:pt x="1781" y="59"/>
                    <a:pt x="1769" y="15"/>
                  </a:cubicBezTo>
                  <a:cubicBezTo>
                    <a:pt x="1767" y="5"/>
                    <a:pt x="1745" y="0"/>
                    <a:pt x="1708" y="0"/>
                  </a:cubicBezTo>
                  <a:close/>
                </a:path>
              </a:pathLst>
            </a:custGeom>
            <a:solidFill>
              <a:srgbClr val="DE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73;p34"/>
            <p:cNvSpPr/>
            <p:nvPr/>
          </p:nvSpPr>
          <p:spPr>
            <a:xfrm>
              <a:off x="8131725" y="2117250"/>
              <a:ext cx="46925" cy="179625"/>
            </a:xfrm>
            <a:custGeom>
              <a:avLst/>
              <a:gdLst/>
              <a:ahLst/>
              <a:cxnLst/>
              <a:rect l="l" t="t" r="r" b="b"/>
              <a:pathLst>
                <a:path w="1877" h="7185" extrusionOk="0">
                  <a:moveTo>
                    <a:pt x="47" y="1"/>
                  </a:moveTo>
                  <a:cubicBezTo>
                    <a:pt x="46" y="1"/>
                    <a:pt x="46" y="1"/>
                    <a:pt x="46" y="1"/>
                  </a:cubicBezTo>
                  <a:cubicBezTo>
                    <a:pt x="1" y="12"/>
                    <a:pt x="365" y="1630"/>
                    <a:pt x="858" y="3613"/>
                  </a:cubicBezTo>
                  <a:cubicBezTo>
                    <a:pt x="1349" y="5590"/>
                    <a:pt x="1785" y="7185"/>
                    <a:pt x="1831" y="7185"/>
                  </a:cubicBezTo>
                  <a:cubicBezTo>
                    <a:pt x="1832" y="7185"/>
                    <a:pt x="1832" y="7185"/>
                    <a:pt x="1832" y="7185"/>
                  </a:cubicBezTo>
                  <a:cubicBezTo>
                    <a:pt x="1876" y="7174"/>
                    <a:pt x="1513" y="5557"/>
                    <a:pt x="1020" y="3573"/>
                  </a:cubicBezTo>
                  <a:cubicBezTo>
                    <a:pt x="528" y="1596"/>
                    <a:pt x="94" y="1"/>
                    <a:pt x="47" y="1"/>
                  </a:cubicBezTo>
                  <a:close/>
                </a:path>
              </a:pathLst>
            </a:custGeom>
            <a:solidFill>
              <a:srgbClr val="DE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74;p34"/>
            <p:cNvSpPr/>
            <p:nvPr/>
          </p:nvSpPr>
          <p:spPr>
            <a:xfrm>
              <a:off x="7999725" y="2129650"/>
              <a:ext cx="396700" cy="308625"/>
            </a:xfrm>
            <a:custGeom>
              <a:avLst/>
              <a:gdLst/>
              <a:ahLst/>
              <a:cxnLst/>
              <a:rect l="l" t="t" r="r" b="b"/>
              <a:pathLst>
                <a:path w="15868" h="12345" extrusionOk="0">
                  <a:moveTo>
                    <a:pt x="11165" y="0"/>
                  </a:moveTo>
                  <a:cubicBezTo>
                    <a:pt x="9401" y="0"/>
                    <a:pt x="8018" y="358"/>
                    <a:pt x="8018" y="358"/>
                  </a:cubicBezTo>
                  <a:lnTo>
                    <a:pt x="8101" y="4371"/>
                  </a:lnTo>
                  <a:lnTo>
                    <a:pt x="0" y="5781"/>
                  </a:lnTo>
                  <a:lnTo>
                    <a:pt x="831" y="11743"/>
                  </a:lnTo>
                  <a:cubicBezTo>
                    <a:pt x="831" y="11743"/>
                    <a:pt x="3866" y="12344"/>
                    <a:pt x="7098" y="12344"/>
                  </a:cubicBezTo>
                  <a:cubicBezTo>
                    <a:pt x="8736" y="12344"/>
                    <a:pt x="10425" y="12190"/>
                    <a:pt x="11795" y="11724"/>
                  </a:cubicBezTo>
                  <a:cubicBezTo>
                    <a:pt x="15867" y="10340"/>
                    <a:pt x="15001" y="730"/>
                    <a:pt x="15001" y="730"/>
                  </a:cubicBezTo>
                  <a:cubicBezTo>
                    <a:pt x="13757" y="167"/>
                    <a:pt x="12372" y="0"/>
                    <a:pt x="11165"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75;p34"/>
            <p:cNvSpPr/>
            <p:nvPr/>
          </p:nvSpPr>
          <p:spPr>
            <a:xfrm>
              <a:off x="8198925" y="2235825"/>
              <a:ext cx="50400" cy="32400"/>
            </a:xfrm>
            <a:custGeom>
              <a:avLst/>
              <a:gdLst/>
              <a:ahLst/>
              <a:cxnLst/>
              <a:rect l="l" t="t" r="r" b="b"/>
              <a:pathLst>
                <a:path w="2016" h="1296" extrusionOk="0">
                  <a:moveTo>
                    <a:pt x="59" y="1"/>
                  </a:moveTo>
                  <a:cubicBezTo>
                    <a:pt x="29" y="1"/>
                    <a:pt x="12" y="5"/>
                    <a:pt x="11" y="12"/>
                  </a:cubicBezTo>
                  <a:cubicBezTo>
                    <a:pt x="0" y="61"/>
                    <a:pt x="521" y="192"/>
                    <a:pt x="1063" y="549"/>
                  </a:cubicBezTo>
                  <a:cubicBezTo>
                    <a:pt x="1589" y="888"/>
                    <a:pt x="1915" y="1295"/>
                    <a:pt x="1973" y="1295"/>
                  </a:cubicBezTo>
                  <a:cubicBezTo>
                    <a:pt x="1975" y="1295"/>
                    <a:pt x="1977" y="1295"/>
                    <a:pt x="1978" y="1293"/>
                  </a:cubicBezTo>
                  <a:cubicBezTo>
                    <a:pt x="2016" y="1275"/>
                    <a:pt x="1730" y="781"/>
                    <a:pt x="1154" y="409"/>
                  </a:cubicBezTo>
                  <a:cubicBezTo>
                    <a:pt x="679" y="96"/>
                    <a:pt x="208" y="1"/>
                    <a:pt x="59"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76;p34"/>
            <p:cNvSpPr/>
            <p:nvPr/>
          </p:nvSpPr>
          <p:spPr>
            <a:xfrm>
              <a:off x="7862400" y="2227825"/>
              <a:ext cx="201075" cy="202150"/>
            </a:xfrm>
            <a:custGeom>
              <a:avLst/>
              <a:gdLst/>
              <a:ahLst/>
              <a:cxnLst/>
              <a:rect l="l" t="t" r="r" b="b"/>
              <a:pathLst>
                <a:path w="8043" h="8086" extrusionOk="0">
                  <a:moveTo>
                    <a:pt x="5982" y="0"/>
                  </a:moveTo>
                  <a:cubicBezTo>
                    <a:pt x="5960" y="0"/>
                    <a:pt x="5947" y="1"/>
                    <a:pt x="5947" y="1"/>
                  </a:cubicBezTo>
                  <a:lnTo>
                    <a:pt x="5872" y="130"/>
                  </a:lnTo>
                  <a:cubicBezTo>
                    <a:pt x="5265" y="1155"/>
                    <a:pt x="4193" y="1834"/>
                    <a:pt x="3004" y="1890"/>
                  </a:cubicBezTo>
                  <a:lnTo>
                    <a:pt x="2970" y="1892"/>
                  </a:lnTo>
                  <a:cubicBezTo>
                    <a:pt x="1856" y="1937"/>
                    <a:pt x="456" y="1881"/>
                    <a:pt x="297" y="2203"/>
                  </a:cubicBezTo>
                  <a:cubicBezTo>
                    <a:pt x="0" y="2803"/>
                    <a:pt x="406" y="3218"/>
                    <a:pt x="1119" y="3575"/>
                  </a:cubicBezTo>
                  <a:cubicBezTo>
                    <a:pt x="1119" y="3575"/>
                    <a:pt x="701" y="4203"/>
                    <a:pt x="1233" y="4610"/>
                  </a:cubicBezTo>
                  <a:cubicBezTo>
                    <a:pt x="1233" y="4610"/>
                    <a:pt x="1119" y="5490"/>
                    <a:pt x="1544" y="5858"/>
                  </a:cubicBezTo>
                  <a:cubicBezTo>
                    <a:pt x="1903" y="6167"/>
                    <a:pt x="3974" y="7719"/>
                    <a:pt x="7694" y="8086"/>
                  </a:cubicBezTo>
                  <a:lnTo>
                    <a:pt x="7694" y="2783"/>
                  </a:lnTo>
                  <a:cubicBezTo>
                    <a:pt x="7694" y="2783"/>
                    <a:pt x="8043" y="1085"/>
                    <a:pt x="7091" y="332"/>
                  </a:cubicBezTo>
                  <a:cubicBezTo>
                    <a:pt x="6697" y="21"/>
                    <a:pt x="6128" y="0"/>
                    <a:pt x="5982"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77;p34"/>
            <p:cNvSpPr/>
            <p:nvPr/>
          </p:nvSpPr>
          <p:spPr>
            <a:xfrm>
              <a:off x="7886450" y="2316250"/>
              <a:ext cx="94500" cy="12350"/>
            </a:xfrm>
            <a:custGeom>
              <a:avLst/>
              <a:gdLst/>
              <a:ahLst/>
              <a:cxnLst/>
              <a:rect l="l" t="t" r="r" b="b"/>
              <a:pathLst>
                <a:path w="3780" h="494" extrusionOk="0">
                  <a:moveTo>
                    <a:pt x="60" y="0"/>
                  </a:moveTo>
                  <a:cubicBezTo>
                    <a:pt x="25" y="0"/>
                    <a:pt x="0" y="51"/>
                    <a:pt x="39" y="70"/>
                  </a:cubicBezTo>
                  <a:cubicBezTo>
                    <a:pt x="641" y="360"/>
                    <a:pt x="1366" y="494"/>
                    <a:pt x="2086" y="494"/>
                  </a:cubicBezTo>
                  <a:cubicBezTo>
                    <a:pt x="2645" y="494"/>
                    <a:pt x="3202" y="413"/>
                    <a:pt x="3694" y="263"/>
                  </a:cubicBezTo>
                  <a:cubicBezTo>
                    <a:pt x="3779" y="237"/>
                    <a:pt x="3750" y="123"/>
                    <a:pt x="3671" y="123"/>
                  </a:cubicBezTo>
                  <a:cubicBezTo>
                    <a:pt x="3666" y="123"/>
                    <a:pt x="3661" y="123"/>
                    <a:pt x="3656" y="124"/>
                  </a:cubicBezTo>
                  <a:cubicBezTo>
                    <a:pt x="3121" y="214"/>
                    <a:pt x="2595" y="310"/>
                    <a:pt x="2053" y="310"/>
                  </a:cubicBezTo>
                  <a:cubicBezTo>
                    <a:pt x="1987" y="310"/>
                    <a:pt x="1921" y="308"/>
                    <a:pt x="1855" y="305"/>
                  </a:cubicBezTo>
                  <a:cubicBezTo>
                    <a:pt x="1243" y="278"/>
                    <a:pt x="664" y="113"/>
                    <a:pt x="68" y="1"/>
                  </a:cubicBezTo>
                  <a:cubicBezTo>
                    <a:pt x="65" y="1"/>
                    <a:pt x="63" y="0"/>
                    <a:pt x="60"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78;p34"/>
            <p:cNvSpPr/>
            <p:nvPr/>
          </p:nvSpPr>
          <p:spPr>
            <a:xfrm>
              <a:off x="7890975" y="2343925"/>
              <a:ext cx="91075" cy="21550"/>
            </a:xfrm>
            <a:custGeom>
              <a:avLst/>
              <a:gdLst/>
              <a:ahLst/>
              <a:cxnLst/>
              <a:rect l="l" t="t" r="r" b="b"/>
              <a:pathLst>
                <a:path w="3643" h="862" extrusionOk="0">
                  <a:moveTo>
                    <a:pt x="81" y="1"/>
                  </a:moveTo>
                  <a:cubicBezTo>
                    <a:pt x="36" y="1"/>
                    <a:pt x="0" y="62"/>
                    <a:pt x="39" y="99"/>
                  </a:cubicBezTo>
                  <a:lnTo>
                    <a:pt x="40" y="99"/>
                  </a:lnTo>
                  <a:cubicBezTo>
                    <a:pt x="605" y="629"/>
                    <a:pt x="1361" y="861"/>
                    <a:pt x="2124" y="861"/>
                  </a:cubicBezTo>
                  <a:cubicBezTo>
                    <a:pt x="2611" y="861"/>
                    <a:pt x="3101" y="767"/>
                    <a:pt x="3546" y="594"/>
                  </a:cubicBezTo>
                  <a:cubicBezTo>
                    <a:pt x="3642" y="557"/>
                    <a:pt x="3618" y="416"/>
                    <a:pt x="3528" y="416"/>
                  </a:cubicBezTo>
                  <a:cubicBezTo>
                    <a:pt x="3519" y="416"/>
                    <a:pt x="3509" y="418"/>
                    <a:pt x="3498" y="421"/>
                  </a:cubicBezTo>
                  <a:cubicBezTo>
                    <a:pt x="3036" y="569"/>
                    <a:pt x="2590" y="646"/>
                    <a:pt x="2156" y="646"/>
                  </a:cubicBezTo>
                  <a:cubicBezTo>
                    <a:pt x="1449" y="646"/>
                    <a:pt x="774" y="442"/>
                    <a:pt x="109" y="9"/>
                  </a:cubicBezTo>
                  <a:cubicBezTo>
                    <a:pt x="100" y="3"/>
                    <a:pt x="90" y="1"/>
                    <a:pt x="81"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79;p34"/>
            <p:cNvSpPr/>
            <p:nvPr/>
          </p:nvSpPr>
          <p:spPr>
            <a:xfrm>
              <a:off x="7940575" y="1526525"/>
              <a:ext cx="159175" cy="256875"/>
            </a:xfrm>
            <a:custGeom>
              <a:avLst/>
              <a:gdLst/>
              <a:ahLst/>
              <a:cxnLst/>
              <a:rect l="l" t="t" r="r" b="b"/>
              <a:pathLst>
                <a:path w="6367" h="10275" extrusionOk="0">
                  <a:moveTo>
                    <a:pt x="6366" y="0"/>
                  </a:moveTo>
                  <a:lnTo>
                    <a:pt x="1" y="4316"/>
                  </a:lnTo>
                  <a:lnTo>
                    <a:pt x="1" y="9016"/>
                  </a:lnTo>
                  <a:cubicBezTo>
                    <a:pt x="1" y="9016"/>
                    <a:pt x="1607" y="10274"/>
                    <a:pt x="3117" y="10274"/>
                  </a:cubicBezTo>
                  <a:cubicBezTo>
                    <a:pt x="4626" y="10274"/>
                    <a:pt x="6366" y="9224"/>
                    <a:pt x="6366" y="9224"/>
                  </a:cubicBezTo>
                  <a:lnTo>
                    <a:pt x="6366" y="0"/>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80;p34"/>
            <p:cNvSpPr/>
            <p:nvPr/>
          </p:nvSpPr>
          <p:spPr>
            <a:xfrm>
              <a:off x="7940575" y="1561925"/>
              <a:ext cx="143825" cy="142500"/>
            </a:xfrm>
            <a:custGeom>
              <a:avLst/>
              <a:gdLst/>
              <a:ahLst/>
              <a:cxnLst/>
              <a:rect l="l" t="t" r="r" b="b"/>
              <a:pathLst>
                <a:path w="5753" h="5700" extrusionOk="0">
                  <a:moveTo>
                    <a:pt x="5752" y="0"/>
                  </a:moveTo>
                  <a:lnTo>
                    <a:pt x="1" y="3212"/>
                  </a:lnTo>
                  <a:lnTo>
                    <a:pt x="1" y="5558"/>
                  </a:lnTo>
                  <a:cubicBezTo>
                    <a:pt x="1" y="5558"/>
                    <a:pt x="509" y="5699"/>
                    <a:pt x="1223" y="5699"/>
                  </a:cubicBezTo>
                  <a:cubicBezTo>
                    <a:pt x="2866" y="5699"/>
                    <a:pt x="5602" y="4950"/>
                    <a:pt x="5752"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81;p34"/>
            <p:cNvSpPr/>
            <p:nvPr/>
          </p:nvSpPr>
          <p:spPr>
            <a:xfrm>
              <a:off x="8088175" y="1467100"/>
              <a:ext cx="53900" cy="68875"/>
            </a:xfrm>
            <a:custGeom>
              <a:avLst/>
              <a:gdLst/>
              <a:ahLst/>
              <a:cxnLst/>
              <a:rect l="l" t="t" r="r" b="b"/>
              <a:pathLst>
                <a:path w="2156" h="2755" extrusionOk="0">
                  <a:moveTo>
                    <a:pt x="1095" y="0"/>
                  </a:moveTo>
                  <a:cubicBezTo>
                    <a:pt x="1038" y="0"/>
                    <a:pt x="980" y="4"/>
                    <a:pt x="924" y="12"/>
                  </a:cubicBezTo>
                  <a:cubicBezTo>
                    <a:pt x="679" y="45"/>
                    <a:pt x="447" y="141"/>
                    <a:pt x="217" y="235"/>
                  </a:cubicBezTo>
                  <a:lnTo>
                    <a:pt x="0" y="2606"/>
                  </a:lnTo>
                  <a:cubicBezTo>
                    <a:pt x="186" y="2707"/>
                    <a:pt x="395" y="2754"/>
                    <a:pt x="604" y="2754"/>
                  </a:cubicBezTo>
                  <a:cubicBezTo>
                    <a:pt x="964" y="2754"/>
                    <a:pt x="1328" y="2613"/>
                    <a:pt x="1591" y="2359"/>
                  </a:cubicBezTo>
                  <a:cubicBezTo>
                    <a:pt x="2005" y="1957"/>
                    <a:pt x="2156" y="1306"/>
                    <a:pt x="1999" y="744"/>
                  </a:cubicBezTo>
                  <a:cubicBezTo>
                    <a:pt x="1936" y="517"/>
                    <a:pt x="1821" y="298"/>
                    <a:pt x="1635" y="161"/>
                  </a:cubicBezTo>
                  <a:cubicBezTo>
                    <a:pt x="1480" y="47"/>
                    <a:pt x="1288" y="0"/>
                    <a:pt x="1095"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82;p34"/>
            <p:cNvSpPr/>
            <p:nvPr/>
          </p:nvSpPr>
          <p:spPr>
            <a:xfrm>
              <a:off x="8102750" y="1476600"/>
              <a:ext cx="27325" cy="44475"/>
            </a:xfrm>
            <a:custGeom>
              <a:avLst/>
              <a:gdLst/>
              <a:ahLst/>
              <a:cxnLst/>
              <a:rect l="l" t="t" r="r" b="b"/>
              <a:pathLst>
                <a:path w="1093" h="1779" extrusionOk="0">
                  <a:moveTo>
                    <a:pt x="637" y="1"/>
                  </a:moveTo>
                  <a:cubicBezTo>
                    <a:pt x="625" y="1"/>
                    <a:pt x="614" y="5"/>
                    <a:pt x="603" y="15"/>
                  </a:cubicBezTo>
                  <a:lnTo>
                    <a:pt x="604" y="15"/>
                  </a:lnTo>
                  <a:cubicBezTo>
                    <a:pt x="394" y="224"/>
                    <a:pt x="226" y="448"/>
                    <a:pt x="66" y="694"/>
                  </a:cubicBezTo>
                  <a:lnTo>
                    <a:pt x="66" y="694"/>
                  </a:lnTo>
                  <a:cubicBezTo>
                    <a:pt x="51" y="714"/>
                    <a:pt x="38" y="736"/>
                    <a:pt x="25" y="759"/>
                  </a:cubicBezTo>
                  <a:cubicBezTo>
                    <a:pt x="1" y="797"/>
                    <a:pt x="37" y="841"/>
                    <a:pt x="75" y="841"/>
                  </a:cubicBezTo>
                  <a:cubicBezTo>
                    <a:pt x="87" y="841"/>
                    <a:pt x="100" y="836"/>
                    <a:pt x="110" y="825"/>
                  </a:cubicBezTo>
                  <a:cubicBezTo>
                    <a:pt x="203" y="725"/>
                    <a:pt x="305" y="683"/>
                    <a:pt x="400" y="683"/>
                  </a:cubicBezTo>
                  <a:cubicBezTo>
                    <a:pt x="658" y="683"/>
                    <a:pt x="868" y="990"/>
                    <a:pt x="721" y="1287"/>
                  </a:cubicBezTo>
                  <a:cubicBezTo>
                    <a:pt x="617" y="1497"/>
                    <a:pt x="404" y="1552"/>
                    <a:pt x="205" y="1632"/>
                  </a:cubicBezTo>
                  <a:cubicBezTo>
                    <a:pt x="148" y="1655"/>
                    <a:pt x="134" y="1745"/>
                    <a:pt x="205" y="1763"/>
                  </a:cubicBezTo>
                  <a:cubicBezTo>
                    <a:pt x="250" y="1774"/>
                    <a:pt x="294" y="1779"/>
                    <a:pt x="338" y="1779"/>
                  </a:cubicBezTo>
                  <a:cubicBezTo>
                    <a:pt x="753" y="1779"/>
                    <a:pt x="1093" y="1324"/>
                    <a:pt x="975" y="915"/>
                  </a:cubicBezTo>
                  <a:cubicBezTo>
                    <a:pt x="901" y="657"/>
                    <a:pt x="670" y="502"/>
                    <a:pt x="444" y="502"/>
                  </a:cubicBezTo>
                  <a:cubicBezTo>
                    <a:pt x="397" y="502"/>
                    <a:pt x="350" y="508"/>
                    <a:pt x="305" y="522"/>
                  </a:cubicBezTo>
                  <a:lnTo>
                    <a:pt x="305" y="522"/>
                  </a:lnTo>
                  <a:cubicBezTo>
                    <a:pt x="417" y="368"/>
                    <a:pt x="541" y="222"/>
                    <a:pt x="673" y="84"/>
                  </a:cubicBezTo>
                  <a:cubicBezTo>
                    <a:pt x="707" y="49"/>
                    <a:pt x="674" y="1"/>
                    <a:pt x="637"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83;p34"/>
            <p:cNvSpPr/>
            <p:nvPr/>
          </p:nvSpPr>
          <p:spPr>
            <a:xfrm>
              <a:off x="7863750" y="1340150"/>
              <a:ext cx="261350" cy="310375"/>
            </a:xfrm>
            <a:custGeom>
              <a:avLst/>
              <a:gdLst/>
              <a:ahLst/>
              <a:cxnLst/>
              <a:rect l="l" t="t" r="r" b="b"/>
              <a:pathLst>
                <a:path w="10454" h="12415" extrusionOk="0">
                  <a:moveTo>
                    <a:pt x="5772" y="0"/>
                  </a:moveTo>
                  <a:cubicBezTo>
                    <a:pt x="4740" y="0"/>
                    <a:pt x="1840" y="421"/>
                    <a:pt x="1030" y="5024"/>
                  </a:cubicBezTo>
                  <a:cubicBezTo>
                    <a:pt x="1" y="10886"/>
                    <a:pt x="1778" y="12401"/>
                    <a:pt x="4082" y="12414"/>
                  </a:cubicBezTo>
                  <a:cubicBezTo>
                    <a:pt x="4098" y="12414"/>
                    <a:pt x="4114" y="12414"/>
                    <a:pt x="4129" y="12414"/>
                  </a:cubicBezTo>
                  <a:cubicBezTo>
                    <a:pt x="6834" y="12414"/>
                    <a:pt x="8456" y="11086"/>
                    <a:pt x="8993" y="8124"/>
                  </a:cubicBezTo>
                  <a:cubicBezTo>
                    <a:pt x="9800" y="3665"/>
                    <a:pt x="10453" y="293"/>
                    <a:pt x="6141" y="21"/>
                  </a:cubicBezTo>
                  <a:cubicBezTo>
                    <a:pt x="6141" y="21"/>
                    <a:pt x="6003" y="0"/>
                    <a:pt x="5772"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84;p34"/>
            <p:cNvSpPr/>
            <p:nvPr/>
          </p:nvSpPr>
          <p:spPr>
            <a:xfrm>
              <a:off x="7961125" y="1432825"/>
              <a:ext cx="23450" cy="107700"/>
            </a:xfrm>
            <a:custGeom>
              <a:avLst/>
              <a:gdLst/>
              <a:ahLst/>
              <a:cxnLst/>
              <a:rect l="l" t="t" r="r" b="b"/>
              <a:pathLst>
                <a:path w="938" h="4308" extrusionOk="0">
                  <a:moveTo>
                    <a:pt x="307" y="1"/>
                  </a:moveTo>
                  <a:cubicBezTo>
                    <a:pt x="283" y="1"/>
                    <a:pt x="258" y="17"/>
                    <a:pt x="255" y="48"/>
                  </a:cubicBezTo>
                  <a:cubicBezTo>
                    <a:pt x="135" y="1197"/>
                    <a:pt x="0" y="2496"/>
                    <a:pt x="120" y="3647"/>
                  </a:cubicBezTo>
                  <a:cubicBezTo>
                    <a:pt x="158" y="4007"/>
                    <a:pt x="309" y="4308"/>
                    <a:pt x="643" y="4308"/>
                  </a:cubicBezTo>
                  <a:cubicBezTo>
                    <a:pt x="698" y="4308"/>
                    <a:pt x="757" y="4300"/>
                    <a:pt x="822" y="4283"/>
                  </a:cubicBezTo>
                  <a:cubicBezTo>
                    <a:pt x="937" y="4251"/>
                    <a:pt x="899" y="4090"/>
                    <a:pt x="793" y="4090"/>
                  </a:cubicBezTo>
                  <a:cubicBezTo>
                    <a:pt x="786" y="4090"/>
                    <a:pt x="778" y="4091"/>
                    <a:pt x="770" y="4093"/>
                  </a:cubicBezTo>
                  <a:cubicBezTo>
                    <a:pt x="744" y="4098"/>
                    <a:pt x="720" y="4100"/>
                    <a:pt x="697" y="4100"/>
                  </a:cubicBezTo>
                  <a:cubicBezTo>
                    <a:pt x="91" y="4100"/>
                    <a:pt x="315" y="2358"/>
                    <a:pt x="321" y="2058"/>
                  </a:cubicBezTo>
                  <a:cubicBezTo>
                    <a:pt x="336" y="1387"/>
                    <a:pt x="361" y="718"/>
                    <a:pt x="352" y="48"/>
                  </a:cubicBezTo>
                  <a:cubicBezTo>
                    <a:pt x="352" y="16"/>
                    <a:pt x="330" y="1"/>
                    <a:pt x="307"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85;p34"/>
            <p:cNvSpPr/>
            <p:nvPr/>
          </p:nvSpPr>
          <p:spPr>
            <a:xfrm>
              <a:off x="7983450" y="1475825"/>
              <a:ext cx="18450" cy="18850"/>
            </a:xfrm>
            <a:custGeom>
              <a:avLst/>
              <a:gdLst/>
              <a:ahLst/>
              <a:cxnLst/>
              <a:rect l="l" t="t" r="r" b="b"/>
              <a:pathLst>
                <a:path w="738" h="754" extrusionOk="0">
                  <a:moveTo>
                    <a:pt x="369" y="1"/>
                  </a:moveTo>
                  <a:cubicBezTo>
                    <a:pt x="166" y="1"/>
                    <a:pt x="0" y="169"/>
                    <a:pt x="0" y="377"/>
                  </a:cubicBezTo>
                  <a:cubicBezTo>
                    <a:pt x="0" y="586"/>
                    <a:pt x="166" y="753"/>
                    <a:pt x="369" y="753"/>
                  </a:cubicBezTo>
                  <a:cubicBezTo>
                    <a:pt x="572" y="753"/>
                    <a:pt x="738" y="586"/>
                    <a:pt x="738" y="377"/>
                  </a:cubicBezTo>
                  <a:cubicBezTo>
                    <a:pt x="738" y="169"/>
                    <a:pt x="572" y="1"/>
                    <a:pt x="369"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86;p34"/>
            <p:cNvSpPr/>
            <p:nvPr/>
          </p:nvSpPr>
          <p:spPr>
            <a:xfrm>
              <a:off x="7916200" y="1475850"/>
              <a:ext cx="18450" cy="18825"/>
            </a:xfrm>
            <a:custGeom>
              <a:avLst/>
              <a:gdLst/>
              <a:ahLst/>
              <a:cxnLst/>
              <a:rect l="l" t="t" r="r" b="b"/>
              <a:pathLst>
                <a:path w="738" h="753" extrusionOk="0">
                  <a:moveTo>
                    <a:pt x="369" y="1"/>
                  </a:moveTo>
                  <a:cubicBezTo>
                    <a:pt x="166" y="1"/>
                    <a:pt x="0" y="168"/>
                    <a:pt x="0" y="376"/>
                  </a:cubicBezTo>
                  <a:cubicBezTo>
                    <a:pt x="0" y="585"/>
                    <a:pt x="166" y="752"/>
                    <a:pt x="369" y="752"/>
                  </a:cubicBezTo>
                  <a:cubicBezTo>
                    <a:pt x="572" y="752"/>
                    <a:pt x="738" y="585"/>
                    <a:pt x="738" y="376"/>
                  </a:cubicBezTo>
                  <a:cubicBezTo>
                    <a:pt x="738" y="168"/>
                    <a:pt x="572" y="1"/>
                    <a:pt x="369"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87;p34"/>
            <p:cNvSpPr/>
            <p:nvPr/>
          </p:nvSpPr>
          <p:spPr>
            <a:xfrm>
              <a:off x="7915100" y="1440675"/>
              <a:ext cx="39975" cy="12050"/>
            </a:xfrm>
            <a:custGeom>
              <a:avLst/>
              <a:gdLst/>
              <a:ahLst/>
              <a:cxnLst/>
              <a:rect l="l" t="t" r="r" b="b"/>
              <a:pathLst>
                <a:path w="1599" h="482" extrusionOk="0">
                  <a:moveTo>
                    <a:pt x="871" y="1"/>
                  </a:moveTo>
                  <a:cubicBezTo>
                    <a:pt x="532" y="1"/>
                    <a:pt x="185" y="122"/>
                    <a:pt x="26" y="378"/>
                  </a:cubicBezTo>
                  <a:cubicBezTo>
                    <a:pt x="0" y="419"/>
                    <a:pt x="35" y="481"/>
                    <a:pt x="81" y="481"/>
                  </a:cubicBezTo>
                  <a:cubicBezTo>
                    <a:pt x="88" y="481"/>
                    <a:pt x="95" y="480"/>
                    <a:pt x="102" y="477"/>
                  </a:cubicBezTo>
                  <a:cubicBezTo>
                    <a:pt x="320" y="393"/>
                    <a:pt x="495" y="265"/>
                    <a:pt x="736" y="235"/>
                  </a:cubicBezTo>
                  <a:cubicBezTo>
                    <a:pt x="779" y="229"/>
                    <a:pt x="821" y="227"/>
                    <a:pt x="862" y="227"/>
                  </a:cubicBezTo>
                  <a:cubicBezTo>
                    <a:pt x="1069" y="227"/>
                    <a:pt x="1250" y="292"/>
                    <a:pt x="1454" y="365"/>
                  </a:cubicBezTo>
                  <a:cubicBezTo>
                    <a:pt x="1466" y="369"/>
                    <a:pt x="1477" y="371"/>
                    <a:pt x="1488" y="371"/>
                  </a:cubicBezTo>
                  <a:cubicBezTo>
                    <a:pt x="1573" y="371"/>
                    <a:pt x="1598" y="243"/>
                    <a:pt x="1527" y="189"/>
                  </a:cubicBezTo>
                  <a:cubicBezTo>
                    <a:pt x="1363" y="65"/>
                    <a:pt x="1119" y="1"/>
                    <a:pt x="871" y="1"/>
                  </a:cubicBezTo>
                  <a:close/>
                </a:path>
              </a:pathLst>
            </a:custGeom>
            <a:solidFill>
              <a:srgbClr val="2F1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88;p34"/>
            <p:cNvSpPr/>
            <p:nvPr/>
          </p:nvSpPr>
          <p:spPr>
            <a:xfrm>
              <a:off x="7994000" y="1437750"/>
              <a:ext cx="39950" cy="12050"/>
            </a:xfrm>
            <a:custGeom>
              <a:avLst/>
              <a:gdLst/>
              <a:ahLst/>
              <a:cxnLst/>
              <a:rect l="l" t="t" r="r" b="b"/>
              <a:pathLst>
                <a:path w="1598" h="482" extrusionOk="0">
                  <a:moveTo>
                    <a:pt x="871" y="1"/>
                  </a:moveTo>
                  <a:cubicBezTo>
                    <a:pt x="532" y="1"/>
                    <a:pt x="186" y="122"/>
                    <a:pt x="26" y="377"/>
                  </a:cubicBezTo>
                  <a:cubicBezTo>
                    <a:pt x="0" y="419"/>
                    <a:pt x="35" y="481"/>
                    <a:pt x="83" y="481"/>
                  </a:cubicBezTo>
                  <a:cubicBezTo>
                    <a:pt x="89" y="481"/>
                    <a:pt x="96" y="480"/>
                    <a:pt x="102" y="477"/>
                  </a:cubicBezTo>
                  <a:lnTo>
                    <a:pt x="101" y="477"/>
                  </a:lnTo>
                  <a:cubicBezTo>
                    <a:pt x="319" y="392"/>
                    <a:pt x="496" y="264"/>
                    <a:pt x="735" y="234"/>
                  </a:cubicBezTo>
                  <a:cubicBezTo>
                    <a:pt x="778" y="229"/>
                    <a:pt x="819" y="226"/>
                    <a:pt x="860" y="226"/>
                  </a:cubicBezTo>
                  <a:cubicBezTo>
                    <a:pt x="1068" y="226"/>
                    <a:pt x="1249" y="292"/>
                    <a:pt x="1453" y="364"/>
                  </a:cubicBezTo>
                  <a:cubicBezTo>
                    <a:pt x="1465" y="369"/>
                    <a:pt x="1477" y="371"/>
                    <a:pt x="1487" y="371"/>
                  </a:cubicBezTo>
                  <a:cubicBezTo>
                    <a:pt x="1572" y="371"/>
                    <a:pt x="1597" y="242"/>
                    <a:pt x="1527" y="189"/>
                  </a:cubicBezTo>
                  <a:cubicBezTo>
                    <a:pt x="1362" y="65"/>
                    <a:pt x="1119" y="1"/>
                    <a:pt x="871" y="1"/>
                  </a:cubicBezTo>
                  <a:close/>
                </a:path>
              </a:pathLst>
            </a:custGeom>
            <a:solidFill>
              <a:srgbClr val="2F1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89;p34"/>
            <p:cNvSpPr/>
            <p:nvPr/>
          </p:nvSpPr>
          <p:spPr>
            <a:xfrm flipV="1">
              <a:off x="7926083" y="1551090"/>
              <a:ext cx="81975" cy="49668"/>
            </a:xfrm>
            <a:custGeom>
              <a:avLst/>
              <a:gdLst/>
              <a:ahLst/>
              <a:cxnLst/>
              <a:rect l="l" t="t" r="r" b="b"/>
              <a:pathLst>
                <a:path w="1373" h="709" extrusionOk="0">
                  <a:moveTo>
                    <a:pt x="1288" y="1"/>
                  </a:moveTo>
                  <a:cubicBezTo>
                    <a:pt x="1264" y="1"/>
                    <a:pt x="1240" y="12"/>
                    <a:pt x="1225" y="37"/>
                  </a:cubicBezTo>
                  <a:cubicBezTo>
                    <a:pt x="1101" y="241"/>
                    <a:pt x="1030" y="440"/>
                    <a:pt x="770" y="509"/>
                  </a:cubicBezTo>
                  <a:cubicBezTo>
                    <a:pt x="723" y="522"/>
                    <a:pt x="677" y="527"/>
                    <a:pt x="634" y="527"/>
                  </a:cubicBezTo>
                  <a:cubicBezTo>
                    <a:pt x="432" y="527"/>
                    <a:pt x="273" y="405"/>
                    <a:pt x="102" y="288"/>
                  </a:cubicBezTo>
                  <a:cubicBezTo>
                    <a:pt x="94" y="282"/>
                    <a:pt x="84" y="280"/>
                    <a:pt x="75" y="280"/>
                  </a:cubicBezTo>
                  <a:cubicBezTo>
                    <a:pt x="38" y="280"/>
                    <a:pt x="0" y="317"/>
                    <a:pt x="15" y="355"/>
                  </a:cubicBezTo>
                  <a:lnTo>
                    <a:pt x="16" y="355"/>
                  </a:lnTo>
                  <a:cubicBezTo>
                    <a:pt x="117" y="600"/>
                    <a:pt x="357" y="709"/>
                    <a:pt x="607" y="709"/>
                  </a:cubicBezTo>
                  <a:cubicBezTo>
                    <a:pt x="979" y="709"/>
                    <a:pt x="1373" y="468"/>
                    <a:pt x="1363" y="75"/>
                  </a:cubicBezTo>
                  <a:cubicBezTo>
                    <a:pt x="1363" y="29"/>
                    <a:pt x="1326" y="1"/>
                    <a:pt x="1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90;p34"/>
            <p:cNvSpPr/>
            <p:nvPr/>
          </p:nvSpPr>
          <p:spPr>
            <a:xfrm>
              <a:off x="7830575" y="1309325"/>
              <a:ext cx="279825" cy="163400"/>
            </a:xfrm>
            <a:custGeom>
              <a:avLst/>
              <a:gdLst/>
              <a:ahLst/>
              <a:cxnLst/>
              <a:rect l="l" t="t" r="r" b="b"/>
              <a:pathLst>
                <a:path w="11193" h="6536" extrusionOk="0">
                  <a:moveTo>
                    <a:pt x="6593" y="0"/>
                  </a:moveTo>
                  <a:cubicBezTo>
                    <a:pt x="5947" y="0"/>
                    <a:pt x="5300" y="266"/>
                    <a:pt x="4856" y="736"/>
                  </a:cubicBezTo>
                  <a:cubicBezTo>
                    <a:pt x="4609" y="997"/>
                    <a:pt x="4425" y="1310"/>
                    <a:pt x="4196" y="1586"/>
                  </a:cubicBezTo>
                  <a:cubicBezTo>
                    <a:pt x="3969" y="1863"/>
                    <a:pt x="3676" y="2114"/>
                    <a:pt x="3323" y="2177"/>
                  </a:cubicBezTo>
                  <a:cubicBezTo>
                    <a:pt x="3259" y="2189"/>
                    <a:pt x="3195" y="2194"/>
                    <a:pt x="3131" y="2194"/>
                  </a:cubicBezTo>
                  <a:cubicBezTo>
                    <a:pt x="2772" y="2194"/>
                    <a:pt x="2416" y="2037"/>
                    <a:pt x="2056" y="1973"/>
                  </a:cubicBezTo>
                  <a:cubicBezTo>
                    <a:pt x="1950" y="1954"/>
                    <a:pt x="1842" y="1944"/>
                    <a:pt x="1733" y="1944"/>
                  </a:cubicBezTo>
                  <a:cubicBezTo>
                    <a:pt x="1127" y="1944"/>
                    <a:pt x="511" y="2237"/>
                    <a:pt x="258" y="2781"/>
                  </a:cubicBezTo>
                  <a:cubicBezTo>
                    <a:pt x="1" y="3339"/>
                    <a:pt x="190" y="4042"/>
                    <a:pt x="637" y="4464"/>
                  </a:cubicBezTo>
                  <a:cubicBezTo>
                    <a:pt x="1010" y="4816"/>
                    <a:pt x="1529" y="4983"/>
                    <a:pt x="2045" y="4983"/>
                  </a:cubicBezTo>
                  <a:cubicBezTo>
                    <a:pt x="2146" y="4983"/>
                    <a:pt x="2248" y="4976"/>
                    <a:pt x="2348" y="4964"/>
                  </a:cubicBezTo>
                  <a:cubicBezTo>
                    <a:pt x="2957" y="4886"/>
                    <a:pt x="3523" y="4596"/>
                    <a:pt x="4014" y="4226"/>
                  </a:cubicBezTo>
                  <a:cubicBezTo>
                    <a:pt x="4358" y="4568"/>
                    <a:pt x="4843" y="4741"/>
                    <a:pt x="5326" y="4741"/>
                  </a:cubicBezTo>
                  <a:cubicBezTo>
                    <a:pt x="5774" y="4741"/>
                    <a:pt x="6222" y="4592"/>
                    <a:pt x="6556" y="4293"/>
                  </a:cubicBezTo>
                  <a:cubicBezTo>
                    <a:pt x="6846" y="4035"/>
                    <a:pt x="7050" y="3690"/>
                    <a:pt x="7350" y="3443"/>
                  </a:cubicBezTo>
                  <a:cubicBezTo>
                    <a:pt x="7604" y="3236"/>
                    <a:pt x="7928" y="3108"/>
                    <a:pt x="8255" y="3108"/>
                  </a:cubicBezTo>
                  <a:cubicBezTo>
                    <a:pt x="8294" y="3108"/>
                    <a:pt x="8332" y="3110"/>
                    <a:pt x="8371" y="3113"/>
                  </a:cubicBezTo>
                  <a:cubicBezTo>
                    <a:pt x="8736" y="3149"/>
                    <a:pt x="9087" y="3362"/>
                    <a:pt x="9257" y="3688"/>
                  </a:cubicBezTo>
                  <a:cubicBezTo>
                    <a:pt x="9376" y="3915"/>
                    <a:pt x="9402" y="4177"/>
                    <a:pt x="9440" y="4431"/>
                  </a:cubicBezTo>
                  <a:cubicBezTo>
                    <a:pt x="9478" y="4684"/>
                    <a:pt x="9533" y="4947"/>
                    <a:pt x="9696" y="5146"/>
                  </a:cubicBezTo>
                  <a:cubicBezTo>
                    <a:pt x="9809" y="5286"/>
                    <a:pt x="9991" y="5382"/>
                    <a:pt x="10167" y="5382"/>
                  </a:cubicBezTo>
                  <a:cubicBezTo>
                    <a:pt x="10240" y="5382"/>
                    <a:pt x="10312" y="5366"/>
                    <a:pt x="10377" y="5329"/>
                  </a:cubicBezTo>
                  <a:lnTo>
                    <a:pt x="10377" y="5329"/>
                  </a:lnTo>
                  <a:cubicBezTo>
                    <a:pt x="10300" y="5610"/>
                    <a:pt x="10222" y="5912"/>
                    <a:pt x="10324" y="6185"/>
                  </a:cubicBezTo>
                  <a:cubicBezTo>
                    <a:pt x="10398" y="6383"/>
                    <a:pt x="10611" y="6535"/>
                    <a:pt x="10808" y="6535"/>
                  </a:cubicBezTo>
                  <a:cubicBezTo>
                    <a:pt x="10884" y="6535"/>
                    <a:pt x="10957" y="6513"/>
                    <a:pt x="11019" y="6463"/>
                  </a:cubicBezTo>
                  <a:cubicBezTo>
                    <a:pt x="11183" y="6331"/>
                    <a:pt x="11193" y="6090"/>
                    <a:pt x="11188" y="5880"/>
                  </a:cubicBezTo>
                  <a:cubicBezTo>
                    <a:pt x="11165" y="4936"/>
                    <a:pt x="11108" y="3990"/>
                    <a:pt x="10948" y="3058"/>
                  </a:cubicBezTo>
                  <a:cubicBezTo>
                    <a:pt x="10889" y="2715"/>
                    <a:pt x="10815" y="2369"/>
                    <a:pt x="10652" y="2062"/>
                  </a:cubicBezTo>
                  <a:cubicBezTo>
                    <a:pt x="10487" y="1754"/>
                    <a:pt x="10223" y="1486"/>
                    <a:pt x="9888" y="1389"/>
                  </a:cubicBezTo>
                  <a:cubicBezTo>
                    <a:pt x="9745" y="1348"/>
                    <a:pt x="9595" y="1316"/>
                    <a:pt x="9455" y="1316"/>
                  </a:cubicBezTo>
                  <a:cubicBezTo>
                    <a:pt x="9266" y="1316"/>
                    <a:pt x="9095" y="1373"/>
                    <a:pt x="8986" y="1541"/>
                  </a:cubicBezTo>
                  <a:cubicBezTo>
                    <a:pt x="8745" y="755"/>
                    <a:pt x="7911" y="247"/>
                    <a:pt x="7111" y="59"/>
                  </a:cubicBezTo>
                  <a:cubicBezTo>
                    <a:pt x="6941" y="20"/>
                    <a:pt x="6767" y="0"/>
                    <a:pt x="6593" y="0"/>
                  </a:cubicBezTo>
                  <a:close/>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91;p34"/>
            <p:cNvSpPr/>
            <p:nvPr/>
          </p:nvSpPr>
          <p:spPr>
            <a:xfrm>
              <a:off x="7902550" y="3524375"/>
              <a:ext cx="163925" cy="186525"/>
            </a:xfrm>
            <a:custGeom>
              <a:avLst/>
              <a:gdLst/>
              <a:ahLst/>
              <a:cxnLst/>
              <a:rect l="l" t="t" r="r" b="b"/>
              <a:pathLst>
                <a:path w="6557" h="7461" extrusionOk="0">
                  <a:moveTo>
                    <a:pt x="4666" y="0"/>
                  </a:moveTo>
                  <a:cubicBezTo>
                    <a:pt x="2823" y="0"/>
                    <a:pt x="0" y="16"/>
                    <a:pt x="0" y="16"/>
                  </a:cubicBezTo>
                  <a:lnTo>
                    <a:pt x="404" y="7460"/>
                  </a:lnTo>
                  <a:lnTo>
                    <a:pt x="6557" y="7460"/>
                  </a:lnTo>
                  <a:lnTo>
                    <a:pt x="6221" y="16"/>
                  </a:lnTo>
                  <a:cubicBezTo>
                    <a:pt x="6265" y="4"/>
                    <a:pt x="5588" y="0"/>
                    <a:pt x="4666"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92;p34"/>
            <p:cNvSpPr/>
            <p:nvPr/>
          </p:nvSpPr>
          <p:spPr>
            <a:xfrm>
              <a:off x="7843400" y="3455725"/>
              <a:ext cx="464025" cy="5100"/>
            </a:xfrm>
            <a:custGeom>
              <a:avLst/>
              <a:gdLst/>
              <a:ahLst/>
              <a:cxnLst/>
              <a:rect l="l" t="t" r="r" b="b"/>
              <a:pathLst>
                <a:path w="18561" h="204" extrusionOk="0">
                  <a:moveTo>
                    <a:pt x="7682" y="0"/>
                  </a:moveTo>
                  <a:cubicBezTo>
                    <a:pt x="5759" y="0"/>
                    <a:pt x="4039" y="21"/>
                    <a:pt x="2717" y="60"/>
                  </a:cubicBezTo>
                  <a:cubicBezTo>
                    <a:pt x="1877" y="85"/>
                    <a:pt x="1198" y="110"/>
                    <a:pt x="729" y="137"/>
                  </a:cubicBezTo>
                  <a:lnTo>
                    <a:pt x="189" y="170"/>
                  </a:lnTo>
                  <a:cubicBezTo>
                    <a:pt x="66" y="179"/>
                    <a:pt x="1" y="187"/>
                    <a:pt x="2" y="193"/>
                  </a:cubicBezTo>
                  <a:cubicBezTo>
                    <a:pt x="2" y="199"/>
                    <a:pt x="66" y="202"/>
                    <a:pt x="191" y="203"/>
                  </a:cubicBezTo>
                  <a:lnTo>
                    <a:pt x="731" y="202"/>
                  </a:lnTo>
                  <a:lnTo>
                    <a:pt x="2720" y="178"/>
                  </a:lnTo>
                  <a:cubicBezTo>
                    <a:pt x="3690" y="167"/>
                    <a:pt x="4874" y="162"/>
                    <a:pt x="6195" y="162"/>
                  </a:cubicBezTo>
                  <a:cubicBezTo>
                    <a:pt x="7160" y="162"/>
                    <a:pt x="8199" y="164"/>
                    <a:pt x="9280" y="170"/>
                  </a:cubicBezTo>
                  <a:cubicBezTo>
                    <a:pt x="10493" y="177"/>
                    <a:pt x="11652" y="182"/>
                    <a:pt x="12714" y="182"/>
                  </a:cubicBezTo>
                  <a:cubicBezTo>
                    <a:pt x="13896" y="182"/>
                    <a:pt x="14958" y="176"/>
                    <a:pt x="15843" y="161"/>
                  </a:cubicBezTo>
                  <a:cubicBezTo>
                    <a:pt x="16682" y="149"/>
                    <a:pt x="17362" y="133"/>
                    <a:pt x="17832" y="115"/>
                  </a:cubicBezTo>
                  <a:lnTo>
                    <a:pt x="18372" y="89"/>
                  </a:lnTo>
                  <a:cubicBezTo>
                    <a:pt x="18496" y="82"/>
                    <a:pt x="18560" y="76"/>
                    <a:pt x="18560" y="69"/>
                  </a:cubicBezTo>
                  <a:cubicBezTo>
                    <a:pt x="18560" y="64"/>
                    <a:pt x="18496" y="59"/>
                    <a:pt x="18371" y="56"/>
                  </a:cubicBezTo>
                  <a:lnTo>
                    <a:pt x="17830" y="50"/>
                  </a:lnTo>
                  <a:lnTo>
                    <a:pt x="15841" y="45"/>
                  </a:lnTo>
                  <a:lnTo>
                    <a:pt x="9280" y="5"/>
                  </a:lnTo>
                  <a:cubicBezTo>
                    <a:pt x="8735" y="2"/>
                    <a:pt x="8201" y="0"/>
                    <a:pt x="7682"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93;p34"/>
            <p:cNvSpPr/>
            <p:nvPr/>
          </p:nvSpPr>
          <p:spPr>
            <a:xfrm>
              <a:off x="7688650" y="1869125"/>
              <a:ext cx="614400" cy="4200"/>
            </a:xfrm>
            <a:custGeom>
              <a:avLst/>
              <a:gdLst/>
              <a:ahLst/>
              <a:cxnLst/>
              <a:rect l="l" t="t" r="r" b="b"/>
              <a:pathLst>
                <a:path w="24576" h="168" extrusionOk="0">
                  <a:moveTo>
                    <a:pt x="12289" y="1"/>
                  </a:moveTo>
                  <a:cubicBezTo>
                    <a:pt x="5501" y="1"/>
                    <a:pt x="0" y="38"/>
                    <a:pt x="0" y="84"/>
                  </a:cubicBezTo>
                  <a:cubicBezTo>
                    <a:pt x="0" y="129"/>
                    <a:pt x="5501" y="167"/>
                    <a:pt x="12289" y="167"/>
                  </a:cubicBezTo>
                  <a:cubicBezTo>
                    <a:pt x="19074" y="167"/>
                    <a:pt x="24576" y="129"/>
                    <a:pt x="24576" y="84"/>
                  </a:cubicBezTo>
                  <a:cubicBezTo>
                    <a:pt x="24576" y="38"/>
                    <a:pt x="19074" y="1"/>
                    <a:pt x="12289"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94;p34"/>
            <p:cNvSpPr/>
            <p:nvPr/>
          </p:nvSpPr>
          <p:spPr>
            <a:xfrm>
              <a:off x="7671550" y="1905075"/>
              <a:ext cx="648625" cy="4200"/>
            </a:xfrm>
            <a:custGeom>
              <a:avLst/>
              <a:gdLst/>
              <a:ahLst/>
              <a:cxnLst/>
              <a:rect l="l" t="t" r="r" b="b"/>
              <a:pathLst>
                <a:path w="25945" h="168" extrusionOk="0">
                  <a:moveTo>
                    <a:pt x="12974" y="1"/>
                  </a:moveTo>
                  <a:cubicBezTo>
                    <a:pt x="5807" y="1"/>
                    <a:pt x="0" y="37"/>
                    <a:pt x="0" y="84"/>
                  </a:cubicBezTo>
                  <a:cubicBezTo>
                    <a:pt x="0" y="130"/>
                    <a:pt x="5807" y="167"/>
                    <a:pt x="12974" y="167"/>
                  </a:cubicBezTo>
                  <a:cubicBezTo>
                    <a:pt x="20137" y="167"/>
                    <a:pt x="25945" y="130"/>
                    <a:pt x="25945" y="84"/>
                  </a:cubicBezTo>
                  <a:cubicBezTo>
                    <a:pt x="25945" y="37"/>
                    <a:pt x="20137" y="1"/>
                    <a:pt x="12974"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196;p33"/>
          <p:cNvSpPr txBox="1">
            <a:spLocks/>
          </p:cNvSpPr>
          <p:nvPr/>
        </p:nvSpPr>
        <p:spPr>
          <a:xfrm rot="20339034">
            <a:off x="-891179" y="2139666"/>
            <a:ext cx="17538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400"/>
              <a:buFont typeface="Chelsea Market"/>
              <a:buNone/>
              <a:defRPr sz="1400" b="0" i="0" u="none" strike="noStrike" cap="none">
                <a:solidFill>
                  <a:schemeClr val="accent1"/>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9pPr>
          </a:lstStyle>
          <a:p>
            <a:pPr algn="r"/>
            <a:r>
              <a:rPr lang="tr-TR" sz="6000" dirty="0" smtClean="0"/>
              <a:t>!</a:t>
            </a:r>
            <a:endParaRPr lang="tr-TR" sz="6000" dirty="0"/>
          </a:p>
        </p:txBody>
      </p:sp>
      <p:sp>
        <p:nvSpPr>
          <p:cNvPr id="92" name="Google Shape;196;p33"/>
          <p:cNvSpPr txBox="1">
            <a:spLocks/>
          </p:cNvSpPr>
          <p:nvPr/>
        </p:nvSpPr>
        <p:spPr>
          <a:xfrm rot="20339034">
            <a:off x="-738779" y="2292066"/>
            <a:ext cx="17538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400"/>
              <a:buFont typeface="Chelsea Market"/>
              <a:buNone/>
              <a:defRPr sz="1400" b="0" i="0" u="none" strike="noStrike" cap="none">
                <a:solidFill>
                  <a:schemeClr val="accent1"/>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9pPr>
          </a:lstStyle>
          <a:p>
            <a:pPr algn="r"/>
            <a:r>
              <a:rPr lang="tr-TR" sz="3000" dirty="0" smtClean="0"/>
              <a:t>!</a:t>
            </a:r>
            <a:endParaRPr lang="tr-TR" sz="3000" dirty="0"/>
          </a:p>
        </p:txBody>
      </p:sp>
    </p:spTree>
    <p:extLst>
      <p:ext uri="{BB962C8B-B14F-4D97-AF65-F5344CB8AC3E}">
        <p14:creationId xmlns:p14="http://schemas.microsoft.com/office/powerpoint/2010/main" val="333618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pic>
        <p:nvPicPr>
          <p:cNvPr id="1126" name="Google Shape;1126;p51"/>
          <p:cNvPicPr preferRelativeResize="0"/>
          <p:nvPr/>
        </p:nvPicPr>
        <p:blipFill rotWithShape="1">
          <a:blip r:embed="rId3">
            <a:alphaModFix/>
          </a:blip>
          <a:srcRect t="27272" r="41255"/>
          <a:stretch/>
        </p:blipFill>
        <p:spPr>
          <a:xfrm>
            <a:off x="-763651" y="1915443"/>
            <a:ext cx="5140502" cy="3293372"/>
          </a:xfrm>
          <a:prstGeom prst="rect">
            <a:avLst/>
          </a:prstGeom>
          <a:noFill/>
          <a:ln>
            <a:noFill/>
          </a:ln>
        </p:spPr>
      </p:pic>
      <p:sp>
        <p:nvSpPr>
          <p:cNvPr id="1129" name="Google Shape;1129;p51"/>
          <p:cNvSpPr txBox="1">
            <a:spLocks noGrp="1"/>
          </p:cNvSpPr>
          <p:nvPr>
            <p:ph type="title"/>
          </p:nvPr>
        </p:nvSpPr>
        <p:spPr>
          <a:xfrm flipH="1">
            <a:off x="2125749" y="76098"/>
            <a:ext cx="4899600" cy="126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4000" dirty="0" smtClean="0"/>
              <a:t>SINAV DE</a:t>
            </a:r>
            <a:r>
              <a:rPr lang="tr-TR" sz="4000" b="1" dirty="0" smtClean="0"/>
              <a:t>Ğ</a:t>
            </a:r>
            <a:r>
              <a:rPr lang="tr-TR" sz="4000" dirty="0" smtClean="0"/>
              <a:t>ERLERNDİRME</a:t>
            </a:r>
            <a:endParaRPr sz="4000" dirty="0"/>
          </a:p>
        </p:txBody>
      </p:sp>
      <p:pic>
        <p:nvPicPr>
          <p:cNvPr id="1130" name="Google Shape;1130;p51"/>
          <p:cNvPicPr preferRelativeResize="0"/>
          <p:nvPr/>
        </p:nvPicPr>
        <p:blipFill rotWithShape="1">
          <a:blip r:embed="rId4">
            <a:alphaModFix/>
          </a:blip>
          <a:srcRect l="29" r="29"/>
          <a:stretch/>
        </p:blipFill>
        <p:spPr>
          <a:xfrm>
            <a:off x="-223448" y="1401426"/>
            <a:ext cx="1302699" cy="2050475"/>
          </a:xfrm>
          <a:prstGeom prst="rect">
            <a:avLst/>
          </a:prstGeom>
          <a:noFill/>
          <a:ln>
            <a:noFill/>
          </a:ln>
        </p:spPr>
      </p:pic>
      <p:pic>
        <p:nvPicPr>
          <p:cNvPr id="1131" name="Google Shape;1131;p51"/>
          <p:cNvPicPr preferRelativeResize="0"/>
          <p:nvPr/>
        </p:nvPicPr>
        <p:blipFill>
          <a:blip r:embed="rId5">
            <a:alphaModFix/>
          </a:blip>
          <a:stretch>
            <a:fillRect/>
          </a:stretch>
        </p:blipFill>
        <p:spPr>
          <a:xfrm>
            <a:off x="8045100" y="262138"/>
            <a:ext cx="745445" cy="570202"/>
          </a:xfrm>
          <a:prstGeom prst="rect">
            <a:avLst/>
          </a:prstGeom>
          <a:noFill/>
          <a:ln>
            <a:noFill/>
          </a:ln>
        </p:spPr>
      </p:pic>
      <p:pic>
        <p:nvPicPr>
          <p:cNvPr id="1132" name="Google Shape;1132;p51"/>
          <p:cNvPicPr preferRelativeResize="0"/>
          <p:nvPr/>
        </p:nvPicPr>
        <p:blipFill>
          <a:blip r:embed="rId6">
            <a:alphaModFix/>
          </a:blip>
          <a:stretch>
            <a:fillRect/>
          </a:stretch>
        </p:blipFill>
        <p:spPr>
          <a:xfrm>
            <a:off x="1595375" y="4706652"/>
            <a:ext cx="422451" cy="436848"/>
          </a:xfrm>
          <a:prstGeom prst="rect">
            <a:avLst/>
          </a:prstGeom>
          <a:noFill/>
          <a:ln>
            <a:noFill/>
          </a:ln>
        </p:spPr>
      </p:pic>
      <p:pic>
        <p:nvPicPr>
          <p:cNvPr id="1133" name="Google Shape;1133;p51"/>
          <p:cNvPicPr preferRelativeResize="0"/>
          <p:nvPr/>
        </p:nvPicPr>
        <p:blipFill>
          <a:blip r:embed="rId7">
            <a:alphaModFix/>
          </a:blip>
          <a:stretch>
            <a:fillRect/>
          </a:stretch>
        </p:blipFill>
        <p:spPr>
          <a:xfrm>
            <a:off x="1063122" y="3451901"/>
            <a:ext cx="695900" cy="570200"/>
          </a:xfrm>
          <a:prstGeom prst="rect">
            <a:avLst/>
          </a:prstGeom>
          <a:noFill/>
          <a:ln>
            <a:noFill/>
          </a:ln>
        </p:spPr>
      </p:pic>
      <p:pic>
        <p:nvPicPr>
          <p:cNvPr id="1134" name="Google Shape;1134;p51"/>
          <p:cNvPicPr preferRelativeResize="0"/>
          <p:nvPr/>
        </p:nvPicPr>
        <p:blipFill>
          <a:blip r:embed="rId6">
            <a:alphaModFix/>
          </a:blip>
          <a:stretch>
            <a:fillRect/>
          </a:stretch>
        </p:blipFill>
        <p:spPr>
          <a:xfrm>
            <a:off x="53062" y="4269804"/>
            <a:ext cx="422451" cy="436848"/>
          </a:xfrm>
          <a:prstGeom prst="rect">
            <a:avLst/>
          </a:prstGeom>
          <a:noFill/>
          <a:ln>
            <a:noFill/>
          </a:ln>
        </p:spPr>
      </p:pic>
      <p:sp>
        <p:nvSpPr>
          <p:cNvPr id="14" name="Google Shape;273;p36"/>
          <p:cNvSpPr txBox="1">
            <a:spLocks/>
          </p:cNvSpPr>
          <p:nvPr/>
        </p:nvSpPr>
        <p:spPr>
          <a:xfrm flipH="1">
            <a:off x="1503451" y="1345098"/>
            <a:ext cx="6144197" cy="13589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b="1" i="1" dirty="0">
                <a:solidFill>
                  <a:srgbClr val="6B4038"/>
                </a:solidFill>
                <a:latin typeface="Calibri Light" panose="020F0302020204030204" pitchFamily="34" charset="0"/>
                <a:cs typeface="Calibri Light" panose="020F0302020204030204" pitchFamily="34" charset="0"/>
              </a:rPr>
              <a:t>ARA SINAVLAR (VİZE), YARIYIL SONU SINAVLARI (FİNAL) ve BÜTÜNLEME SINAVLARI</a:t>
            </a:r>
            <a:r>
              <a:rPr lang="tr-TR" sz="1600" dirty="0">
                <a:solidFill>
                  <a:srgbClr val="6B4038"/>
                </a:solidFill>
                <a:latin typeface="Calibri Light" panose="020F0302020204030204" pitchFamily="34" charset="0"/>
                <a:cs typeface="Calibri Light" panose="020F0302020204030204" pitchFamily="34" charset="0"/>
              </a:rPr>
              <a:t> yazılı, sözlü veya hem yazılı hem sözlü ve/veya uygulamalı olarak </a:t>
            </a:r>
            <a:r>
              <a:rPr lang="tr-TR" sz="1600" dirty="0" smtClean="0">
                <a:solidFill>
                  <a:srgbClr val="6B4038"/>
                </a:solidFill>
                <a:latin typeface="Calibri Light" panose="020F0302020204030204" pitchFamily="34" charset="0"/>
                <a:cs typeface="Calibri Light" panose="020F0302020204030204" pitchFamily="34" charset="0"/>
              </a:rPr>
              <a:t>yapılabilir. Belirlenen </a:t>
            </a:r>
            <a:r>
              <a:rPr lang="tr-TR" sz="1600" dirty="0">
                <a:solidFill>
                  <a:srgbClr val="6B4038"/>
                </a:solidFill>
                <a:latin typeface="Calibri Light" panose="020F0302020204030204" pitchFamily="34" charset="0"/>
                <a:cs typeface="Calibri Light" panose="020F0302020204030204" pitchFamily="34" charset="0"/>
              </a:rPr>
              <a:t>ilkelere göre yarıyıl içi/yıl sonu not ortalaması hesaplanır. </a:t>
            </a:r>
            <a:endParaRPr lang="tr-TR" sz="1600" dirty="0" smtClean="0">
              <a:solidFill>
                <a:srgbClr val="6B4038"/>
              </a:solidFill>
              <a:latin typeface="Calibri Light" panose="020F0302020204030204" pitchFamily="34" charset="0"/>
              <a:cs typeface="Calibri Light" panose="020F0302020204030204" pitchFamily="34" charset="0"/>
            </a:endParaRPr>
          </a:p>
          <a:p>
            <a:endParaRPr lang="tr-TR" sz="1600" dirty="0">
              <a:solidFill>
                <a:srgbClr val="6B4038"/>
              </a:solidFill>
              <a:latin typeface="Calibri Light" panose="020F0302020204030204" pitchFamily="34" charset="0"/>
              <a:cs typeface="Calibri Light" panose="020F0302020204030204" pitchFamily="34" charset="0"/>
            </a:endParaRPr>
          </a:p>
          <a:p>
            <a:r>
              <a:rPr lang="tr-TR" sz="1600" dirty="0" smtClean="0">
                <a:solidFill>
                  <a:srgbClr val="6B4038"/>
                </a:solidFill>
                <a:latin typeface="Calibri Light" panose="020F0302020204030204" pitchFamily="34" charset="0"/>
                <a:cs typeface="Calibri Light" panose="020F0302020204030204" pitchFamily="34" charset="0"/>
              </a:rPr>
              <a:t>Bir </a:t>
            </a:r>
            <a:r>
              <a:rPr lang="tr-TR" sz="1600" dirty="0">
                <a:solidFill>
                  <a:srgbClr val="6B4038"/>
                </a:solidFill>
                <a:latin typeface="Calibri Light" panose="020F0302020204030204" pitchFamily="34" charset="0"/>
                <a:cs typeface="Calibri Light" panose="020F0302020204030204" pitchFamily="34" charset="0"/>
              </a:rPr>
              <a:t>dersin </a:t>
            </a:r>
            <a:r>
              <a:rPr lang="tr-TR" sz="1600" b="1" dirty="0">
                <a:solidFill>
                  <a:srgbClr val="6B4038"/>
                </a:solidFill>
                <a:latin typeface="Calibri Light" panose="020F0302020204030204" pitchFamily="34" charset="0"/>
                <a:cs typeface="Calibri Light" panose="020F0302020204030204" pitchFamily="34" charset="0"/>
              </a:rPr>
              <a:t>ARA SINAVININ</a:t>
            </a:r>
            <a:r>
              <a:rPr lang="tr-TR" sz="1600" dirty="0">
                <a:solidFill>
                  <a:srgbClr val="6B4038"/>
                </a:solidFill>
                <a:latin typeface="Calibri Light" panose="020F0302020204030204" pitchFamily="34" charset="0"/>
                <a:cs typeface="Calibri Light" panose="020F0302020204030204" pitchFamily="34" charset="0"/>
              </a:rPr>
              <a:t> </a:t>
            </a:r>
            <a:r>
              <a:rPr lang="tr-TR" sz="1600" b="1" dirty="0">
                <a:solidFill>
                  <a:srgbClr val="6B4038"/>
                </a:solidFill>
                <a:latin typeface="Calibri Light" panose="020F0302020204030204" pitchFamily="34" charset="0"/>
                <a:cs typeface="Calibri Light" panose="020F0302020204030204" pitchFamily="34" charset="0"/>
              </a:rPr>
              <a:t>YARIYIL/YIL SONU HAM BAŞARI NOTUNA ETKİSİ </a:t>
            </a:r>
            <a:r>
              <a:rPr lang="tr-TR" sz="3200" b="1" dirty="0">
                <a:solidFill>
                  <a:srgbClr val="6B4038"/>
                </a:solidFill>
                <a:latin typeface="Calibri Light" panose="020F0302020204030204" pitchFamily="34" charset="0"/>
                <a:cs typeface="Calibri Light" panose="020F0302020204030204" pitchFamily="34" charset="0"/>
              </a:rPr>
              <a:t>% 40</a:t>
            </a:r>
            <a:r>
              <a:rPr lang="tr-TR" sz="1600" b="1" dirty="0">
                <a:solidFill>
                  <a:srgbClr val="6B4038"/>
                </a:solidFill>
                <a:latin typeface="Calibri Light" panose="020F0302020204030204" pitchFamily="34" charset="0"/>
                <a:cs typeface="Calibri Light" panose="020F0302020204030204" pitchFamily="34" charset="0"/>
              </a:rPr>
              <a:t>,</a:t>
            </a:r>
            <a:r>
              <a:rPr lang="tr-TR" sz="1600" dirty="0">
                <a:solidFill>
                  <a:srgbClr val="6B4038"/>
                </a:solidFill>
                <a:latin typeface="Calibri Light" panose="020F0302020204030204" pitchFamily="34" charset="0"/>
                <a:cs typeface="Calibri Light" panose="020F0302020204030204" pitchFamily="34" charset="0"/>
              </a:rPr>
              <a:t> </a:t>
            </a:r>
            <a:r>
              <a:rPr lang="tr-TR" sz="1600" b="1" dirty="0">
                <a:solidFill>
                  <a:srgbClr val="6B4038"/>
                </a:solidFill>
                <a:latin typeface="Calibri Light" panose="020F0302020204030204" pitchFamily="34" charset="0"/>
                <a:cs typeface="Calibri Light" panose="020F0302020204030204" pitchFamily="34" charset="0"/>
              </a:rPr>
              <a:t>YARIYIL/YIL SONU VEYA BÜTÜNLEME SINAVININ ETKİSİ DE % </a:t>
            </a:r>
            <a:r>
              <a:rPr lang="tr-TR" sz="3200" b="1" dirty="0">
                <a:solidFill>
                  <a:srgbClr val="6B4038"/>
                </a:solidFill>
                <a:latin typeface="Calibri Light" panose="020F0302020204030204" pitchFamily="34" charset="0"/>
                <a:cs typeface="Calibri Light" panose="020F0302020204030204" pitchFamily="34" charset="0"/>
              </a:rPr>
              <a:t>60’</a:t>
            </a:r>
            <a:r>
              <a:rPr lang="tr-TR" sz="1600" b="1" dirty="0">
                <a:solidFill>
                  <a:srgbClr val="6B4038"/>
                </a:solidFill>
                <a:latin typeface="Calibri Light" panose="020F0302020204030204" pitchFamily="34" charset="0"/>
                <a:cs typeface="Calibri Light" panose="020F0302020204030204" pitchFamily="34" charset="0"/>
              </a:rPr>
              <a:t>TIR</a:t>
            </a:r>
            <a:r>
              <a:rPr lang="tr-TR" sz="1600" dirty="0">
                <a:solidFill>
                  <a:srgbClr val="6B4038"/>
                </a:solidFill>
                <a:latin typeface="Calibri Light" panose="020F0302020204030204" pitchFamily="34" charset="0"/>
                <a:cs typeface="Calibri Light" panose="020F0302020204030204" pitchFamily="34" charset="0"/>
              </a:rPr>
              <a:t>. </a:t>
            </a:r>
            <a:endParaRPr lang="tr-TR" sz="1600" dirty="0" smtClean="0">
              <a:solidFill>
                <a:srgbClr val="6B4038"/>
              </a:solidFill>
              <a:latin typeface="Calibri Light" panose="020F0302020204030204" pitchFamily="34" charset="0"/>
              <a:cs typeface="Calibri Light" panose="020F0302020204030204" pitchFamily="34" charset="0"/>
            </a:endParaRPr>
          </a:p>
          <a:p>
            <a:endParaRPr lang="tr-TR" sz="1600" dirty="0">
              <a:solidFill>
                <a:srgbClr val="6B4038"/>
              </a:solidFill>
              <a:latin typeface="Calibri Light" panose="020F0302020204030204" pitchFamily="34" charset="0"/>
              <a:cs typeface="Calibri Light" panose="020F0302020204030204" pitchFamily="34" charset="0"/>
            </a:endParaRPr>
          </a:p>
        </p:txBody>
      </p:sp>
      <p:graphicFrame>
        <p:nvGraphicFramePr>
          <p:cNvPr id="20" name="Grafik 19"/>
          <p:cNvGraphicFramePr/>
          <p:nvPr>
            <p:extLst>
              <p:ext uri="{D42A27DB-BD31-4B8C-83A1-F6EECF244321}">
                <p14:modId xmlns:p14="http://schemas.microsoft.com/office/powerpoint/2010/main" val="1921813654"/>
              </p:ext>
            </p:extLst>
          </p:nvPr>
        </p:nvGraphicFramePr>
        <p:xfrm>
          <a:off x="7025349" y="2490107"/>
          <a:ext cx="3665204" cy="322595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846026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pic>
        <p:nvPicPr>
          <p:cNvPr id="1126" name="Google Shape;1126;p51"/>
          <p:cNvPicPr preferRelativeResize="0"/>
          <p:nvPr/>
        </p:nvPicPr>
        <p:blipFill rotWithShape="1">
          <a:blip r:embed="rId3">
            <a:alphaModFix/>
          </a:blip>
          <a:srcRect t="27272" r="41255"/>
          <a:stretch/>
        </p:blipFill>
        <p:spPr>
          <a:xfrm>
            <a:off x="-1066800" y="1633378"/>
            <a:ext cx="5140502" cy="3579773"/>
          </a:xfrm>
          <a:prstGeom prst="rect">
            <a:avLst/>
          </a:prstGeom>
          <a:noFill/>
          <a:ln>
            <a:noFill/>
          </a:ln>
        </p:spPr>
      </p:pic>
      <p:sp>
        <p:nvSpPr>
          <p:cNvPr id="1129" name="Google Shape;1129;p51"/>
          <p:cNvSpPr txBox="1">
            <a:spLocks noGrp="1"/>
          </p:cNvSpPr>
          <p:nvPr>
            <p:ph type="title"/>
          </p:nvPr>
        </p:nvSpPr>
        <p:spPr>
          <a:xfrm flipH="1">
            <a:off x="2125749" y="76098"/>
            <a:ext cx="4899600" cy="126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4000" dirty="0" smtClean="0"/>
              <a:t>SINAV DE</a:t>
            </a:r>
            <a:r>
              <a:rPr lang="tr-TR" sz="4000" b="1" dirty="0" smtClean="0"/>
              <a:t>Ğ</a:t>
            </a:r>
            <a:r>
              <a:rPr lang="tr-TR" sz="4000" dirty="0" smtClean="0"/>
              <a:t>ERLERNDİRME</a:t>
            </a:r>
            <a:endParaRPr sz="4000" dirty="0"/>
          </a:p>
        </p:txBody>
      </p:sp>
      <p:pic>
        <p:nvPicPr>
          <p:cNvPr id="1130" name="Google Shape;1130;p51"/>
          <p:cNvPicPr preferRelativeResize="0"/>
          <p:nvPr/>
        </p:nvPicPr>
        <p:blipFill rotWithShape="1">
          <a:blip r:embed="rId4">
            <a:alphaModFix/>
          </a:blip>
          <a:srcRect l="29" r="29"/>
          <a:stretch/>
        </p:blipFill>
        <p:spPr>
          <a:xfrm flipH="1">
            <a:off x="7766472" y="3601064"/>
            <a:ext cx="1302699" cy="2050475"/>
          </a:xfrm>
          <a:prstGeom prst="rect">
            <a:avLst/>
          </a:prstGeom>
          <a:noFill/>
          <a:ln>
            <a:noFill/>
          </a:ln>
        </p:spPr>
      </p:pic>
      <p:pic>
        <p:nvPicPr>
          <p:cNvPr id="1131" name="Google Shape;1131;p51"/>
          <p:cNvPicPr preferRelativeResize="0"/>
          <p:nvPr/>
        </p:nvPicPr>
        <p:blipFill>
          <a:blip r:embed="rId5">
            <a:alphaModFix/>
          </a:blip>
          <a:stretch>
            <a:fillRect/>
          </a:stretch>
        </p:blipFill>
        <p:spPr>
          <a:xfrm>
            <a:off x="7021027" y="4612537"/>
            <a:ext cx="745445" cy="570202"/>
          </a:xfrm>
          <a:prstGeom prst="rect">
            <a:avLst/>
          </a:prstGeom>
          <a:noFill/>
          <a:ln>
            <a:noFill/>
          </a:ln>
        </p:spPr>
      </p:pic>
      <p:pic>
        <p:nvPicPr>
          <p:cNvPr id="1132" name="Google Shape;1132;p51"/>
          <p:cNvPicPr preferRelativeResize="0"/>
          <p:nvPr/>
        </p:nvPicPr>
        <p:blipFill>
          <a:blip r:embed="rId6">
            <a:alphaModFix/>
          </a:blip>
          <a:stretch>
            <a:fillRect/>
          </a:stretch>
        </p:blipFill>
        <p:spPr>
          <a:xfrm>
            <a:off x="944025" y="3382640"/>
            <a:ext cx="422451" cy="436848"/>
          </a:xfrm>
          <a:prstGeom prst="rect">
            <a:avLst/>
          </a:prstGeom>
          <a:noFill/>
          <a:ln>
            <a:noFill/>
          </a:ln>
        </p:spPr>
      </p:pic>
      <p:pic>
        <p:nvPicPr>
          <p:cNvPr id="1133" name="Google Shape;1133;p51"/>
          <p:cNvPicPr preferRelativeResize="0"/>
          <p:nvPr/>
        </p:nvPicPr>
        <p:blipFill>
          <a:blip r:embed="rId7">
            <a:alphaModFix/>
          </a:blip>
          <a:stretch>
            <a:fillRect/>
          </a:stretch>
        </p:blipFill>
        <p:spPr>
          <a:xfrm>
            <a:off x="53062" y="2096291"/>
            <a:ext cx="695900" cy="570200"/>
          </a:xfrm>
          <a:prstGeom prst="rect">
            <a:avLst/>
          </a:prstGeom>
          <a:noFill/>
          <a:ln>
            <a:noFill/>
          </a:ln>
        </p:spPr>
      </p:pic>
      <p:pic>
        <p:nvPicPr>
          <p:cNvPr id="1134" name="Google Shape;1134;p51"/>
          <p:cNvPicPr preferRelativeResize="0"/>
          <p:nvPr/>
        </p:nvPicPr>
        <p:blipFill>
          <a:blip r:embed="rId6">
            <a:alphaModFix/>
          </a:blip>
          <a:stretch>
            <a:fillRect/>
          </a:stretch>
        </p:blipFill>
        <p:spPr>
          <a:xfrm>
            <a:off x="53062" y="4269804"/>
            <a:ext cx="422451" cy="436848"/>
          </a:xfrm>
          <a:prstGeom prst="rect">
            <a:avLst/>
          </a:prstGeom>
          <a:noFill/>
          <a:ln>
            <a:noFill/>
          </a:ln>
        </p:spPr>
      </p:pic>
      <p:sp>
        <p:nvSpPr>
          <p:cNvPr id="14" name="Google Shape;273;p36"/>
          <p:cNvSpPr txBox="1">
            <a:spLocks/>
          </p:cNvSpPr>
          <p:nvPr/>
        </p:nvSpPr>
        <p:spPr>
          <a:xfrm flipH="1">
            <a:off x="1663700" y="1452718"/>
            <a:ext cx="6601962" cy="13589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a:solidFill>
                  <a:srgbClr val="6B4038"/>
                </a:solidFill>
                <a:latin typeface="Calibri Light" panose="020F0302020204030204" pitchFamily="34" charset="0"/>
                <a:cs typeface="Calibri Light" panose="020F0302020204030204" pitchFamily="34" charset="0"/>
              </a:rPr>
              <a:t>Bir dersin yarıyıl/yıl sonu veya bütünleme sınavına girmeyen veya girdiği halde sınavdan yarıyıl/yıl sonu sınav limiti (YSSL) altında not alan öğrenciler başarısız kabul edilir ve başarı notu olarak doğrudan </a:t>
            </a:r>
            <a:r>
              <a:rPr lang="tr-TR" sz="1600" b="1" dirty="0">
                <a:solidFill>
                  <a:srgbClr val="6B4038"/>
                </a:solidFill>
                <a:latin typeface="Calibri Light" panose="020F0302020204030204" pitchFamily="34" charset="0"/>
                <a:cs typeface="Calibri Light" panose="020F0302020204030204" pitchFamily="34" charset="0"/>
              </a:rPr>
              <a:t>(FF) notu verilir</a:t>
            </a:r>
            <a:r>
              <a:rPr lang="tr-TR" sz="1600" dirty="0">
                <a:solidFill>
                  <a:srgbClr val="6B4038"/>
                </a:solidFill>
                <a:latin typeface="Calibri Light" panose="020F0302020204030204" pitchFamily="34" charset="0"/>
                <a:cs typeface="Calibri Light" panose="020F0302020204030204" pitchFamily="34" charset="0"/>
              </a:rPr>
              <a:t>. </a:t>
            </a:r>
            <a:endParaRPr lang="tr-TR" sz="1600" dirty="0" smtClean="0">
              <a:solidFill>
                <a:srgbClr val="6B4038"/>
              </a:solidFill>
              <a:latin typeface="Calibri Light" panose="020F0302020204030204" pitchFamily="34" charset="0"/>
              <a:cs typeface="Calibri Light" panose="020F0302020204030204" pitchFamily="34" charset="0"/>
            </a:endParaRPr>
          </a:p>
          <a:p>
            <a:endParaRPr lang="tr-TR" sz="1600" dirty="0" smtClean="0">
              <a:solidFill>
                <a:srgbClr val="6B4038"/>
              </a:solidFill>
              <a:latin typeface="Calibri Light" panose="020F0302020204030204" pitchFamily="34" charset="0"/>
              <a:cs typeface="Calibri Light" panose="020F0302020204030204" pitchFamily="34" charset="0"/>
            </a:endParaRPr>
          </a:p>
          <a:p>
            <a:r>
              <a:rPr lang="tr-TR" sz="1600" dirty="0" smtClean="0">
                <a:solidFill>
                  <a:srgbClr val="6B4038"/>
                </a:solidFill>
                <a:latin typeface="Calibri Light" panose="020F0302020204030204" pitchFamily="34" charset="0"/>
                <a:cs typeface="Calibri Light" panose="020F0302020204030204" pitchFamily="34" charset="0"/>
              </a:rPr>
              <a:t>Almış </a:t>
            </a:r>
            <a:r>
              <a:rPr lang="tr-TR" sz="1600" dirty="0">
                <a:solidFill>
                  <a:srgbClr val="6B4038"/>
                </a:solidFill>
                <a:latin typeface="Calibri Light" panose="020F0302020204030204" pitchFamily="34" charset="0"/>
                <a:cs typeface="Calibri Light" panose="020F0302020204030204" pitchFamily="34" charset="0"/>
              </a:rPr>
              <a:t>oldukları ders veya derslerin yarıyıl/yıl sonu sınavına girme hakkı elde ettiği halde sınava giremeyen veya girdiği halde </a:t>
            </a:r>
            <a:r>
              <a:rPr lang="tr-TR" sz="1600" b="1" dirty="0">
                <a:solidFill>
                  <a:srgbClr val="6B4038"/>
                </a:solidFill>
                <a:latin typeface="Calibri Light" panose="020F0302020204030204" pitchFamily="34" charset="0"/>
                <a:cs typeface="Calibri Light" panose="020F0302020204030204" pitchFamily="34" charset="0"/>
              </a:rPr>
              <a:t>(FF), (FD)</a:t>
            </a:r>
            <a:r>
              <a:rPr lang="tr-TR" sz="1600" dirty="0">
                <a:solidFill>
                  <a:srgbClr val="6B4038"/>
                </a:solidFill>
                <a:latin typeface="Calibri Light" panose="020F0302020204030204" pitchFamily="34" charset="0"/>
                <a:cs typeface="Calibri Light" panose="020F0302020204030204" pitchFamily="34" charset="0"/>
              </a:rPr>
              <a:t> alarak başarısız olan öğrenciler bu derslerden </a:t>
            </a:r>
            <a:r>
              <a:rPr lang="tr-TR" sz="1600" b="1" dirty="0">
                <a:solidFill>
                  <a:srgbClr val="6B4038"/>
                </a:solidFill>
                <a:latin typeface="Calibri Light" panose="020F0302020204030204" pitchFamily="34" charset="0"/>
                <a:cs typeface="Calibri Light" panose="020F0302020204030204" pitchFamily="34" charset="0"/>
              </a:rPr>
              <a:t>bütünleme</a:t>
            </a:r>
            <a:r>
              <a:rPr lang="tr-TR" sz="1600" dirty="0">
                <a:solidFill>
                  <a:srgbClr val="6B4038"/>
                </a:solidFill>
                <a:latin typeface="Calibri Light" panose="020F0302020204030204" pitchFamily="34" charset="0"/>
                <a:cs typeface="Calibri Light" panose="020F0302020204030204" pitchFamily="34" charset="0"/>
              </a:rPr>
              <a:t> sınavına girebilir.</a:t>
            </a:r>
          </a:p>
          <a:p>
            <a:endParaRPr lang="tr-TR" sz="1600" dirty="0" smtClean="0">
              <a:solidFill>
                <a:srgbClr val="6B4038"/>
              </a:solidFill>
              <a:latin typeface="Calibri Light" panose="020F0302020204030204" pitchFamily="34" charset="0"/>
              <a:cs typeface="Calibri Light" panose="020F0302020204030204" pitchFamily="34" charset="0"/>
            </a:endParaRPr>
          </a:p>
          <a:p>
            <a:r>
              <a:rPr lang="tr-TR" sz="1600" dirty="0" smtClean="0">
                <a:solidFill>
                  <a:srgbClr val="6B4038"/>
                </a:solidFill>
                <a:latin typeface="Calibri Light" panose="020F0302020204030204" pitchFamily="34" charset="0"/>
                <a:cs typeface="Calibri Light" panose="020F0302020204030204" pitchFamily="34" charset="0"/>
              </a:rPr>
              <a:t>Dönem </a:t>
            </a:r>
            <a:r>
              <a:rPr lang="tr-TR" sz="1600" dirty="0">
                <a:solidFill>
                  <a:srgbClr val="6B4038"/>
                </a:solidFill>
                <a:latin typeface="Calibri Light" panose="020F0302020204030204" pitchFamily="34" charset="0"/>
                <a:cs typeface="Calibri Light" panose="020F0302020204030204" pitchFamily="34" charset="0"/>
              </a:rPr>
              <a:t>içi proje, bitirme çalışmaları, staj, öğretmenlik uygulamaları ile yaz öğretiminde alınan derslere bütünleme sınav hakkı verilmez</a:t>
            </a:r>
            <a:r>
              <a:rPr lang="tr-TR" dirty="0"/>
              <a:t>. </a:t>
            </a:r>
          </a:p>
        </p:txBody>
      </p:sp>
    </p:spTree>
    <p:extLst>
      <p:ext uri="{BB962C8B-B14F-4D97-AF65-F5344CB8AC3E}">
        <p14:creationId xmlns:p14="http://schemas.microsoft.com/office/powerpoint/2010/main" val="3530803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5"/>
          <p:cNvPicPr preferRelativeResize="0"/>
          <p:nvPr/>
        </p:nvPicPr>
        <p:blipFill rotWithShape="1">
          <a:blip r:embed="rId3">
            <a:alphaModFix/>
          </a:blip>
          <a:srcRect l="2920" r="-2920"/>
          <a:stretch/>
        </p:blipFill>
        <p:spPr>
          <a:xfrm rot="10800000">
            <a:off x="-2" y="123"/>
            <a:ext cx="9144002" cy="5143377"/>
          </a:xfrm>
          <a:prstGeom prst="rect">
            <a:avLst/>
          </a:prstGeom>
          <a:noFill/>
          <a:ln>
            <a:noFill/>
          </a:ln>
        </p:spPr>
      </p:pic>
      <p:sp>
        <p:nvSpPr>
          <p:cNvPr id="224" name="Google Shape;224;p35"/>
          <p:cNvSpPr txBox="1">
            <a:spLocks noGrp="1"/>
          </p:cNvSpPr>
          <p:nvPr>
            <p:ph type="ctrTitle"/>
          </p:nvPr>
        </p:nvSpPr>
        <p:spPr>
          <a:xfrm flipH="1">
            <a:off x="2322600" y="479442"/>
            <a:ext cx="3779262" cy="577800"/>
          </a:xfrm>
          <a:prstGeom prst="rect">
            <a:avLst/>
          </a:prstGeom>
        </p:spPr>
        <p:txBody>
          <a:bodyPr spcFirstLastPara="1" wrap="square" lIns="91425" tIns="91425" rIns="91425" bIns="91425" anchor="b" anchorCtr="0">
            <a:noAutofit/>
          </a:bodyPr>
          <a:lstStyle/>
          <a:p>
            <a:pPr lvl="0"/>
            <a:r>
              <a:rPr lang="tr-TR" b="1" dirty="0"/>
              <a:t>MAZERET</a:t>
            </a:r>
            <a:r>
              <a:rPr lang="tr-TR" dirty="0" smtClean="0"/>
              <a:t>:</a:t>
            </a:r>
            <a:endParaRPr lang="tr-TR" dirty="0"/>
          </a:p>
        </p:txBody>
      </p:sp>
      <p:pic>
        <p:nvPicPr>
          <p:cNvPr id="228" name="Google Shape;228;p35"/>
          <p:cNvPicPr preferRelativeResize="0"/>
          <p:nvPr/>
        </p:nvPicPr>
        <p:blipFill>
          <a:blip r:embed="rId4">
            <a:alphaModFix/>
          </a:blip>
          <a:stretch>
            <a:fillRect/>
          </a:stretch>
        </p:blipFill>
        <p:spPr>
          <a:xfrm>
            <a:off x="8420100" y="2556463"/>
            <a:ext cx="630649" cy="925024"/>
          </a:xfrm>
          <a:prstGeom prst="rect">
            <a:avLst/>
          </a:prstGeom>
          <a:noFill/>
          <a:ln>
            <a:noFill/>
          </a:ln>
        </p:spPr>
      </p:pic>
      <p:pic>
        <p:nvPicPr>
          <p:cNvPr id="229" name="Google Shape;229;p35"/>
          <p:cNvPicPr preferRelativeResize="0"/>
          <p:nvPr/>
        </p:nvPicPr>
        <p:blipFill>
          <a:blip r:embed="rId5">
            <a:alphaModFix/>
          </a:blip>
          <a:stretch>
            <a:fillRect/>
          </a:stretch>
        </p:blipFill>
        <p:spPr>
          <a:xfrm>
            <a:off x="661983" y="785268"/>
            <a:ext cx="711124" cy="543948"/>
          </a:xfrm>
          <a:prstGeom prst="rect">
            <a:avLst/>
          </a:prstGeom>
          <a:noFill/>
          <a:ln>
            <a:noFill/>
          </a:ln>
        </p:spPr>
      </p:pic>
      <p:pic>
        <p:nvPicPr>
          <p:cNvPr id="230" name="Google Shape;230;p35"/>
          <p:cNvPicPr preferRelativeResize="0"/>
          <p:nvPr/>
        </p:nvPicPr>
        <p:blipFill rotWithShape="1">
          <a:blip r:embed="rId6">
            <a:alphaModFix/>
          </a:blip>
          <a:srcRect l="25070" r="-25070"/>
          <a:stretch/>
        </p:blipFill>
        <p:spPr>
          <a:xfrm>
            <a:off x="7820800" y="348420"/>
            <a:ext cx="422451" cy="436848"/>
          </a:xfrm>
          <a:prstGeom prst="rect">
            <a:avLst/>
          </a:prstGeom>
          <a:noFill/>
          <a:ln>
            <a:noFill/>
          </a:ln>
        </p:spPr>
      </p:pic>
      <p:pic>
        <p:nvPicPr>
          <p:cNvPr id="231" name="Google Shape;231;p35"/>
          <p:cNvPicPr preferRelativeResize="0"/>
          <p:nvPr/>
        </p:nvPicPr>
        <p:blipFill>
          <a:blip r:embed="rId5">
            <a:alphaModFix/>
          </a:blip>
          <a:stretch>
            <a:fillRect/>
          </a:stretch>
        </p:blipFill>
        <p:spPr>
          <a:xfrm>
            <a:off x="183107" y="1073814"/>
            <a:ext cx="711124" cy="543948"/>
          </a:xfrm>
          <a:prstGeom prst="rect">
            <a:avLst/>
          </a:prstGeom>
          <a:noFill/>
          <a:ln>
            <a:noFill/>
          </a:ln>
        </p:spPr>
      </p:pic>
      <p:pic>
        <p:nvPicPr>
          <p:cNvPr id="232" name="Google Shape;232;p35"/>
          <p:cNvPicPr preferRelativeResize="0"/>
          <p:nvPr/>
        </p:nvPicPr>
        <p:blipFill rotWithShape="1">
          <a:blip r:embed="rId6">
            <a:alphaModFix/>
          </a:blip>
          <a:srcRect l="25070" r="-25070"/>
          <a:stretch/>
        </p:blipFill>
        <p:spPr>
          <a:xfrm>
            <a:off x="1373107" y="4424753"/>
            <a:ext cx="422451" cy="436848"/>
          </a:xfrm>
          <a:prstGeom prst="rect">
            <a:avLst/>
          </a:prstGeom>
          <a:noFill/>
          <a:ln>
            <a:noFill/>
          </a:ln>
        </p:spPr>
      </p:pic>
      <p:sp>
        <p:nvSpPr>
          <p:cNvPr id="11" name="Google Shape;273;p36"/>
          <p:cNvSpPr txBox="1">
            <a:spLocks/>
          </p:cNvSpPr>
          <p:nvPr/>
        </p:nvSpPr>
        <p:spPr>
          <a:xfrm flipH="1">
            <a:off x="1641289" y="1073814"/>
            <a:ext cx="6601962" cy="13589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a:solidFill>
                  <a:srgbClr val="6B4038"/>
                </a:solidFill>
                <a:latin typeface="Calibri Light" panose="020F0302020204030204" pitchFamily="34" charset="0"/>
                <a:cs typeface="Calibri Light" panose="020F0302020204030204" pitchFamily="34" charset="0"/>
              </a:rPr>
              <a:t>Birim yönetim kurulları tarafından kabul edilen haklı ve geçerli nedenlerden ya da sağlık raporu ile belgelediği sorunlarından dolayı ara sınava giremeyen öğrencilere mazeretinin bitim tarihini izleyen </a:t>
            </a:r>
            <a:r>
              <a:rPr lang="tr-TR" sz="1600" b="1" dirty="0">
                <a:solidFill>
                  <a:srgbClr val="6B4038"/>
                </a:solidFill>
                <a:latin typeface="Calibri Light" panose="020F0302020204030204" pitchFamily="34" charset="0"/>
                <a:cs typeface="Calibri Light" panose="020F0302020204030204" pitchFamily="34" charset="0"/>
              </a:rPr>
              <a:t>EN GEÇ YEDİ İŞ GÜNÜ </a:t>
            </a:r>
            <a:r>
              <a:rPr lang="tr-TR" sz="1600" dirty="0">
                <a:solidFill>
                  <a:srgbClr val="6B4038"/>
                </a:solidFill>
                <a:latin typeface="Calibri Light" panose="020F0302020204030204" pitchFamily="34" charset="0"/>
                <a:cs typeface="Calibri Light" panose="020F0302020204030204" pitchFamily="34" charset="0"/>
              </a:rPr>
              <a:t>içinde kayıtlı oldukları birime başvurmaları koşulu ile mazeret sınav hakkı verilebilir</a:t>
            </a:r>
            <a:r>
              <a:rPr lang="tr-TR" sz="1600" dirty="0" smtClean="0">
                <a:solidFill>
                  <a:srgbClr val="6B4038"/>
                </a:solidFill>
                <a:latin typeface="Calibri Light" panose="020F0302020204030204" pitchFamily="34" charset="0"/>
                <a:cs typeface="Calibri Light" panose="020F0302020204030204" pitchFamily="34" charset="0"/>
              </a:rPr>
              <a:t>.</a:t>
            </a:r>
          </a:p>
          <a:p>
            <a:endParaRPr lang="tr-TR" sz="1600" dirty="0">
              <a:solidFill>
                <a:srgbClr val="6B4038"/>
              </a:solidFill>
              <a:latin typeface="Calibri Light" panose="020F0302020204030204" pitchFamily="34" charset="0"/>
              <a:cs typeface="Calibri Light" panose="020F0302020204030204" pitchFamily="34" charset="0"/>
            </a:endParaRPr>
          </a:p>
          <a:p>
            <a:r>
              <a:rPr lang="tr-TR" sz="1600" dirty="0" smtClean="0">
                <a:solidFill>
                  <a:srgbClr val="6B4038"/>
                </a:solidFill>
                <a:latin typeface="Calibri Light" panose="020F0302020204030204" pitchFamily="34" charset="0"/>
                <a:cs typeface="Calibri Light" panose="020F0302020204030204" pitchFamily="34" charset="0"/>
              </a:rPr>
              <a:t> </a:t>
            </a:r>
            <a:r>
              <a:rPr lang="tr-TR" sz="1600" dirty="0">
                <a:solidFill>
                  <a:srgbClr val="6B4038"/>
                </a:solidFill>
                <a:latin typeface="Calibri Light" panose="020F0302020204030204" pitchFamily="34" charset="0"/>
                <a:cs typeface="Calibri Light" panose="020F0302020204030204" pitchFamily="34" charset="0"/>
              </a:rPr>
              <a:t>Yarıyıl/yıl sonu sınavları, bütünleme sınavları ve ek sınavlar için öğrenciye mazeret sınavı hakkı verilmez.</a:t>
            </a:r>
          </a:p>
        </p:txBody>
      </p:sp>
      <p:sp>
        <p:nvSpPr>
          <p:cNvPr id="12" name="Google Shape;196;p33"/>
          <p:cNvSpPr txBox="1">
            <a:spLocks/>
          </p:cNvSpPr>
          <p:nvPr/>
        </p:nvSpPr>
        <p:spPr>
          <a:xfrm rot="20339034">
            <a:off x="45278" y="2736730"/>
            <a:ext cx="17538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400"/>
              <a:buFont typeface="Chelsea Market"/>
              <a:buNone/>
              <a:defRPr sz="1400" b="0" i="0" u="none" strike="noStrike" cap="none">
                <a:solidFill>
                  <a:schemeClr val="accent1"/>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9pPr>
          </a:lstStyle>
          <a:p>
            <a:pPr algn="r"/>
            <a:r>
              <a:rPr lang="tr-TR" sz="6000" dirty="0" smtClean="0"/>
              <a:t>!</a:t>
            </a:r>
            <a:endParaRPr lang="tr-TR" sz="6000" dirty="0"/>
          </a:p>
        </p:txBody>
      </p:sp>
      <p:pic>
        <p:nvPicPr>
          <p:cNvPr id="13" name="Google Shape;340;p40"/>
          <p:cNvPicPr preferRelativeResize="0"/>
          <p:nvPr/>
        </p:nvPicPr>
        <p:blipFill>
          <a:blip r:embed="rId7">
            <a:alphaModFix/>
          </a:blip>
          <a:stretch>
            <a:fillRect/>
          </a:stretch>
        </p:blipFill>
        <p:spPr>
          <a:xfrm>
            <a:off x="4061075" y="4316534"/>
            <a:ext cx="627366" cy="554226"/>
          </a:xfrm>
          <a:prstGeom prst="rect">
            <a:avLst/>
          </a:prstGeom>
          <a:noFill/>
          <a:ln>
            <a:noFill/>
          </a:ln>
        </p:spPr>
      </p:pic>
    </p:spTree>
    <p:extLst>
      <p:ext uri="{BB962C8B-B14F-4D97-AF65-F5344CB8AC3E}">
        <p14:creationId xmlns:p14="http://schemas.microsoft.com/office/powerpoint/2010/main" val="309916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7" name="Google Shape;197;p33"/>
          <p:cNvPicPr preferRelativeResize="0"/>
          <p:nvPr/>
        </p:nvPicPr>
        <p:blipFill rotWithShape="1">
          <a:blip r:embed="rId3">
            <a:alphaModFix/>
          </a:blip>
          <a:srcRect/>
          <a:stretch/>
        </p:blipFill>
        <p:spPr>
          <a:xfrm>
            <a:off x="3" y="3"/>
            <a:ext cx="9144002" cy="5143333"/>
          </a:xfrm>
          <a:prstGeom prst="rect">
            <a:avLst/>
          </a:prstGeom>
          <a:noFill/>
          <a:ln>
            <a:noFill/>
          </a:ln>
        </p:spPr>
      </p:pic>
      <p:sp>
        <p:nvSpPr>
          <p:cNvPr id="196" name="Google Shape;196;p33"/>
          <p:cNvSpPr txBox="1">
            <a:spLocks noGrp="1"/>
          </p:cNvSpPr>
          <p:nvPr>
            <p:ph type="title" idx="2"/>
          </p:nvPr>
        </p:nvSpPr>
        <p:spPr>
          <a:xfrm>
            <a:off x="3896487" y="1413403"/>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01</a:t>
            </a:r>
            <a:endParaRPr dirty="0"/>
          </a:p>
        </p:txBody>
      </p:sp>
      <p:sp>
        <p:nvSpPr>
          <p:cNvPr id="198" name="Google Shape;198;p33"/>
          <p:cNvSpPr txBox="1">
            <a:spLocks noGrp="1"/>
          </p:cNvSpPr>
          <p:nvPr>
            <p:ph type="ctrTitle"/>
          </p:nvPr>
        </p:nvSpPr>
        <p:spPr>
          <a:xfrm>
            <a:off x="5861050" y="1398604"/>
            <a:ext cx="2408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dirty="0" smtClean="0"/>
              <a:t>ÜNİVERSİTE</a:t>
            </a:r>
            <a:endParaRPr dirty="0"/>
          </a:p>
        </p:txBody>
      </p:sp>
      <p:sp>
        <p:nvSpPr>
          <p:cNvPr id="199" name="Google Shape;199;p33"/>
          <p:cNvSpPr txBox="1">
            <a:spLocks noGrp="1"/>
          </p:cNvSpPr>
          <p:nvPr>
            <p:ph type="subTitle" idx="1"/>
          </p:nvPr>
        </p:nvSpPr>
        <p:spPr>
          <a:xfrm>
            <a:off x="0" y="3746781"/>
            <a:ext cx="5299436" cy="1371436"/>
          </a:xfrm>
          <a:prstGeom prst="rect">
            <a:avLst/>
          </a:prstGeom>
        </p:spPr>
        <p:txBody>
          <a:bodyPr spcFirstLastPara="1" wrap="square" lIns="91425" tIns="91425" rIns="91425" bIns="91425" anchor="t" anchorCtr="0">
            <a:noAutofit/>
          </a:bodyPr>
          <a:lstStyle/>
          <a:p>
            <a:r>
              <a:rPr lang="tr-TR" b="1" dirty="0" smtClean="0">
                <a:latin typeface="Calibri Light" panose="020F0302020204030204" pitchFamily="34" charset="0"/>
                <a:cs typeface="Calibri Light" panose="020F0302020204030204" pitchFamily="34" charset="0"/>
              </a:rPr>
              <a:t>	</a:t>
            </a:r>
            <a:r>
              <a:rPr lang="tr-TR" dirty="0" smtClean="0">
                <a:latin typeface="Calibri Light" panose="020F0302020204030204" pitchFamily="34" charset="0"/>
                <a:cs typeface="Calibri Light" panose="020F0302020204030204" pitchFamily="34" charset="0"/>
              </a:rPr>
              <a:t> </a:t>
            </a:r>
            <a:r>
              <a:rPr lang="tr-TR" sz="1600" dirty="0">
                <a:latin typeface="Calibri Light" panose="020F0302020204030204" pitchFamily="34" charset="0"/>
                <a:cs typeface="Calibri Light" panose="020F0302020204030204" pitchFamily="34" charset="0"/>
              </a:rPr>
              <a:t>Bilimsel özerkliğe ve kamu tüzelkişiliğine sahip yüksek düzeyde eğitim - öğretim, bilimsel araştırma, yayın ve danışmanlık yapan; fakülte, enstitü, yüksekokul ve benzeri kuruluş ve birimlerden oluşan bir yükseköğretim kurumudur.</a:t>
            </a:r>
          </a:p>
        </p:txBody>
      </p:sp>
      <p:cxnSp>
        <p:nvCxnSpPr>
          <p:cNvPr id="200" name="Google Shape;200;p33"/>
          <p:cNvCxnSpPr/>
          <p:nvPr/>
        </p:nvCxnSpPr>
        <p:spPr>
          <a:xfrm>
            <a:off x="5782525" y="1373028"/>
            <a:ext cx="0" cy="658550"/>
          </a:xfrm>
          <a:prstGeom prst="straightConnector1">
            <a:avLst/>
          </a:prstGeom>
          <a:noFill/>
          <a:ln w="28575" cap="flat" cmpd="sng">
            <a:solidFill>
              <a:schemeClr val="accent2"/>
            </a:solidFill>
            <a:prstDash val="dash"/>
            <a:round/>
            <a:headEnd type="none" w="med" len="med"/>
            <a:tailEnd type="none" w="med" len="med"/>
          </a:ln>
        </p:spPr>
      </p:cxnSp>
      <p:pic>
        <p:nvPicPr>
          <p:cNvPr id="202" name="Google Shape;202;p33"/>
          <p:cNvPicPr preferRelativeResize="0"/>
          <p:nvPr/>
        </p:nvPicPr>
        <p:blipFill>
          <a:blip r:embed="rId4">
            <a:alphaModFix/>
          </a:blip>
          <a:stretch>
            <a:fillRect/>
          </a:stretch>
        </p:blipFill>
        <p:spPr>
          <a:xfrm>
            <a:off x="335527" y="917179"/>
            <a:ext cx="621574" cy="911698"/>
          </a:xfrm>
          <a:prstGeom prst="rect">
            <a:avLst/>
          </a:prstGeom>
          <a:noFill/>
          <a:ln>
            <a:noFill/>
          </a:ln>
        </p:spPr>
      </p:pic>
      <p:pic>
        <p:nvPicPr>
          <p:cNvPr id="203" name="Google Shape;203;p33"/>
          <p:cNvPicPr preferRelativeResize="0"/>
          <p:nvPr/>
        </p:nvPicPr>
        <p:blipFill>
          <a:blip r:embed="rId5">
            <a:alphaModFix/>
          </a:blip>
          <a:stretch>
            <a:fillRect/>
          </a:stretch>
        </p:blipFill>
        <p:spPr>
          <a:xfrm>
            <a:off x="5018200" y="2250105"/>
            <a:ext cx="842850" cy="690600"/>
          </a:xfrm>
          <a:prstGeom prst="rect">
            <a:avLst/>
          </a:prstGeom>
          <a:noFill/>
          <a:ln>
            <a:noFill/>
          </a:ln>
        </p:spPr>
      </p:pic>
      <p:pic>
        <p:nvPicPr>
          <p:cNvPr id="204" name="Google Shape;204;p33"/>
          <p:cNvPicPr preferRelativeResize="0"/>
          <p:nvPr/>
        </p:nvPicPr>
        <p:blipFill>
          <a:blip r:embed="rId6">
            <a:alphaModFix/>
          </a:blip>
          <a:stretch>
            <a:fillRect/>
          </a:stretch>
        </p:blipFill>
        <p:spPr>
          <a:xfrm>
            <a:off x="7982725" y="2846526"/>
            <a:ext cx="1244652" cy="1991051"/>
          </a:xfrm>
          <a:prstGeom prst="rect">
            <a:avLst/>
          </a:prstGeom>
          <a:noFill/>
          <a:ln>
            <a:noFill/>
          </a:ln>
        </p:spPr>
      </p:pic>
      <p:pic>
        <p:nvPicPr>
          <p:cNvPr id="205" name="Google Shape;205;p33"/>
          <p:cNvPicPr preferRelativeResize="0"/>
          <p:nvPr/>
        </p:nvPicPr>
        <p:blipFill>
          <a:blip r:embed="rId7">
            <a:alphaModFix/>
          </a:blip>
          <a:stretch>
            <a:fillRect/>
          </a:stretch>
        </p:blipFill>
        <p:spPr>
          <a:xfrm>
            <a:off x="167227" y="2963271"/>
            <a:ext cx="958175" cy="732928"/>
          </a:xfrm>
          <a:prstGeom prst="rect">
            <a:avLst/>
          </a:prstGeom>
          <a:noFill/>
          <a:ln>
            <a:noFill/>
          </a:ln>
        </p:spPr>
      </p:pic>
      <p:pic>
        <p:nvPicPr>
          <p:cNvPr id="206" name="Google Shape;206;p33"/>
          <p:cNvPicPr preferRelativeResize="0"/>
          <p:nvPr/>
        </p:nvPicPr>
        <p:blipFill rotWithShape="1">
          <a:blip r:embed="rId8">
            <a:alphaModFix/>
          </a:blip>
          <a:srcRect l="25070" r="-25070"/>
          <a:stretch/>
        </p:blipFill>
        <p:spPr>
          <a:xfrm>
            <a:off x="7674400" y="604445"/>
            <a:ext cx="422451" cy="436848"/>
          </a:xfrm>
          <a:prstGeom prst="rect">
            <a:avLst/>
          </a:prstGeom>
          <a:noFill/>
          <a:ln>
            <a:noFill/>
          </a:ln>
        </p:spPr>
      </p:pic>
      <p:pic>
        <p:nvPicPr>
          <p:cNvPr id="3" name="Resim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11639">
            <a:off x="5413969" y="3209544"/>
            <a:ext cx="3782731" cy="2144272"/>
          </a:xfrm>
          <a:prstGeom prst="rect">
            <a:avLst/>
          </a:prstGeom>
        </p:spPr>
      </p:pic>
    </p:spTree>
    <p:extLst>
      <p:ext uri="{BB962C8B-B14F-4D97-AF65-F5344CB8AC3E}">
        <p14:creationId xmlns:p14="http://schemas.microsoft.com/office/powerpoint/2010/main" val="3951681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pic>
        <p:nvPicPr>
          <p:cNvPr id="1159" name="Google Shape;1159;p53"/>
          <p:cNvPicPr preferRelativeResize="0"/>
          <p:nvPr/>
        </p:nvPicPr>
        <p:blipFill rotWithShape="1">
          <a:blip r:embed="rId3">
            <a:alphaModFix/>
          </a:blip>
          <a:srcRect l="-2377" r="54063" b="47935"/>
          <a:stretch/>
        </p:blipFill>
        <p:spPr>
          <a:xfrm>
            <a:off x="-201025" y="-442262"/>
            <a:ext cx="4167145" cy="2525772"/>
          </a:xfrm>
          <a:prstGeom prst="rect">
            <a:avLst/>
          </a:prstGeom>
          <a:noFill/>
          <a:ln>
            <a:noFill/>
          </a:ln>
        </p:spPr>
      </p:pic>
      <p:sp>
        <p:nvSpPr>
          <p:cNvPr id="1163" name="Google Shape;1163;p53"/>
          <p:cNvSpPr txBox="1">
            <a:spLocks noGrp="1"/>
          </p:cNvSpPr>
          <p:nvPr>
            <p:ph type="ctrTitle"/>
          </p:nvPr>
        </p:nvSpPr>
        <p:spPr>
          <a:xfrm flipH="1">
            <a:off x="2012131" y="566820"/>
            <a:ext cx="6062951" cy="900900"/>
          </a:xfrm>
          <a:prstGeom prst="rect">
            <a:avLst/>
          </a:prstGeom>
        </p:spPr>
        <p:txBody>
          <a:bodyPr spcFirstLastPara="1" wrap="square" lIns="91425" tIns="91425" rIns="91425" bIns="91425" anchor="t" anchorCtr="0">
            <a:noAutofit/>
          </a:bodyPr>
          <a:lstStyle/>
          <a:p>
            <a:r>
              <a:rPr lang="tr-TR" b="1" dirty="0"/>
              <a:t>DÖNEM SONU BAŞARI NOTLARI: </a:t>
            </a:r>
            <a:endParaRPr lang="tr-TR" dirty="0"/>
          </a:p>
        </p:txBody>
      </p:sp>
      <p:pic>
        <p:nvPicPr>
          <p:cNvPr id="1173" name="Google Shape;1173;p53"/>
          <p:cNvPicPr preferRelativeResize="0"/>
          <p:nvPr/>
        </p:nvPicPr>
        <p:blipFill>
          <a:blip r:embed="rId4">
            <a:alphaModFix/>
          </a:blip>
          <a:stretch>
            <a:fillRect/>
          </a:stretch>
        </p:blipFill>
        <p:spPr>
          <a:xfrm>
            <a:off x="8424000" y="3474383"/>
            <a:ext cx="422451" cy="436848"/>
          </a:xfrm>
          <a:prstGeom prst="rect">
            <a:avLst/>
          </a:prstGeom>
          <a:noFill/>
          <a:ln>
            <a:noFill/>
          </a:ln>
        </p:spPr>
      </p:pic>
      <p:pic>
        <p:nvPicPr>
          <p:cNvPr id="1175" name="Google Shape;1175;p53"/>
          <p:cNvPicPr preferRelativeResize="0"/>
          <p:nvPr/>
        </p:nvPicPr>
        <p:blipFill>
          <a:blip r:embed="rId5">
            <a:alphaModFix/>
          </a:blip>
          <a:stretch>
            <a:fillRect/>
          </a:stretch>
        </p:blipFill>
        <p:spPr>
          <a:xfrm>
            <a:off x="8424000" y="4495380"/>
            <a:ext cx="695900" cy="570200"/>
          </a:xfrm>
          <a:prstGeom prst="rect">
            <a:avLst/>
          </a:prstGeom>
          <a:noFill/>
          <a:ln>
            <a:noFill/>
          </a:ln>
        </p:spPr>
      </p:pic>
      <p:sp>
        <p:nvSpPr>
          <p:cNvPr id="92" name="Google Shape;196;p33"/>
          <p:cNvSpPr txBox="1">
            <a:spLocks/>
          </p:cNvSpPr>
          <p:nvPr/>
        </p:nvSpPr>
        <p:spPr>
          <a:xfrm rot="20339034">
            <a:off x="-738779" y="2292066"/>
            <a:ext cx="17538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400"/>
              <a:buFont typeface="Chelsea Market"/>
              <a:buNone/>
              <a:defRPr sz="1400" b="0" i="0" u="none" strike="noStrike" cap="none">
                <a:solidFill>
                  <a:schemeClr val="accent1"/>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9pPr>
          </a:lstStyle>
          <a:p>
            <a:pPr algn="r"/>
            <a:endParaRPr lang="tr-TR" sz="3000" dirty="0"/>
          </a:p>
        </p:txBody>
      </p:sp>
      <p:graphicFrame>
        <p:nvGraphicFramePr>
          <p:cNvPr id="2" name="Tablo 1"/>
          <p:cNvGraphicFramePr>
            <a:graphicFrameLocks noGrp="1"/>
          </p:cNvGraphicFramePr>
          <p:nvPr>
            <p:extLst>
              <p:ext uri="{D42A27DB-BD31-4B8C-83A1-F6EECF244321}">
                <p14:modId xmlns:p14="http://schemas.microsoft.com/office/powerpoint/2010/main" val="692108528"/>
              </p:ext>
            </p:extLst>
          </p:nvPr>
        </p:nvGraphicFramePr>
        <p:xfrm>
          <a:off x="2012131" y="1201510"/>
          <a:ext cx="6178140" cy="3687090"/>
        </p:xfrm>
        <a:graphic>
          <a:graphicData uri="http://schemas.openxmlformats.org/drawingml/2006/table">
            <a:tbl>
              <a:tblPr firstRow="1" firstCol="1" bandRow="1">
                <a:tableStyleId>{5C22544A-7EE6-4342-B048-85BDC9FD1C3A}</a:tableStyleId>
              </a:tblPr>
              <a:tblGrid>
                <a:gridCol w="2059380">
                  <a:extLst>
                    <a:ext uri="{9D8B030D-6E8A-4147-A177-3AD203B41FA5}">
                      <a16:colId xmlns:a16="http://schemas.microsoft.com/office/drawing/2014/main" val="3243781622"/>
                    </a:ext>
                  </a:extLst>
                </a:gridCol>
                <a:gridCol w="2059380">
                  <a:extLst>
                    <a:ext uri="{9D8B030D-6E8A-4147-A177-3AD203B41FA5}">
                      <a16:colId xmlns:a16="http://schemas.microsoft.com/office/drawing/2014/main" val="1211325721"/>
                    </a:ext>
                  </a:extLst>
                </a:gridCol>
                <a:gridCol w="2059380">
                  <a:extLst>
                    <a:ext uri="{9D8B030D-6E8A-4147-A177-3AD203B41FA5}">
                      <a16:colId xmlns:a16="http://schemas.microsoft.com/office/drawing/2014/main" val="3890265324"/>
                    </a:ext>
                  </a:extLst>
                </a:gridCol>
              </a:tblGrid>
              <a:tr h="368709">
                <a:tc>
                  <a:txBody>
                    <a:bodyPr/>
                    <a:lstStyle/>
                    <a:p>
                      <a:pPr algn="ctr">
                        <a:lnSpc>
                          <a:spcPct val="115000"/>
                        </a:lnSpc>
                        <a:spcAft>
                          <a:spcPts val="0"/>
                        </a:spcAft>
                      </a:pPr>
                      <a:r>
                        <a:rPr lang="tr-TR" sz="1400" dirty="0">
                          <a:effectLst/>
                          <a:latin typeface="Calibri Light" panose="020F0302020204030204" pitchFamily="34" charset="0"/>
                          <a:cs typeface="Calibri Light" panose="020F0302020204030204" pitchFamily="34" charset="0"/>
                        </a:rPr>
                        <a:t>Başarı Derecesi</a:t>
                      </a:r>
                      <a:endParaRPr lang="tr-TR" sz="14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solidFill>
                      <a:srgbClr val="96BACF"/>
                    </a:solidFill>
                  </a:tcPr>
                </a:tc>
                <a:tc>
                  <a:txBody>
                    <a:bodyPr/>
                    <a:lstStyle/>
                    <a:p>
                      <a:pPr algn="ctr">
                        <a:lnSpc>
                          <a:spcPct val="115000"/>
                        </a:lnSpc>
                        <a:spcAft>
                          <a:spcPts val="0"/>
                        </a:spcAft>
                      </a:pPr>
                      <a:r>
                        <a:rPr lang="tr-TR" sz="1400" dirty="0">
                          <a:effectLst/>
                          <a:latin typeface="Calibri Light" panose="020F0302020204030204" pitchFamily="34" charset="0"/>
                          <a:cs typeface="Calibri Light" panose="020F0302020204030204" pitchFamily="34" charset="0"/>
                        </a:rPr>
                        <a:t>Harf Notu </a:t>
                      </a:r>
                      <a:endParaRPr lang="tr-TR" sz="14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solidFill>
                      <a:srgbClr val="96BACF"/>
                    </a:solidFill>
                  </a:tcPr>
                </a:tc>
                <a:tc>
                  <a:txBody>
                    <a:bodyPr/>
                    <a:lstStyle/>
                    <a:p>
                      <a:pPr algn="ctr">
                        <a:lnSpc>
                          <a:spcPct val="115000"/>
                        </a:lnSpc>
                        <a:spcAft>
                          <a:spcPts val="0"/>
                        </a:spcAft>
                      </a:pPr>
                      <a:r>
                        <a:rPr lang="tr-TR" sz="1400" dirty="0">
                          <a:effectLst/>
                          <a:latin typeface="Calibri Light" panose="020F0302020204030204" pitchFamily="34" charset="0"/>
                          <a:cs typeface="Calibri Light" panose="020F0302020204030204" pitchFamily="34" charset="0"/>
                        </a:rPr>
                        <a:t>Ağırlık Katsayısı</a:t>
                      </a:r>
                      <a:endParaRPr lang="tr-TR" sz="14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solidFill>
                      <a:srgbClr val="96BACF"/>
                    </a:solidFill>
                  </a:tcPr>
                </a:tc>
                <a:extLst>
                  <a:ext uri="{0D108BD9-81ED-4DB2-BD59-A6C34878D82A}">
                    <a16:rowId xmlns:a16="http://schemas.microsoft.com/office/drawing/2014/main" val="1437598872"/>
                  </a:ext>
                </a:extLst>
              </a:tr>
              <a:tr h="368709">
                <a:tc>
                  <a:txBody>
                    <a:bodyPr/>
                    <a:lstStyle/>
                    <a:p>
                      <a:pPr algn="ctr">
                        <a:lnSpc>
                          <a:spcPct val="115000"/>
                        </a:lnSpc>
                        <a:spcAft>
                          <a:spcPts val="0"/>
                        </a:spcAft>
                      </a:pPr>
                      <a:r>
                        <a:rPr lang="tr-TR" sz="1400" dirty="0">
                          <a:effectLst/>
                          <a:latin typeface="Calibri Light" panose="020F0302020204030204" pitchFamily="34" charset="0"/>
                          <a:cs typeface="Calibri Light" panose="020F0302020204030204" pitchFamily="34" charset="0"/>
                        </a:rPr>
                        <a:t>Mükemmel</a:t>
                      </a:r>
                      <a:endParaRPr lang="tr-TR" sz="14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dirty="0">
                          <a:solidFill>
                            <a:srgbClr val="6B4038"/>
                          </a:solidFill>
                          <a:effectLst/>
                          <a:latin typeface="Calibri Light" panose="020F0302020204030204" pitchFamily="34" charset="0"/>
                          <a:cs typeface="Calibri Light" panose="020F0302020204030204" pitchFamily="34" charset="0"/>
                        </a:rPr>
                        <a:t>AA</a:t>
                      </a:r>
                      <a:endParaRPr lang="tr-TR" sz="1400" b="1" dirty="0">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a:solidFill>
                            <a:srgbClr val="6B4038"/>
                          </a:solidFill>
                          <a:effectLst/>
                          <a:latin typeface="Calibri Light" panose="020F0302020204030204" pitchFamily="34" charset="0"/>
                          <a:cs typeface="Calibri Light" panose="020F0302020204030204" pitchFamily="34" charset="0"/>
                        </a:rPr>
                        <a:t>4.00</a:t>
                      </a:r>
                      <a:endParaRPr lang="tr-TR" sz="1400" b="1">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2158095090"/>
                  </a:ext>
                </a:extLst>
              </a:tr>
              <a:tr h="368709">
                <a:tc>
                  <a:txBody>
                    <a:bodyPr/>
                    <a:lstStyle/>
                    <a:p>
                      <a:pPr algn="ctr">
                        <a:lnSpc>
                          <a:spcPct val="115000"/>
                        </a:lnSpc>
                        <a:spcAft>
                          <a:spcPts val="0"/>
                        </a:spcAft>
                      </a:pPr>
                      <a:r>
                        <a:rPr lang="tr-TR" sz="1400">
                          <a:effectLst/>
                          <a:latin typeface="Calibri Light" panose="020F0302020204030204" pitchFamily="34" charset="0"/>
                          <a:cs typeface="Calibri Light" panose="020F0302020204030204" pitchFamily="34" charset="0"/>
                        </a:rPr>
                        <a:t>Pekiyi</a:t>
                      </a:r>
                      <a:endParaRPr lang="tr-TR"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dirty="0">
                          <a:solidFill>
                            <a:srgbClr val="6B4038"/>
                          </a:solidFill>
                          <a:effectLst/>
                          <a:latin typeface="Calibri Light" panose="020F0302020204030204" pitchFamily="34" charset="0"/>
                          <a:cs typeface="Calibri Light" panose="020F0302020204030204" pitchFamily="34" charset="0"/>
                        </a:rPr>
                        <a:t>BA</a:t>
                      </a:r>
                      <a:endParaRPr lang="tr-TR" sz="1400" b="1" dirty="0">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a:solidFill>
                            <a:srgbClr val="6B4038"/>
                          </a:solidFill>
                          <a:effectLst/>
                          <a:latin typeface="Calibri Light" panose="020F0302020204030204" pitchFamily="34" charset="0"/>
                          <a:cs typeface="Calibri Light" panose="020F0302020204030204" pitchFamily="34" charset="0"/>
                        </a:rPr>
                        <a:t>3.50</a:t>
                      </a:r>
                      <a:endParaRPr lang="tr-TR" sz="1400" b="1">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3882885700"/>
                  </a:ext>
                </a:extLst>
              </a:tr>
              <a:tr h="368709">
                <a:tc>
                  <a:txBody>
                    <a:bodyPr/>
                    <a:lstStyle/>
                    <a:p>
                      <a:pPr algn="ctr">
                        <a:lnSpc>
                          <a:spcPct val="115000"/>
                        </a:lnSpc>
                        <a:spcAft>
                          <a:spcPts val="0"/>
                        </a:spcAft>
                      </a:pPr>
                      <a:r>
                        <a:rPr lang="tr-TR" sz="1400">
                          <a:effectLst/>
                          <a:latin typeface="Calibri Light" panose="020F0302020204030204" pitchFamily="34" charset="0"/>
                          <a:cs typeface="Calibri Light" panose="020F0302020204030204" pitchFamily="34" charset="0"/>
                        </a:rPr>
                        <a:t>İyi</a:t>
                      </a:r>
                      <a:endParaRPr lang="tr-TR"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dirty="0">
                          <a:solidFill>
                            <a:srgbClr val="6B4038"/>
                          </a:solidFill>
                          <a:effectLst/>
                          <a:latin typeface="Calibri Light" panose="020F0302020204030204" pitchFamily="34" charset="0"/>
                          <a:cs typeface="Calibri Light" panose="020F0302020204030204" pitchFamily="34" charset="0"/>
                        </a:rPr>
                        <a:t>BB</a:t>
                      </a:r>
                      <a:endParaRPr lang="tr-TR" sz="1400" b="1" dirty="0">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dirty="0">
                          <a:solidFill>
                            <a:srgbClr val="6B4038"/>
                          </a:solidFill>
                          <a:effectLst/>
                          <a:latin typeface="Calibri Light" panose="020F0302020204030204" pitchFamily="34" charset="0"/>
                          <a:cs typeface="Calibri Light" panose="020F0302020204030204" pitchFamily="34" charset="0"/>
                        </a:rPr>
                        <a:t>3.00</a:t>
                      </a:r>
                      <a:endParaRPr lang="tr-TR" sz="1400" b="1" dirty="0">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3286226285"/>
                  </a:ext>
                </a:extLst>
              </a:tr>
              <a:tr h="368709">
                <a:tc>
                  <a:txBody>
                    <a:bodyPr/>
                    <a:lstStyle/>
                    <a:p>
                      <a:pPr algn="ctr">
                        <a:lnSpc>
                          <a:spcPct val="115000"/>
                        </a:lnSpc>
                        <a:spcAft>
                          <a:spcPts val="0"/>
                        </a:spcAft>
                      </a:pPr>
                      <a:r>
                        <a:rPr lang="tr-TR" sz="1400">
                          <a:effectLst/>
                          <a:latin typeface="Calibri Light" panose="020F0302020204030204" pitchFamily="34" charset="0"/>
                          <a:cs typeface="Calibri Light" panose="020F0302020204030204" pitchFamily="34" charset="0"/>
                        </a:rPr>
                        <a:t>Orta</a:t>
                      </a:r>
                      <a:endParaRPr lang="tr-TR"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dirty="0">
                          <a:solidFill>
                            <a:srgbClr val="6B4038"/>
                          </a:solidFill>
                          <a:effectLst/>
                          <a:latin typeface="Calibri Light" panose="020F0302020204030204" pitchFamily="34" charset="0"/>
                          <a:cs typeface="Calibri Light" panose="020F0302020204030204" pitchFamily="34" charset="0"/>
                        </a:rPr>
                        <a:t>CB</a:t>
                      </a:r>
                      <a:endParaRPr lang="tr-TR" sz="1400" b="1" dirty="0">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dirty="0">
                          <a:solidFill>
                            <a:srgbClr val="6B4038"/>
                          </a:solidFill>
                          <a:effectLst/>
                          <a:latin typeface="Calibri Light" panose="020F0302020204030204" pitchFamily="34" charset="0"/>
                          <a:cs typeface="Calibri Light" panose="020F0302020204030204" pitchFamily="34" charset="0"/>
                        </a:rPr>
                        <a:t>2.50</a:t>
                      </a:r>
                      <a:endParaRPr lang="tr-TR" sz="1400" b="1" dirty="0">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217311095"/>
                  </a:ext>
                </a:extLst>
              </a:tr>
              <a:tr h="368709">
                <a:tc>
                  <a:txBody>
                    <a:bodyPr/>
                    <a:lstStyle/>
                    <a:p>
                      <a:pPr algn="ctr">
                        <a:lnSpc>
                          <a:spcPct val="115000"/>
                        </a:lnSpc>
                        <a:spcAft>
                          <a:spcPts val="0"/>
                        </a:spcAft>
                      </a:pPr>
                      <a:r>
                        <a:rPr lang="tr-TR" sz="1400">
                          <a:effectLst/>
                          <a:latin typeface="Calibri Light" panose="020F0302020204030204" pitchFamily="34" charset="0"/>
                          <a:cs typeface="Calibri Light" panose="020F0302020204030204" pitchFamily="34" charset="0"/>
                        </a:rPr>
                        <a:t>Geçer</a:t>
                      </a:r>
                      <a:endParaRPr lang="tr-TR"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a:solidFill>
                            <a:srgbClr val="6B4038"/>
                          </a:solidFill>
                          <a:effectLst/>
                          <a:latin typeface="Calibri Light" panose="020F0302020204030204" pitchFamily="34" charset="0"/>
                          <a:cs typeface="Calibri Light" panose="020F0302020204030204" pitchFamily="34" charset="0"/>
                        </a:rPr>
                        <a:t>CC</a:t>
                      </a:r>
                      <a:endParaRPr lang="tr-TR" sz="1400" b="1">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dirty="0">
                          <a:solidFill>
                            <a:srgbClr val="6B4038"/>
                          </a:solidFill>
                          <a:effectLst/>
                          <a:latin typeface="Calibri Light" panose="020F0302020204030204" pitchFamily="34" charset="0"/>
                          <a:cs typeface="Calibri Light" panose="020F0302020204030204" pitchFamily="34" charset="0"/>
                        </a:rPr>
                        <a:t>2.00</a:t>
                      </a:r>
                      <a:endParaRPr lang="tr-TR" sz="1400" b="1" dirty="0">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3283841813"/>
                  </a:ext>
                </a:extLst>
              </a:tr>
              <a:tr h="368709">
                <a:tc>
                  <a:txBody>
                    <a:bodyPr/>
                    <a:lstStyle/>
                    <a:p>
                      <a:pPr algn="ctr">
                        <a:lnSpc>
                          <a:spcPct val="115000"/>
                        </a:lnSpc>
                        <a:spcAft>
                          <a:spcPts val="0"/>
                        </a:spcAft>
                      </a:pPr>
                      <a:r>
                        <a:rPr lang="tr-TR" sz="1400">
                          <a:effectLst/>
                          <a:latin typeface="Calibri Light" panose="020F0302020204030204" pitchFamily="34" charset="0"/>
                          <a:cs typeface="Calibri Light" panose="020F0302020204030204" pitchFamily="34" charset="0"/>
                        </a:rPr>
                        <a:t>Koşullu Geçer</a:t>
                      </a:r>
                      <a:endParaRPr lang="tr-TR"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a:solidFill>
                            <a:srgbClr val="6B4038"/>
                          </a:solidFill>
                          <a:effectLst/>
                          <a:latin typeface="Calibri Light" panose="020F0302020204030204" pitchFamily="34" charset="0"/>
                          <a:cs typeface="Calibri Light" panose="020F0302020204030204" pitchFamily="34" charset="0"/>
                        </a:rPr>
                        <a:t>DC</a:t>
                      </a:r>
                      <a:endParaRPr lang="tr-TR" sz="1400" b="1">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dirty="0">
                          <a:solidFill>
                            <a:srgbClr val="6B4038"/>
                          </a:solidFill>
                          <a:effectLst/>
                          <a:latin typeface="Calibri Light" panose="020F0302020204030204" pitchFamily="34" charset="0"/>
                          <a:cs typeface="Calibri Light" panose="020F0302020204030204" pitchFamily="34" charset="0"/>
                        </a:rPr>
                        <a:t>1.50</a:t>
                      </a:r>
                      <a:endParaRPr lang="tr-TR" sz="1400" b="1" dirty="0">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3799461025"/>
                  </a:ext>
                </a:extLst>
              </a:tr>
              <a:tr h="368709">
                <a:tc>
                  <a:txBody>
                    <a:bodyPr/>
                    <a:lstStyle/>
                    <a:p>
                      <a:pPr algn="ctr">
                        <a:lnSpc>
                          <a:spcPct val="115000"/>
                        </a:lnSpc>
                        <a:spcAft>
                          <a:spcPts val="0"/>
                        </a:spcAft>
                      </a:pPr>
                      <a:r>
                        <a:rPr lang="tr-TR" sz="1400">
                          <a:effectLst/>
                          <a:latin typeface="Calibri Light" panose="020F0302020204030204" pitchFamily="34" charset="0"/>
                          <a:cs typeface="Calibri Light" panose="020F0302020204030204" pitchFamily="34" charset="0"/>
                        </a:rPr>
                        <a:t>Koşullu Geçer</a:t>
                      </a:r>
                      <a:endParaRPr lang="tr-TR"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a:solidFill>
                            <a:srgbClr val="6B4038"/>
                          </a:solidFill>
                          <a:effectLst/>
                          <a:latin typeface="Calibri Light" panose="020F0302020204030204" pitchFamily="34" charset="0"/>
                          <a:cs typeface="Calibri Light" panose="020F0302020204030204" pitchFamily="34" charset="0"/>
                        </a:rPr>
                        <a:t>DD</a:t>
                      </a:r>
                      <a:endParaRPr lang="tr-TR" sz="1400" b="1">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dirty="0">
                          <a:solidFill>
                            <a:srgbClr val="6B4038"/>
                          </a:solidFill>
                          <a:effectLst/>
                          <a:latin typeface="Calibri Light" panose="020F0302020204030204" pitchFamily="34" charset="0"/>
                          <a:cs typeface="Calibri Light" panose="020F0302020204030204" pitchFamily="34" charset="0"/>
                        </a:rPr>
                        <a:t>1.00</a:t>
                      </a:r>
                      <a:endParaRPr lang="tr-TR" sz="1400" b="1" dirty="0">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1036384415"/>
                  </a:ext>
                </a:extLst>
              </a:tr>
              <a:tr h="368709">
                <a:tc>
                  <a:txBody>
                    <a:bodyPr/>
                    <a:lstStyle/>
                    <a:p>
                      <a:pPr algn="ctr">
                        <a:lnSpc>
                          <a:spcPct val="115000"/>
                        </a:lnSpc>
                        <a:spcAft>
                          <a:spcPts val="0"/>
                        </a:spcAft>
                      </a:pPr>
                      <a:r>
                        <a:rPr lang="tr-TR" sz="1400">
                          <a:effectLst/>
                          <a:latin typeface="Calibri Light" panose="020F0302020204030204" pitchFamily="34" charset="0"/>
                          <a:cs typeface="Calibri Light" panose="020F0302020204030204" pitchFamily="34" charset="0"/>
                        </a:rPr>
                        <a:t>Başarısız </a:t>
                      </a:r>
                      <a:endParaRPr lang="tr-TR"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a:solidFill>
                            <a:srgbClr val="6B4038"/>
                          </a:solidFill>
                          <a:effectLst/>
                          <a:latin typeface="Calibri Light" panose="020F0302020204030204" pitchFamily="34" charset="0"/>
                          <a:cs typeface="Calibri Light" panose="020F0302020204030204" pitchFamily="34" charset="0"/>
                        </a:rPr>
                        <a:t>FD</a:t>
                      </a:r>
                      <a:endParaRPr lang="tr-TR" sz="1400" b="1">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dirty="0">
                          <a:solidFill>
                            <a:srgbClr val="6B4038"/>
                          </a:solidFill>
                          <a:effectLst/>
                          <a:latin typeface="Calibri Light" panose="020F0302020204030204" pitchFamily="34" charset="0"/>
                          <a:cs typeface="Calibri Light" panose="020F0302020204030204" pitchFamily="34" charset="0"/>
                        </a:rPr>
                        <a:t>0.50</a:t>
                      </a:r>
                      <a:endParaRPr lang="tr-TR" sz="1400" b="1" dirty="0">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2436339259"/>
                  </a:ext>
                </a:extLst>
              </a:tr>
              <a:tr h="368709">
                <a:tc>
                  <a:txBody>
                    <a:bodyPr/>
                    <a:lstStyle/>
                    <a:p>
                      <a:pPr algn="ctr">
                        <a:lnSpc>
                          <a:spcPct val="115000"/>
                        </a:lnSpc>
                        <a:spcAft>
                          <a:spcPts val="0"/>
                        </a:spcAft>
                      </a:pPr>
                      <a:r>
                        <a:rPr lang="tr-TR" sz="1400">
                          <a:effectLst/>
                          <a:latin typeface="Calibri Light" panose="020F0302020204030204" pitchFamily="34" charset="0"/>
                          <a:cs typeface="Calibri Light" panose="020F0302020204030204" pitchFamily="34" charset="0"/>
                        </a:rPr>
                        <a:t>Başarısız</a:t>
                      </a:r>
                      <a:endParaRPr lang="tr-TR"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a:solidFill>
                            <a:srgbClr val="6B4038"/>
                          </a:solidFill>
                          <a:effectLst/>
                          <a:latin typeface="Calibri Light" panose="020F0302020204030204" pitchFamily="34" charset="0"/>
                          <a:cs typeface="Calibri Light" panose="020F0302020204030204" pitchFamily="34" charset="0"/>
                        </a:rPr>
                        <a:t>FF</a:t>
                      </a:r>
                      <a:endParaRPr lang="tr-TR" sz="1400" b="1">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15000"/>
                        </a:lnSpc>
                        <a:spcAft>
                          <a:spcPts val="0"/>
                        </a:spcAft>
                      </a:pPr>
                      <a:r>
                        <a:rPr lang="tr-TR" sz="1400" b="1" dirty="0">
                          <a:solidFill>
                            <a:srgbClr val="6B4038"/>
                          </a:solidFill>
                          <a:effectLst/>
                          <a:latin typeface="Calibri Light" panose="020F0302020204030204" pitchFamily="34" charset="0"/>
                          <a:cs typeface="Calibri Light" panose="020F0302020204030204" pitchFamily="34" charset="0"/>
                        </a:rPr>
                        <a:t>0.00</a:t>
                      </a:r>
                      <a:endParaRPr lang="tr-TR" sz="1400" b="1" dirty="0">
                        <a:solidFill>
                          <a:srgbClr val="6B4038"/>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3331169811"/>
                  </a:ext>
                </a:extLst>
              </a:tr>
            </a:tbl>
          </a:graphicData>
        </a:graphic>
      </p:graphicFrame>
    </p:spTree>
    <p:extLst>
      <p:ext uri="{BB962C8B-B14F-4D97-AF65-F5344CB8AC3E}">
        <p14:creationId xmlns:p14="http://schemas.microsoft.com/office/powerpoint/2010/main" val="1507203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pic>
        <p:nvPicPr>
          <p:cNvPr id="1159" name="Google Shape;1159;p53"/>
          <p:cNvPicPr preferRelativeResize="0"/>
          <p:nvPr/>
        </p:nvPicPr>
        <p:blipFill rotWithShape="1">
          <a:blip r:embed="rId3">
            <a:alphaModFix/>
          </a:blip>
          <a:srcRect l="-2377" r="54063" b="47935"/>
          <a:stretch/>
        </p:blipFill>
        <p:spPr>
          <a:xfrm>
            <a:off x="-201025" y="-442262"/>
            <a:ext cx="4167145" cy="2525772"/>
          </a:xfrm>
          <a:prstGeom prst="rect">
            <a:avLst/>
          </a:prstGeom>
          <a:noFill/>
          <a:ln>
            <a:noFill/>
          </a:ln>
        </p:spPr>
      </p:pic>
      <p:sp>
        <p:nvSpPr>
          <p:cNvPr id="1163" name="Google Shape;1163;p53"/>
          <p:cNvSpPr txBox="1">
            <a:spLocks noGrp="1"/>
          </p:cNvSpPr>
          <p:nvPr>
            <p:ph type="ctrTitle"/>
          </p:nvPr>
        </p:nvSpPr>
        <p:spPr>
          <a:xfrm flipH="1">
            <a:off x="2012131" y="566820"/>
            <a:ext cx="6062951" cy="900900"/>
          </a:xfrm>
          <a:prstGeom prst="rect">
            <a:avLst/>
          </a:prstGeom>
        </p:spPr>
        <p:txBody>
          <a:bodyPr spcFirstLastPara="1" wrap="square" lIns="91425" tIns="91425" rIns="91425" bIns="91425" anchor="t" anchorCtr="0">
            <a:noAutofit/>
          </a:bodyPr>
          <a:lstStyle/>
          <a:p>
            <a:r>
              <a:rPr lang="tr-TR" b="1" dirty="0"/>
              <a:t>DÖNEM SONU BAŞARI NOTLARI: </a:t>
            </a:r>
            <a:endParaRPr lang="tr-TR" dirty="0"/>
          </a:p>
        </p:txBody>
      </p:sp>
      <p:pic>
        <p:nvPicPr>
          <p:cNvPr id="1173" name="Google Shape;1173;p53"/>
          <p:cNvPicPr preferRelativeResize="0"/>
          <p:nvPr/>
        </p:nvPicPr>
        <p:blipFill>
          <a:blip r:embed="rId4">
            <a:alphaModFix/>
          </a:blip>
          <a:stretch>
            <a:fillRect/>
          </a:stretch>
        </p:blipFill>
        <p:spPr>
          <a:xfrm>
            <a:off x="8424000" y="3474383"/>
            <a:ext cx="422451" cy="436848"/>
          </a:xfrm>
          <a:prstGeom prst="rect">
            <a:avLst/>
          </a:prstGeom>
          <a:noFill/>
          <a:ln>
            <a:noFill/>
          </a:ln>
        </p:spPr>
      </p:pic>
      <p:pic>
        <p:nvPicPr>
          <p:cNvPr id="1175" name="Google Shape;1175;p53"/>
          <p:cNvPicPr preferRelativeResize="0"/>
          <p:nvPr/>
        </p:nvPicPr>
        <p:blipFill>
          <a:blip r:embed="rId5">
            <a:alphaModFix/>
          </a:blip>
          <a:stretch>
            <a:fillRect/>
          </a:stretch>
        </p:blipFill>
        <p:spPr>
          <a:xfrm>
            <a:off x="8424000" y="4495380"/>
            <a:ext cx="695900" cy="570200"/>
          </a:xfrm>
          <a:prstGeom prst="rect">
            <a:avLst/>
          </a:prstGeom>
          <a:noFill/>
          <a:ln>
            <a:noFill/>
          </a:ln>
        </p:spPr>
      </p:pic>
      <p:sp>
        <p:nvSpPr>
          <p:cNvPr id="92" name="Google Shape;196;p33"/>
          <p:cNvSpPr txBox="1">
            <a:spLocks/>
          </p:cNvSpPr>
          <p:nvPr/>
        </p:nvSpPr>
        <p:spPr>
          <a:xfrm rot="20339034">
            <a:off x="-738779" y="2292066"/>
            <a:ext cx="17538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400"/>
              <a:buFont typeface="Chelsea Market"/>
              <a:buNone/>
              <a:defRPr sz="1400" b="0" i="0" u="none" strike="noStrike" cap="none">
                <a:solidFill>
                  <a:schemeClr val="accent1"/>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9pPr>
          </a:lstStyle>
          <a:p>
            <a:pPr algn="r"/>
            <a:endParaRPr lang="tr-TR" sz="3000" dirty="0"/>
          </a:p>
        </p:txBody>
      </p:sp>
      <p:sp>
        <p:nvSpPr>
          <p:cNvPr id="8" name="Google Shape;273;p36"/>
          <p:cNvSpPr txBox="1">
            <a:spLocks/>
          </p:cNvSpPr>
          <p:nvPr/>
        </p:nvSpPr>
        <p:spPr>
          <a:xfrm flipH="1">
            <a:off x="1641289" y="1073814"/>
            <a:ext cx="6601962" cy="13589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a:solidFill>
                  <a:srgbClr val="6B4038"/>
                </a:solidFill>
                <a:latin typeface="Calibri Light" panose="020F0302020204030204" pitchFamily="34" charset="0"/>
                <a:cs typeface="Calibri Light" panose="020F0302020204030204" pitchFamily="34" charset="0"/>
              </a:rPr>
              <a:t>Diğerleri</a:t>
            </a:r>
            <a:r>
              <a:rPr lang="tr-TR" sz="1600" dirty="0" smtClean="0">
                <a:solidFill>
                  <a:srgbClr val="6B4038"/>
                </a:solidFill>
                <a:latin typeface="Calibri Light" panose="020F0302020204030204" pitchFamily="34" charset="0"/>
                <a:cs typeface="Calibri Light" panose="020F0302020204030204" pitchFamily="34" charset="0"/>
              </a:rPr>
              <a:t>;</a:t>
            </a:r>
          </a:p>
          <a:p>
            <a:endParaRPr lang="tr-TR" sz="1600" dirty="0">
              <a:solidFill>
                <a:srgbClr val="6B4038"/>
              </a:solidFill>
              <a:latin typeface="Calibri Light" panose="020F0302020204030204" pitchFamily="34" charset="0"/>
              <a:cs typeface="Calibri Light" panose="020F0302020204030204" pitchFamily="34" charset="0"/>
            </a:endParaRPr>
          </a:p>
          <a:p>
            <a:r>
              <a:rPr lang="tr-TR" sz="1600" b="1" dirty="0">
                <a:solidFill>
                  <a:srgbClr val="6B4038"/>
                </a:solidFill>
                <a:latin typeface="Calibri Light" panose="020F0302020204030204" pitchFamily="34" charset="0"/>
                <a:cs typeface="Calibri Light" panose="020F0302020204030204" pitchFamily="34" charset="0"/>
              </a:rPr>
              <a:t>(D)</a:t>
            </a:r>
            <a:r>
              <a:rPr lang="tr-TR" sz="1600" dirty="0">
                <a:solidFill>
                  <a:srgbClr val="6B4038"/>
                </a:solidFill>
                <a:latin typeface="Calibri Light" panose="020F0302020204030204" pitchFamily="34" charset="0"/>
                <a:cs typeface="Calibri Light" panose="020F0302020204030204" pitchFamily="34" charset="0"/>
              </a:rPr>
              <a:t> Devamsız: Derse devam yükümlülüğünü veya ders uygulamalarına ilişkin koşulları yerine getirmeyen öğrenciye verilir. (D) not ortalaması hesabına (FF) olarak dahil edilir</a:t>
            </a:r>
            <a:r>
              <a:rPr lang="tr-TR" sz="1600" dirty="0" smtClean="0">
                <a:solidFill>
                  <a:srgbClr val="6B4038"/>
                </a:solidFill>
                <a:latin typeface="Calibri Light" panose="020F0302020204030204" pitchFamily="34" charset="0"/>
                <a:cs typeface="Calibri Light" panose="020F0302020204030204" pitchFamily="34" charset="0"/>
              </a:rPr>
              <a:t>.</a:t>
            </a:r>
          </a:p>
          <a:p>
            <a:r>
              <a:rPr lang="tr-TR" sz="1600" dirty="0" smtClean="0">
                <a:solidFill>
                  <a:srgbClr val="6B4038"/>
                </a:solidFill>
                <a:latin typeface="Calibri Light" panose="020F0302020204030204" pitchFamily="34" charset="0"/>
                <a:cs typeface="Calibri Light" panose="020F0302020204030204" pitchFamily="34" charset="0"/>
              </a:rPr>
              <a:t> </a:t>
            </a:r>
            <a:endParaRPr lang="tr-TR" sz="1600" dirty="0">
              <a:solidFill>
                <a:srgbClr val="6B4038"/>
              </a:solidFill>
              <a:latin typeface="Calibri Light" panose="020F0302020204030204" pitchFamily="34" charset="0"/>
              <a:cs typeface="Calibri Light" panose="020F0302020204030204" pitchFamily="34" charset="0"/>
            </a:endParaRPr>
          </a:p>
          <a:p>
            <a:r>
              <a:rPr lang="tr-TR" sz="1600" b="1" dirty="0">
                <a:solidFill>
                  <a:srgbClr val="6B4038"/>
                </a:solidFill>
                <a:latin typeface="Calibri Light" panose="020F0302020204030204" pitchFamily="34" charset="0"/>
                <a:cs typeface="Calibri Light" panose="020F0302020204030204" pitchFamily="34" charset="0"/>
              </a:rPr>
              <a:t> (S)</a:t>
            </a:r>
            <a:r>
              <a:rPr lang="tr-TR" sz="1600" dirty="0">
                <a:solidFill>
                  <a:srgbClr val="6B4038"/>
                </a:solidFill>
                <a:latin typeface="Calibri Light" panose="020F0302020204030204" pitchFamily="34" charset="0"/>
                <a:cs typeface="Calibri Light" panose="020F0302020204030204" pitchFamily="34" charset="0"/>
              </a:rPr>
              <a:t> Süren Çalışma: Sürmekte olan ders/dersler için öğrenciye verilir. (S) GANO hesabına katılmaz. </a:t>
            </a:r>
          </a:p>
        </p:txBody>
      </p:sp>
    </p:spTree>
    <p:extLst>
      <p:ext uri="{BB962C8B-B14F-4D97-AF65-F5344CB8AC3E}">
        <p14:creationId xmlns:p14="http://schemas.microsoft.com/office/powerpoint/2010/main" val="2495556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pic>
        <p:nvPicPr>
          <p:cNvPr id="1159" name="Google Shape;1159;p53"/>
          <p:cNvPicPr preferRelativeResize="0"/>
          <p:nvPr/>
        </p:nvPicPr>
        <p:blipFill rotWithShape="1">
          <a:blip r:embed="rId3">
            <a:alphaModFix/>
          </a:blip>
          <a:srcRect l="-2377" r="54063" b="47935"/>
          <a:stretch/>
        </p:blipFill>
        <p:spPr>
          <a:xfrm>
            <a:off x="-201025" y="-442262"/>
            <a:ext cx="4167145" cy="2525772"/>
          </a:xfrm>
          <a:prstGeom prst="rect">
            <a:avLst/>
          </a:prstGeom>
          <a:noFill/>
          <a:ln>
            <a:noFill/>
          </a:ln>
        </p:spPr>
      </p:pic>
      <p:sp>
        <p:nvSpPr>
          <p:cNvPr id="1163" name="Google Shape;1163;p53"/>
          <p:cNvSpPr txBox="1">
            <a:spLocks noGrp="1"/>
          </p:cNvSpPr>
          <p:nvPr>
            <p:ph type="ctrTitle"/>
          </p:nvPr>
        </p:nvSpPr>
        <p:spPr>
          <a:xfrm flipH="1">
            <a:off x="2012131" y="566820"/>
            <a:ext cx="6062951" cy="900900"/>
          </a:xfrm>
          <a:prstGeom prst="rect">
            <a:avLst/>
          </a:prstGeom>
        </p:spPr>
        <p:txBody>
          <a:bodyPr spcFirstLastPara="1" wrap="square" lIns="91425" tIns="91425" rIns="91425" bIns="91425" anchor="t" anchorCtr="0">
            <a:noAutofit/>
          </a:bodyPr>
          <a:lstStyle/>
          <a:p>
            <a:r>
              <a:rPr lang="tr-TR" b="1" dirty="0"/>
              <a:t>DÖNEM SONU BAŞARI NOTLARI: </a:t>
            </a:r>
            <a:endParaRPr lang="tr-TR" dirty="0"/>
          </a:p>
        </p:txBody>
      </p:sp>
      <p:pic>
        <p:nvPicPr>
          <p:cNvPr id="1173" name="Google Shape;1173;p53"/>
          <p:cNvPicPr preferRelativeResize="0"/>
          <p:nvPr/>
        </p:nvPicPr>
        <p:blipFill>
          <a:blip r:embed="rId4">
            <a:alphaModFix/>
          </a:blip>
          <a:stretch>
            <a:fillRect/>
          </a:stretch>
        </p:blipFill>
        <p:spPr>
          <a:xfrm>
            <a:off x="8424000" y="3474383"/>
            <a:ext cx="422451" cy="436848"/>
          </a:xfrm>
          <a:prstGeom prst="rect">
            <a:avLst/>
          </a:prstGeom>
          <a:noFill/>
          <a:ln>
            <a:noFill/>
          </a:ln>
        </p:spPr>
      </p:pic>
      <p:pic>
        <p:nvPicPr>
          <p:cNvPr id="1175" name="Google Shape;1175;p53"/>
          <p:cNvPicPr preferRelativeResize="0"/>
          <p:nvPr/>
        </p:nvPicPr>
        <p:blipFill>
          <a:blip r:embed="rId5">
            <a:alphaModFix/>
          </a:blip>
          <a:stretch>
            <a:fillRect/>
          </a:stretch>
        </p:blipFill>
        <p:spPr>
          <a:xfrm>
            <a:off x="8424000" y="4495380"/>
            <a:ext cx="695900" cy="570200"/>
          </a:xfrm>
          <a:prstGeom prst="rect">
            <a:avLst/>
          </a:prstGeom>
          <a:noFill/>
          <a:ln>
            <a:noFill/>
          </a:ln>
        </p:spPr>
      </p:pic>
      <p:sp>
        <p:nvSpPr>
          <p:cNvPr id="92" name="Google Shape;196;p33"/>
          <p:cNvSpPr txBox="1">
            <a:spLocks/>
          </p:cNvSpPr>
          <p:nvPr/>
        </p:nvSpPr>
        <p:spPr>
          <a:xfrm rot="20339034">
            <a:off x="-738779" y="2292066"/>
            <a:ext cx="17538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400"/>
              <a:buFont typeface="Chelsea Market"/>
              <a:buNone/>
              <a:defRPr sz="1400" b="0" i="0" u="none" strike="noStrike" cap="none">
                <a:solidFill>
                  <a:schemeClr val="accent1"/>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accent1"/>
              </a:buClr>
              <a:buSzPts val="1400"/>
              <a:buFont typeface="Fira Sans Extra Condensed"/>
              <a:buNone/>
              <a:defRPr sz="1400" b="0" i="0" u="none" strike="noStrike" cap="none">
                <a:solidFill>
                  <a:schemeClr val="accent1"/>
                </a:solidFill>
                <a:latin typeface="Fira Sans Extra Condensed"/>
                <a:ea typeface="Fira Sans Extra Condensed"/>
                <a:cs typeface="Fira Sans Extra Condensed"/>
                <a:sym typeface="Fira Sans Extra Condensed"/>
              </a:defRPr>
            </a:lvl9pPr>
          </a:lstStyle>
          <a:p>
            <a:pPr algn="r"/>
            <a:endParaRPr lang="tr-TR" sz="3000" dirty="0"/>
          </a:p>
        </p:txBody>
      </p:sp>
      <p:sp>
        <p:nvSpPr>
          <p:cNvPr id="8" name="Google Shape;273;p36"/>
          <p:cNvSpPr txBox="1">
            <a:spLocks/>
          </p:cNvSpPr>
          <p:nvPr/>
        </p:nvSpPr>
        <p:spPr>
          <a:xfrm flipH="1">
            <a:off x="1641289" y="1073814"/>
            <a:ext cx="6601962" cy="13589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a:solidFill>
                  <a:srgbClr val="6B4038"/>
                </a:solidFill>
                <a:latin typeface="Calibri Light" panose="020F0302020204030204" pitchFamily="34" charset="0"/>
                <a:cs typeface="Calibri Light" panose="020F0302020204030204" pitchFamily="34" charset="0"/>
              </a:rPr>
              <a:t> </a:t>
            </a:r>
            <a:r>
              <a:rPr lang="tr-TR" sz="1600" b="1" dirty="0">
                <a:solidFill>
                  <a:srgbClr val="6B4038"/>
                </a:solidFill>
                <a:latin typeface="Calibri Light" panose="020F0302020204030204" pitchFamily="34" charset="0"/>
                <a:cs typeface="Calibri Light" panose="020F0302020204030204" pitchFamily="34" charset="0"/>
              </a:rPr>
              <a:t>(E)</a:t>
            </a:r>
            <a:r>
              <a:rPr lang="tr-TR" sz="1600" dirty="0">
                <a:solidFill>
                  <a:srgbClr val="6B4038"/>
                </a:solidFill>
                <a:latin typeface="Calibri Light" panose="020F0302020204030204" pitchFamily="34" charset="0"/>
                <a:cs typeface="Calibri Light" panose="020F0302020204030204" pitchFamily="34" charset="0"/>
              </a:rPr>
              <a:t> Eksik: Yarıyıl/yıl sonu sınavına girdiği halde, belgelenmiş makul ve geçerli nedenle laboratuvar, proje, ödev ve benzeri yükümlülüğünü yerine getiremeyen öğrenciye verilir. (E) alan öğrenci, notların öğrenci işlerine teslim tarihinden itibaren on beş gün içinde eksiklerini tamamlayarak bir not almak zorundadır. Aksi halde (E) kendiliğinden (FF) notuna dönüşür. Ancak, ilgili birim tarafından mazereti kabul edilen hallerde bölüm veya program başkanlığının önerisi ve birim yönetim kurulunun onayı ile (E) işaretinin süresi daha sonraki kayıt başına kadar uzatılabilir. </a:t>
            </a:r>
            <a:endParaRPr lang="tr-TR" sz="1600" dirty="0" smtClean="0">
              <a:solidFill>
                <a:srgbClr val="6B4038"/>
              </a:solidFill>
              <a:latin typeface="Calibri Light" panose="020F0302020204030204" pitchFamily="34" charset="0"/>
              <a:cs typeface="Calibri Light" panose="020F0302020204030204" pitchFamily="34" charset="0"/>
            </a:endParaRPr>
          </a:p>
          <a:p>
            <a:endParaRPr lang="tr-TR" sz="1600" dirty="0">
              <a:solidFill>
                <a:srgbClr val="6B4038"/>
              </a:solidFill>
              <a:latin typeface="Calibri Light" panose="020F0302020204030204" pitchFamily="34" charset="0"/>
              <a:cs typeface="Calibri Light" panose="020F0302020204030204" pitchFamily="34" charset="0"/>
            </a:endParaRPr>
          </a:p>
          <a:p>
            <a:r>
              <a:rPr lang="tr-TR" sz="1600" dirty="0">
                <a:solidFill>
                  <a:srgbClr val="6B4038"/>
                </a:solidFill>
                <a:latin typeface="Calibri Light" panose="020F0302020204030204" pitchFamily="34" charset="0"/>
                <a:cs typeface="Calibri Light" panose="020F0302020204030204" pitchFamily="34" charset="0"/>
              </a:rPr>
              <a:t> </a:t>
            </a:r>
            <a:r>
              <a:rPr lang="tr-TR" sz="1600" b="1" dirty="0">
                <a:solidFill>
                  <a:srgbClr val="6B4038"/>
                </a:solidFill>
                <a:latin typeface="Calibri Light" panose="020F0302020204030204" pitchFamily="34" charset="0"/>
                <a:cs typeface="Calibri Light" panose="020F0302020204030204" pitchFamily="34" charset="0"/>
              </a:rPr>
              <a:t>(G)</a:t>
            </a:r>
            <a:r>
              <a:rPr lang="tr-TR" sz="1600" dirty="0">
                <a:solidFill>
                  <a:srgbClr val="6B4038"/>
                </a:solidFill>
                <a:latin typeface="Calibri Light" panose="020F0302020204030204" pitchFamily="34" charset="0"/>
                <a:cs typeface="Calibri Light" panose="020F0302020204030204" pitchFamily="34" charset="0"/>
              </a:rPr>
              <a:t> Geçer: Eğitim-öğretim faaliyetlerinden başarılı/yeterli olan öğrenciye verilir. (G) GANO hesabına katılmaz. </a:t>
            </a:r>
          </a:p>
        </p:txBody>
      </p:sp>
    </p:spTree>
    <p:extLst>
      <p:ext uri="{BB962C8B-B14F-4D97-AF65-F5344CB8AC3E}">
        <p14:creationId xmlns:p14="http://schemas.microsoft.com/office/powerpoint/2010/main" val="2548483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idx="6"/>
          </p:nvPr>
        </p:nvSpPr>
        <p:spPr>
          <a:xfrm>
            <a:off x="720000" y="967864"/>
            <a:ext cx="4996204" cy="896700"/>
          </a:xfrm>
          <a:prstGeom prst="rect">
            <a:avLst/>
          </a:prstGeom>
        </p:spPr>
        <p:txBody>
          <a:bodyPr spcFirstLastPara="1" wrap="square" lIns="91425" tIns="91425" rIns="91425" bIns="91425" anchor="t" anchorCtr="0">
            <a:noAutofit/>
          </a:bodyPr>
          <a:lstStyle/>
          <a:p>
            <a:r>
              <a:rPr lang="tr-TR" b="1" dirty="0">
                <a:solidFill>
                  <a:srgbClr val="F46440"/>
                </a:solidFill>
              </a:rPr>
              <a:t>SINAV SONUÇLARINA İTİRAZ: </a:t>
            </a:r>
            <a:endParaRPr lang="tr-TR" dirty="0">
              <a:solidFill>
                <a:srgbClr val="F46440"/>
              </a:solidFill>
            </a:endParaRPr>
          </a:p>
        </p:txBody>
      </p:sp>
      <p:pic>
        <p:nvPicPr>
          <p:cNvPr id="271" name="Google Shape;271;p36"/>
          <p:cNvPicPr preferRelativeResize="0"/>
          <p:nvPr/>
        </p:nvPicPr>
        <p:blipFill rotWithShape="1">
          <a:blip r:embed="rId3">
            <a:alphaModFix/>
          </a:blip>
          <a:srcRect b="61788"/>
          <a:stretch/>
        </p:blipFill>
        <p:spPr>
          <a:xfrm>
            <a:off x="63350" y="-774925"/>
            <a:ext cx="9144002" cy="1965353"/>
          </a:xfrm>
          <a:prstGeom prst="rect">
            <a:avLst/>
          </a:prstGeom>
          <a:noFill/>
          <a:ln>
            <a:noFill/>
          </a:ln>
        </p:spPr>
      </p:pic>
      <p:pic>
        <p:nvPicPr>
          <p:cNvPr id="272" name="Google Shape;272;p36"/>
          <p:cNvPicPr preferRelativeResize="0"/>
          <p:nvPr/>
        </p:nvPicPr>
        <p:blipFill rotWithShape="1">
          <a:blip r:embed="rId4">
            <a:alphaModFix/>
          </a:blip>
          <a:srcRect l="25070" r="-25070"/>
          <a:stretch/>
        </p:blipFill>
        <p:spPr>
          <a:xfrm>
            <a:off x="364425" y="3939920"/>
            <a:ext cx="422451" cy="436848"/>
          </a:xfrm>
          <a:prstGeom prst="rect">
            <a:avLst/>
          </a:prstGeom>
          <a:noFill/>
          <a:ln>
            <a:noFill/>
          </a:ln>
        </p:spPr>
      </p:pic>
      <p:pic>
        <p:nvPicPr>
          <p:cNvPr id="279" name="Google Shape;279;p36"/>
          <p:cNvPicPr preferRelativeResize="0"/>
          <p:nvPr/>
        </p:nvPicPr>
        <p:blipFill>
          <a:blip r:embed="rId5">
            <a:alphaModFix/>
          </a:blip>
          <a:stretch>
            <a:fillRect/>
          </a:stretch>
        </p:blipFill>
        <p:spPr>
          <a:xfrm>
            <a:off x="364437" y="4226400"/>
            <a:ext cx="711124" cy="543948"/>
          </a:xfrm>
          <a:prstGeom prst="rect">
            <a:avLst/>
          </a:prstGeom>
          <a:noFill/>
          <a:ln>
            <a:noFill/>
          </a:ln>
        </p:spPr>
      </p:pic>
      <p:pic>
        <p:nvPicPr>
          <p:cNvPr id="280" name="Google Shape;280;p36"/>
          <p:cNvPicPr preferRelativeResize="0"/>
          <p:nvPr/>
        </p:nvPicPr>
        <p:blipFill>
          <a:blip r:embed="rId6">
            <a:alphaModFix/>
          </a:blip>
          <a:stretch>
            <a:fillRect/>
          </a:stretch>
        </p:blipFill>
        <p:spPr>
          <a:xfrm>
            <a:off x="7073525" y="539999"/>
            <a:ext cx="612376" cy="501750"/>
          </a:xfrm>
          <a:prstGeom prst="rect">
            <a:avLst/>
          </a:prstGeom>
          <a:noFill/>
          <a:ln>
            <a:noFill/>
          </a:ln>
        </p:spPr>
      </p:pic>
      <p:pic>
        <p:nvPicPr>
          <p:cNvPr id="281" name="Google Shape;281;p36"/>
          <p:cNvPicPr preferRelativeResize="0"/>
          <p:nvPr/>
        </p:nvPicPr>
        <p:blipFill rotWithShape="1">
          <a:blip r:embed="rId4">
            <a:alphaModFix/>
          </a:blip>
          <a:srcRect l="25070" r="-25070"/>
          <a:stretch/>
        </p:blipFill>
        <p:spPr>
          <a:xfrm>
            <a:off x="8333600" y="1528495"/>
            <a:ext cx="422451" cy="436848"/>
          </a:xfrm>
          <a:prstGeom prst="rect">
            <a:avLst/>
          </a:prstGeom>
          <a:noFill/>
          <a:ln>
            <a:noFill/>
          </a:ln>
        </p:spPr>
      </p:pic>
      <p:sp>
        <p:nvSpPr>
          <p:cNvPr id="20" name="Google Shape;273;p36"/>
          <p:cNvSpPr txBox="1">
            <a:spLocks/>
          </p:cNvSpPr>
          <p:nvPr/>
        </p:nvSpPr>
        <p:spPr>
          <a:xfrm flipH="1">
            <a:off x="1334370" y="1574311"/>
            <a:ext cx="6601962" cy="13589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b="1" i="1" dirty="0" smtClean="0">
                <a:solidFill>
                  <a:srgbClr val="6B4038"/>
                </a:solidFill>
                <a:latin typeface="Calibri Light" panose="020F0302020204030204" pitchFamily="34" charset="0"/>
                <a:cs typeface="Calibri Light" panose="020F0302020204030204" pitchFamily="34" charset="0"/>
              </a:rPr>
              <a:t>Ara </a:t>
            </a:r>
            <a:r>
              <a:rPr lang="tr-TR" sz="1600" b="1" i="1" dirty="0">
                <a:solidFill>
                  <a:srgbClr val="6B4038"/>
                </a:solidFill>
                <a:latin typeface="Calibri Light" panose="020F0302020204030204" pitchFamily="34" charset="0"/>
                <a:cs typeface="Calibri Light" panose="020F0302020204030204" pitchFamily="34" charset="0"/>
              </a:rPr>
              <a:t>sınav, yarıyıl/yıl sonu ve bütünleme sınavlarının</a:t>
            </a:r>
            <a:r>
              <a:rPr lang="tr-TR" sz="1600" dirty="0">
                <a:solidFill>
                  <a:srgbClr val="6B4038"/>
                </a:solidFill>
                <a:latin typeface="Calibri Light" panose="020F0302020204030204" pitchFamily="34" charset="0"/>
                <a:cs typeface="Calibri Light" panose="020F0302020204030204" pitchFamily="34" charset="0"/>
              </a:rPr>
              <a:t> sayısal notlarındaki maddi hatanın düzeltilmesi için öğrenci, sınav sonucunun ilânını takip eden </a:t>
            </a:r>
            <a:r>
              <a:rPr lang="tr-TR" sz="1600" b="1" dirty="0">
                <a:solidFill>
                  <a:srgbClr val="6B4038"/>
                </a:solidFill>
                <a:latin typeface="Calibri Light" panose="020F0302020204030204" pitchFamily="34" charset="0"/>
                <a:cs typeface="Calibri Light" panose="020F0302020204030204" pitchFamily="34" charset="0"/>
              </a:rPr>
              <a:t>3 İŞ GÜNÜ İÇİNDE</a:t>
            </a:r>
            <a:r>
              <a:rPr lang="tr-TR" sz="1600" dirty="0">
                <a:solidFill>
                  <a:srgbClr val="6B4038"/>
                </a:solidFill>
                <a:latin typeface="Calibri Light" panose="020F0302020204030204" pitchFamily="34" charset="0"/>
                <a:cs typeface="Calibri Light" panose="020F0302020204030204" pitchFamily="34" charset="0"/>
              </a:rPr>
              <a:t> dersin kodunun ait olduğu idari birime yazılı olarak başvurabilir. Bu başvuru öğretim elemanına iletilir. Eğer maddi hata mevcut ise, ilgili yönetim kurulunun onayı ile öğretim elemanınca not düzeltilir.</a:t>
            </a:r>
          </a:p>
          <a:p>
            <a:r>
              <a:rPr lang="tr-TR" sz="1600" dirty="0">
                <a:solidFill>
                  <a:srgbClr val="6B4038"/>
                </a:solidFill>
                <a:latin typeface="Calibri Light" panose="020F0302020204030204" pitchFamily="34" charset="0"/>
                <a:cs typeface="Calibri Light" panose="020F0302020204030204" pitchFamily="34" charset="0"/>
              </a:rPr>
              <a:t> </a:t>
            </a:r>
          </a:p>
          <a:p>
            <a:r>
              <a:rPr lang="tr-TR" sz="1600" b="1" dirty="0">
                <a:solidFill>
                  <a:srgbClr val="6B4038"/>
                </a:solidFill>
                <a:latin typeface="Calibri Light" panose="020F0302020204030204" pitchFamily="34" charset="0"/>
                <a:cs typeface="Calibri Light" panose="020F0302020204030204" pitchFamily="34" charset="0"/>
              </a:rPr>
              <a:t>“GANO değeri en az 2.00 olan öğrenci herhangi bir dersinin (FF), (FD), (D) veya (K) olmaması koşulu ile başarılı kabul edilir”.</a:t>
            </a:r>
            <a:endParaRPr lang="tr-TR" sz="1600" dirty="0">
              <a:solidFill>
                <a:srgbClr val="6B4038"/>
              </a:solidFill>
              <a:latin typeface="Calibri Light" panose="020F0302020204030204" pitchFamily="34" charset="0"/>
              <a:cs typeface="Calibri Light" panose="020F0302020204030204" pitchFamily="34" charset="0"/>
            </a:endParaRPr>
          </a:p>
        </p:txBody>
      </p:sp>
      <p:pic>
        <p:nvPicPr>
          <p:cNvPr id="2" name="Resim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4824" y="2253764"/>
            <a:ext cx="2380002" cy="2857720"/>
          </a:xfrm>
          <a:prstGeom prst="rect">
            <a:avLst/>
          </a:prstGeom>
        </p:spPr>
      </p:pic>
    </p:spTree>
    <p:extLst>
      <p:ext uri="{BB962C8B-B14F-4D97-AF65-F5344CB8AC3E}">
        <p14:creationId xmlns:p14="http://schemas.microsoft.com/office/powerpoint/2010/main" val="1793133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5"/>
          <p:cNvPicPr preferRelativeResize="0"/>
          <p:nvPr/>
        </p:nvPicPr>
        <p:blipFill rotWithShape="1">
          <a:blip r:embed="rId3">
            <a:alphaModFix/>
          </a:blip>
          <a:srcRect l="2920" r="-2920"/>
          <a:stretch/>
        </p:blipFill>
        <p:spPr>
          <a:xfrm rot="10800000">
            <a:off x="-2" y="123"/>
            <a:ext cx="9144002" cy="5143377"/>
          </a:xfrm>
          <a:prstGeom prst="rect">
            <a:avLst/>
          </a:prstGeom>
          <a:noFill/>
          <a:ln>
            <a:noFill/>
          </a:ln>
        </p:spPr>
      </p:pic>
      <p:sp>
        <p:nvSpPr>
          <p:cNvPr id="224" name="Google Shape;224;p35"/>
          <p:cNvSpPr txBox="1">
            <a:spLocks noGrp="1"/>
          </p:cNvSpPr>
          <p:nvPr>
            <p:ph type="ctrTitle"/>
          </p:nvPr>
        </p:nvSpPr>
        <p:spPr>
          <a:xfrm flipH="1">
            <a:off x="2322600" y="479442"/>
            <a:ext cx="3779262" cy="577800"/>
          </a:xfrm>
          <a:prstGeom prst="rect">
            <a:avLst/>
          </a:prstGeom>
        </p:spPr>
        <p:txBody>
          <a:bodyPr spcFirstLastPara="1" wrap="square" lIns="91425" tIns="91425" rIns="91425" bIns="91425" anchor="b" anchorCtr="0">
            <a:noAutofit/>
          </a:bodyPr>
          <a:lstStyle/>
          <a:p>
            <a:r>
              <a:rPr lang="tr-TR" b="1" dirty="0">
                <a:solidFill>
                  <a:srgbClr val="69A1C2"/>
                </a:solidFill>
              </a:rPr>
              <a:t>ÇİFT ANADAL-YANDAL PROGRAMLARI: </a:t>
            </a:r>
            <a:endParaRPr lang="tr-TR" dirty="0">
              <a:solidFill>
                <a:srgbClr val="69A1C2"/>
              </a:solidFill>
            </a:endParaRPr>
          </a:p>
        </p:txBody>
      </p:sp>
      <p:pic>
        <p:nvPicPr>
          <p:cNvPr id="228" name="Google Shape;228;p35"/>
          <p:cNvPicPr preferRelativeResize="0"/>
          <p:nvPr/>
        </p:nvPicPr>
        <p:blipFill>
          <a:blip r:embed="rId4">
            <a:alphaModFix/>
          </a:blip>
          <a:stretch>
            <a:fillRect/>
          </a:stretch>
        </p:blipFill>
        <p:spPr>
          <a:xfrm>
            <a:off x="8420100" y="2556463"/>
            <a:ext cx="630649" cy="925024"/>
          </a:xfrm>
          <a:prstGeom prst="rect">
            <a:avLst/>
          </a:prstGeom>
          <a:noFill/>
          <a:ln>
            <a:noFill/>
          </a:ln>
        </p:spPr>
      </p:pic>
      <p:pic>
        <p:nvPicPr>
          <p:cNvPr id="229" name="Google Shape;229;p35"/>
          <p:cNvPicPr preferRelativeResize="0"/>
          <p:nvPr/>
        </p:nvPicPr>
        <p:blipFill>
          <a:blip r:embed="rId5">
            <a:alphaModFix/>
          </a:blip>
          <a:stretch>
            <a:fillRect/>
          </a:stretch>
        </p:blipFill>
        <p:spPr>
          <a:xfrm>
            <a:off x="661983" y="785268"/>
            <a:ext cx="711124" cy="543948"/>
          </a:xfrm>
          <a:prstGeom prst="rect">
            <a:avLst/>
          </a:prstGeom>
          <a:noFill/>
          <a:ln>
            <a:noFill/>
          </a:ln>
        </p:spPr>
      </p:pic>
      <p:pic>
        <p:nvPicPr>
          <p:cNvPr id="230" name="Google Shape;230;p35"/>
          <p:cNvPicPr preferRelativeResize="0"/>
          <p:nvPr/>
        </p:nvPicPr>
        <p:blipFill rotWithShape="1">
          <a:blip r:embed="rId6">
            <a:alphaModFix/>
          </a:blip>
          <a:srcRect l="25070" r="-25070"/>
          <a:stretch/>
        </p:blipFill>
        <p:spPr>
          <a:xfrm>
            <a:off x="7820800" y="348420"/>
            <a:ext cx="422451" cy="436848"/>
          </a:xfrm>
          <a:prstGeom prst="rect">
            <a:avLst/>
          </a:prstGeom>
          <a:noFill/>
          <a:ln>
            <a:noFill/>
          </a:ln>
        </p:spPr>
      </p:pic>
      <p:pic>
        <p:nvPicPr>
          <p:cNvPr id="231" name="Google Shape;231;p35"/>
          <p:cNvPicPr preferRelativeResize="0"/>
          <p:nvPr/>
        </p:nvPicPr>
        <p:blipFill>
          <a:blip r:embed="rId5">
            <a:alphaModFix/>
          </a:blip>
          <a:stretch>
            <a:fillRect/>
          </a:stretch>
        </p:blipFill>
        <p:spPr>
          <a:xfrm>
            <a:off x="183107" y="1073814"/>
            <a:ext cx="711124" cy="543948"/>
          </a:xfrm>
          <a:prstGeom prst="rect">
            <a:avLst/>
          </a:prstGeom>
          <a:noFill/>
          <a:ln>
            <a:noFill/>
          </a:ln>
        </p:spPr>
      </p:pic>
      <p:pic>
        <p:nvPicPr>
          <p:cNvPr id="232" name="Google Shape;232;p35"/>
          <p:cNvPicPr preferRelativeResize="0"/>
          <p:nvPr/>
        </p:nvPicPr>
        <p:blipFill rotWithShape="1">
          <a:blip r:embed="rId6">
            <a:alphaModFix/>
          </a:blip>
          <a:srcRect l="25070" r="-25070"/>
          <a:stretch/>
        </p:blipFill>
        <p:spPr>
          <a:xfrm>
            <a:off x="1373107" y="4424753"/>
            <a:ext cx="422451" cy="436848"/>
          </a:xfrm>
          <a:prstGeom prst="rect">
            <a:avLst/>
          </a:prstGeom>
          <a:noFill/>
          <a:ln>
            <a:noFill/>
          </a:ln>
        </p:spPr>
      </p:pic>
      <p:sp>
        <p:nvSpPr>
          <p:cNvPr id="11" name="Google Shape;273;p36"/>
          <p:cNvSpPr txBox="1">
            <a:spLocks/>
          </p:cNvSpPr>
          <p:nvPr/>
        </p:nvSpPr>
        <p:spPr>
          <a:xfrm flipH="1">
            <a:off x="1641289" y="1073814"/>
            <a:ext cx="6601962" cy="13589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a:solidFill>
                  <a:srgbClr val="6B4038"/>
                </a:solidFill>
                <a:latin typeface="Calibri Light" panose="020F0302020204030204" pitchFamily="34" charset="0"/>
                <a:cs typeface="Calibri Light" panose="020F0302020204030204" pitchFamily="34" charset="0"/>
              </a:rPr>
              <a:t>Bir lisans programına kayıtlı ve gerekli koşulları sağlayan öğrencilerden isteyenlere, kendi lisans programlarına ek olarak </a:t>
            </a:r>
            <a:r>
              <a:rPr lang="tr-TR" sz="1600" b="1" i="1" dirty="0">
                <a:solidFill>
                  <a:srgbClr val="6B4038"/>
                </a:solidFill>
                <a:latin typeface="Calibri Light" panose="020F0302020204030204" pitchFamily="34" charset="0"/>
                <a:cs typeface="Calibri Light" panose="020F0302020204030204" pitchFamily="34" charset="0"/>
              </a:rPr>
              <a:t>çift </a:t>
            </a:r>
            <a:r>
              <a:rPr lang="tr-TR" sz="1600" b="1" i="1" dirty="0" err="1">
                <a:solidFill>
                  <a:srgbClr val="6B4038"/>
                </a:solidFill>
                <a:latin typeface="Calibri Light" panose="020F0302020204030204" pitchFamily="34" charset="0"/>
                <a:cs typeface="Calibri Light" panose="020F0302020204030204" pitchFamily="34" charset="0"/>
              </a:rPr>
              <a:t>anada</a:t>
            </a:r>
            <a:r>
              <a:rPr lang="tr-TR" sz="1600" dirty="0" err="1">
                <a:solidFill>
                  <a:srgbClr val="6B4038"/>
                </a:solidFill>
                <a:latin typeface="Calibri Light" panose="020F0302020204030204" pitchFamily="34" charset="0"/>
                <a:cs typeface="Calibri Light" panose="020F0302020204030204" pitchFamily="34" charset="0"/>
              </a:rPr>
              <a:t>l</a:t>
            </a:r>
            <a:r>
              <a:rPr lang="tr-TR" sz="1600" dirty="0">
                <a:solidFill>
                  <a:srgbClr val="6B4038"/>
                </a:solidFill>
                <a:latin typeface="Calibri Light" panose="020F0302020204030204" pitchFamily="34" charset="0"/>
                <a:cs typeface="Calibri Light" panose="020F0302020204030204" pitchFamily="34" charset="0"/>
              </a:rPr>
              <a:t> programını izleme ve ikinci bir lisans diploması almalarına izin verilebilir. </a:t>
            </a:r>
            <a:endParaRPr lang="tr-TR" sz="1600" dirty="0" smtClean="0">
              <a:solidFill>
                <a:srgbClr val="6B4038"/>
              </a:solidFill>
              <a:latin typeface="Calibri Light" panose="020F0302020204030204" pitchFamily="34" charset="0"/>
              <a:cs typeface="Calibri Light" panose="020F0302020204030204" pitchFamily="34" charset="0"/>
            </a:endParaRPr>
          </a:p>
          <a:p>
            <a:endParaRPr lang="tr-TR" sz="1600" dirty="0">
              <a:solidFill>
                <a:srgbClr val="6B4038"/>
              </a:solidFill>
              <a:latin typeface="Calibri Light" panose="020F0302020204030204" pitchFamily="34" charset="0"/>
              <a:cs typeface="Calibri Light" panose="020F0302020204030204" pitchFamily="34" charset="0"/>
            </a:endParaRPr>
          </a:p>
          <a:p>
            <a:r>
              <a:rPr lang="tr-TR" sz="1600" dirty="0">
                <a:solidFill>
                  <a:srgbClr val="6B4038"/>
                </a:solidFill>
                <a:latin typeface="Calibri Light" panose="020F0302020204030204" pitchFamily="34" charset="0"/>
                <a:cs typeface="Calibri Light" panose="020F0302020204030204" pitchFamily="34" charset="0"/>
              </a:rPr>
              <a:t>Öğrenimini başarıyla yürütmekte olan öğrencilerden isteyenlere, aynı zamanda aynı düzeydeki bir programda belirli bir konuya yönelik sınırlı sayıda dersi almak suretiyle </a:t>
            </a:r>
            <a:r>
              <a:rPr lang="tr-TR" sz="1600" b="1" i="1" dirty="0">
                <a:solidFill>
                  <a:srgbClr val="6B4038"/>
                </a:solidFill>
                <a:latin typeface="Calibri Light" panose="020F0302020204030204" pitchFamily="34" charset="0"/>
                <a:cs typeface="Calibri Light" panose="020F0302020204030204" pitchFamily="34" charset="0"/>
              </a:rPr>
              <a:t>(yan dal)</a:t>
            </a:r>
            <a:r>
              <a:rPr lang="tr-TR" sz="1600" dirty="0">
                <a:solidFill>
                  <a:srgbClr val="6B4038"/>
                </a:solidFill>
                <a:latin typeface="Calibri Light" panose="020F0302020204030204" pitchFamily="34" charset="0"/>
                <a:cs typeface="Calibri Light" panose="020F0302020204030204" pitchFamily="34" charset="0"/>
              </a:rPr>
              <a:t> sertifika almalarına izin verilebilir. </a:t>
            </a:r>
          </a:p>
        </p:txBody>
      </p:sp>
      <p:pic>
        <p:nvPicPr>
          <p:cNvPr id="14" name="Google Shape;215;p34"/>
          <p:cNvPicPr preferRelativeResize="0"/>
          <p:nvPr/>
        </p:nvPicPr>
        <p:blipFill rotWithShape="1">
          <a:blip r:embed="rId7">
            <a:alphaModFix/>
          </a:blip>
          <a:srcRect l="9" r="9"/>
          <a:stretch/>
        </p:blipFill>
        <p:spPr>
          <a:xfrm>
            <a:off x="2886147" y="3166757"/>
            <a:ext cx="1695686" cy="1802999"/>
          </a:xfrm>
          <a:prstGeom prst="rect">
            <a:avLst/>
          </a:prstGeom>
          <a:noFill/>
          <a:ln>
            <a:noFill/>
          </a:ln>
        </p:spPr>
      </p:pic>
    </p:spTree>
    <p:extLst>
      <p:ext uri="{BB962C8B-B14F-4D97-AF65-F5344CB8AC3E}">
        <p14:creationId xmlns:p14="http://schemas.microsoft.com/office/powerpoint/2010/main" val="689870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5"/>
          <p:cNvPicPr preferRelativeResize="0"/>
          <p:nvPr/>
        </p:nvPicPr>
        <p:blipFill rotWithShape="1">
          <a:blip r:embed="rId3">
            <a:alphaModFix/>
          </a:blip>
          <a:srcRect l="2920" r="-2920"/>
          <a:stretch/>
        </p:blipFill>
        <p:spPr>
          <a:xfrm rot="10800000">
            <a:off x="-2" y="123"/>
            <a:ext cx="9144002" cy="5143377"/>
          </a:xfrm>
          <a:prstGeom prst="rect">
            <a:avLst/>
          </a:prstGeom>
          <a:noFill/>
          <a:ln>
            <a:noFill/>
          </a:ln>
        </p:spPr>
      </p:pic>
      <p:sp>
        <p:nvSpPr>
          <p:cNvPr id="224" name="Google Shape;224;p35"/>
          <p:cNvSpPr txBox="1">
            <a:spLocks noGrp="1"/>
          </p:cNvSpPr>
          <p:nvPr>
            <p:ph type="ctrTitle"/>
          </p:nvPr>
        </p:nvSpPr>
        <p:spPr>
          <a:xfrm flipH="1">
            <a:off x="2322600" y="479442"/>
            <a:ext cx="3779262" cy="577800"/>
          </a:xfrm>
          <a:prstGeom prst="rect">
            <a:avLst/>
          </a:prstGeom>
        </p:spPr>
        <p:txBody>
          <a:bodyPr spcFirstLastPara="1" wrap="square" lIns="91425" tIns="91425" rIns="91425" bIns="91425" anchor="b" anchorCtr="0">
            <a:noAutofit/>
          </a:bodyPr>
          <a:lstStyle/>
          <a:p>
            <a:r>
              <a:rPr lang="tr-TR" b="1" dirty="0" smtClean="0">
                <a:solidFill>
                  <a:srgbClr val="69A1C2"/>
                </a:solidFill>
              </a:rPr>
              <a:t>YÜKSEK LİSANS PROGRAMLARI</a:t>
            </a:r>
            <a:r>
              <a:rPr lang="tr-TR" b="1" dirty="0">
                <a:solidFill>
                  <a:srgbClr val="69A1C2"/>
                </a:solidFill>
              </a:rPr>
              <a:t>: </a:t>
            </a:r>
            <a:endParaRPr lang="tr-TR" dirty="0">
              <a:solidFill>
                <a:srgbClr val="69A1C2"/>
              </a:solidFill>
            </a:endParaRPr>
          </a:p>
        </p:txBody>
      </p:sp>
      <p:pic>
        <p:nvPicPr>
          <p:cNvPr id="228" name="Google Shape;228;p35"/>
          <p:cNvPicPr preferRelativeResize="0"/>
          <p:nvPr/>
        </p:nvPicPr>
        <p:blipFill>
          <a:blip r:embed="rId4">
            <a:alphaModFix/>
          </a:blip>
          <a:stretch>
            <a:fillRect/>
          </a:stretch>
        </p:blipFill>
        <p:spPr>
          <a:xfrm>
            <a:off x="8420100" y="2556463"/>
            <a:ext cx="630649" cy="925024"/>
          </a:xfrm>
          <a:prstGeom prst="rect">
            <a:avLst/>
          </a:prstGeom>
          <a:noFill/>
          <a:ln>
            <a:noFill/>
          </a:ln>
        </p:spPr>
      </p:pic>
      <p:pic>
        <p:nvPicPr>
          <p:cNvPr id="229" name="Google Shape;229;p35"/>
          <p:cNvPicPr preferRelativeResize="0"/>
          <p:nvPr/>
        </p:nvPicPr>
        <p:blipFill>
          <a:blip r:embed="rId5">
            <a:alphaModFix/>
          </a:blip>
          <a:stretch>
            <a:fillRect/>
          </a:stretch>
        </p:blipFill>
        <p:spPr>
          <a:xfrm>
            <a:off x="661983" y="785268"/>
            <a:ext cx="711124" cy="543948"/>
          </a:xfrm>
          <a:prstGeom prst="rect">
            <a:avLst/>
          </a:prstGeom>
          <a:noFill/>
          <a:ln>
            <a:noFill/>
          </a:ln>
        </p:spPr>
      </p:pic>
      <p:pic>
        <p:nvPicPr>
          <p:cNvPr id="230" name="Google Shape;230;p35"/>
          <p:cNvPicPr preferRelativeResize="0"/>
          <p:nvPr/>
        </p:nvPicPr>
        <p:blipFill rotWithShape="1">
          <a:blip r:embed="rId6">
            <a:alphaModFix/>
          </a:blip>
          <a:srcRect l="25070" r="-25070"/>
          <a:stretch/>
        </p:blipFill>
        <p:spPr>
          <a:xfrm>
            <a:off x="7820800" y="348420"/>
            <a:ext cx="422451" cy="436848"/>
          </a:xfrm>
          <a:prstGeom prst="rect">
            <a:avLst/>
          </a:prstGeom>
          <a:noFill/>
          <a:ln>
            <a:noFill/>
          </a:ln>
        </p:spPr>
      </p:pic>
      <p:pic>
        <p:nvPicPr>
          <p:cNvPr id="231" name="Google Shape;231;p35"/>
          <p:cNvPicPr preferRelativeResize="0"/>
          <p:nvPr/>
        </p:nvPicPr>
        <p:blipFill>
          <a:blip r:embed="rId5">
            <a:alphaModFix/>
          </a:blip>
          <a:stretch>
            <a:fillRect/>
          </a:stretch>
        </p:blipFill>
        <p:spPr>
          <a:xfrm>
            <a:off x="183107" y="1073814"/>
            <a:ext cx="711124" cy="543948"/>
          </a:xfrm>
          <a:prstGeom prst="rect">
            <a:avLst/>
          </a:prstGeom>
          <a:noFill/>
          <a:ln>
            <a:noFill/>
          </a:ln>
        </p:spPr>
      </p:pic>
      <p:pic>
        <p:nvPicPr>
          <p:cNvPr id="232" name="Google Shape;232;p35"/>
          <p:cNvPicPr preferRelativeResize="0"/>
          <p:nvPr/>
        </p:nvPicPr>
        <p:blipFill rotWithShape="1">
          <a:blip r:embed="rId6">
            <a:alphaModFix/>
          </a:blip>
          <a:srcRect l="25070" r="-25070"/>
          <a:stretch/>
        </p:blipFill>
        <p:spPr>
          <a:xfrm>
            <a:off x="1373107" y="4424753"/>
            <a:ext cx="422451" cy="436848"/>
          </a:xfrm>
          <a:prstGeom prst="rect">
            <a:avLst/>
          </a:prstGeom>
          <a:noFill/>
          <a:ln>
            <a:noFill/>
          </a:ln>
        </p:spPr>
      </p:pic>
      <p:sp>
        <p:nvSpPr>
          <p:cNvPr id="11" name="Google Shape;273;p36"/>
          <p:cNvSpPr txBox="1">
            <a:spLocks/>
          </p:cNvSpPr>
          <p:nvPr/>
        </p:nvSpPr>
        <p:spPr>
          <a:xfrm flipH="1">
            <a:off x="1641289" y="1073813"/>
            <a:ext cx="6601962" cy="248041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smtClean="0">
                <a:solidFill>
                  <a:srgbClr val="6B4038"/>
                </a:solidFill>
                <a:latin typeface="Calibri Light" panose="020F0302020204030204" pitchFamily="34" charset="0"/>
                <a:cs typeface="Calibri Light" panose="020F0302020204030204" pitchFamily="34" charset="0"/>
              </a:rPr>
              <a:t>Fakültemiz kapsamında yer alan ve Sosyal Bilimler Enstitüsü’ne bağlı, devam eden yüksek lisans programları şöyledir:</a:t>
            </a:r>
          </a:p>
          <a:p>
            <a:r>
              <a:rPr lang="tr-TR" sz="1600" b="1" dirty="0" smtClean="0">
                <a:solidFill>
                  <a:schemeClr val="accent3">
                    <a:lumMod val="50000"/>
                  </a:schemeClr>
                </a:solidFill>
                <a:latin typeface="Calibri Light" panose="020F0302020204030204" pitchFamily="34" charset="0"/>
                <a:cs typeface="Calibri Light" panose="020F0302020204030204" pitchFamily="34" charset="0"/>
              </a:rPr>
              <a:t>İşletme Anabilim Dalı</a:t>
            </a:r>
            <a:r>
              <a:rPr lang="tr-TR" sz="1600" dirty="0" smtClean="0">
                <a:solidFill>
                  <a:srgbClr val="6B4038"/>
                </a:solidFill>
                <a:latin typeface="Calibri Light" panose="020F0302020204030204" pitchFamily="34" charset="0"/>
                <a:cs typeface="Calibri Light" panose="020F0302020204030204" pitchFamily="34" charset="0"/>
              </a:rPr>
              <a:t>: Muhasebe ve Denetim (Tezli-Tezsiz)</a:t>
            </a:r>
          </a:p>
          <a:p>
            <a:r>
              <a:rPr lang="tr-TR" sz="1600" b="1" dirty="0" smtClean="0">
                <a:solidFill>
                  <a:schemeClr val="accent3">
                    <a:lumMod val="50000"/>
                  </a:schemeClr>
                </a:solidFill>
                <a:latin typeface="Calibri Light" panose="020F0302020204030204" pitchFamily="34" charset="0"/>
                <a:cs typeface="Calibri Light" panose="020F0302020204030204" pitchFamily="34" charset="0"/>
              </a:rPr>
              <a:t>Uluslararası Ticaret ve İşletmecilik Anabilim Dalı</a:t>
            </a:r>
            <a:r>
              <a:rPr lang="tr-TR" sz="1600" dirty="0" smtClean="0">
                <a:solidFill>
                  <a:srgbClr val="6B4038"/>
                </a:solidFill>
                <a:latin typeface="Calibri Light" panose="020F0302020204030204" pitchFamily="34" charset="0"/>
                <a:cs typeface="Calibri Light" panose="020F0302020204030204" pitchFamily="34" charset="0"/>
              </a:rPr>
              <a:t>: Uluslararası Ticaret (Tezli-Tezsiz) </a:t>
            </a:r>
          </a:p>
          <a:p>
            <a:r>
              <a:rPr lang="tr-TR" sz="1600" b="1" dirty="0" smtClean="0">
                <a:solidFill>
                  <a:schemeClr val="accent3">
                    <a:lumMod val="50000"/>
                  </a:schemeClr>
                </a:solidFill>
                <a:latin typeface="Calibri Light" panose="020F0302020204030204" pitchFamily="34" charset="0"/>
                <a:cs typeface="Calibri Light" panose="020F0302020204030204" pitchFamily="34" charset="0"/>
              </a:rPr>
              <a:t>Yönetim Bilişim </a:t>
            </a:r>
            <a:r>
              <a:rPr lang="tr-TR" sz="1600" b="1" dirty="0">
                <a:solidFill>
                  <a:schemeClr val="accent3">
                    <a:lumMod val="50000"/>
                  </a:schemeClr>
                </a:solidFill>
                <a:latin typeface="Calibri Light" panose="020F0302020204030204" pitchFamily="34" charset="0"/>
                <a:cs typeface="Calibri Light" panose="020F0302020204030204" pitchFamily="34" charset="0"/>
              </a:rPr>
              <a:t>S</a:t>
            </a:r>
            <a:r>
              <a:rPr lang="tr-TR" sz="1600" b="1" dirty="0" smtClean="0">
                <a:solidFill>
                  <a:schemeClr val="accent3">
                    <a:lumMod val="50000"/>
                  </a:schemeClr>
                </a:solidFill>
                <a:latin typeface="Calibri Light" panose="020F0302020204030204" pitchFamily="34" charset="0"/>
                <a:cs typeface="Calibri Light" panose="020F0302020204030204" pitchFamily="34" charset="0"/>
              </a:rPr>
              <a:t>istemleri Anabilim Dalı</a:t>
            </a:r>
            <a:r>
              <a:rPr lang="tr-TR" sz="1600" dirty="0" smtClean="0">
                <a:solidFill>
                  <a:srgbClr val="6B4038"/>
                </a:solidFill>
                <a:latin typeface="Calibri Light" panose="020F0302020204030204" pitchFamily="34" charset="0"/>
                <a:cs typeface="Calibri Light" panose="020F0302020204030204" pitchFamily="34" charset="0"/>
              </a:rPr>
              <a:t>: Yönetim Bilişim Sistemleri (Tezli)</a:t>
            </a:r>
            <a:endParaRPr lang="tr-TR" sz="1600" dirty="0">
              <a:solidFill>
                <a:srgbClr val="6B4038"/>
              </a:solidFill>
              <a:latin typeface="Calibri Light" panose="020F0302020204030204" pitchFamily="34" charset="0"/>
              <a:cs typeface="Calibri Light" panose="020F0302020204030204" pitchFamily="34" charset="0"/>
            </a:endParaRPr>
          </a:p>
        </p:txBody>
      </p:sp>
      <p:pic>
        <p:nvPicPr>
          <p:cNvPr id="14" name="Google Shape;215;p34"/>
          <p:cNvPicPr preferRelativeResize="0"/>
          <p:nvPr/>
        </p:nvPicPr>
        <p:blipFill rotWithShape="1">
          <a:blip r:embed="rId7">
            <a:alphaModFix/>
          </a:blip>
          <a:srcRect l="9" r="9"/>
          <a:stretch/>
        </p:blipFill>
        <p:spPr>
          <a:xfrm>
            <a:off x="2886147" y="3166757"/>
            <a:ext cx="1695686" cy="1802999"/>
          </a:xfrm>
          <a:prstGeom prst="rect">
            <a:avLst/>
          </a:prstGeom>
          <a:noFill/>
          <a:ln>
            <a:noFill/>
          </a:ln>
        </p:spPr>
      </p:pic>
    </p:spTree>
    <p:extLst>
      <p:ext uri="{BB962C8B-B14F-4D97-AF65-F5344CB8AC3E}">
        <p14:creationId xmlns:p14="http://schemas.microsoft.com/office/powerpoint/2010/main" val="3345661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9"/>
          <p:cNvPicPr preferRelativeResize="0"/>
          <p:nvPr/>
        </p:nvPicPr>
        <p:blipFill rotWithShape="1">
          <a:blip r:embed="rId3">
            <a:alphaModFix/>
          </a:blip>
          <a:srcRect l="4168" t="770" b="-770"/>
          <a:stretch/>
        </p:blipFill>
        <p:spPr>
          <a:xfrm>
            <a:off x="2936100" y="28375"/>
            <a:ext cx="6285722" cy="3689325"/>
          </a:xfrm>
          <a:prstGeom prst="rect">
            <a:avLst/>
          </a:prstGeom>
          <a:noFill/>
          <a:ln>
            <a:noFill/>
          </a:ln>
        </p:spPr>
      </p:pic>
      <p:pic>
        <p:nvPicPr>
          <p:cNvPr id="316" name="Google Shape;316;p39"/>
          <p:cNvPicPr preferRelativeResize="0"/>
          <p:nvPr/>
        </p:nvPicPr>
        <p:blipFill>
          <a:blip r:embed="rId4">
            <a:alphaModFix/>
          </a:blip>
          <a:stretch>
            <a:fillRect/>
          </a:stretch>
        </p:blipFill>
        <p:spPr>
          <a:xfrm>
            <a:off x="483788" y="822450"/>
            <a:ext cx="1992951" cy="1961326"/>
          </a:xfrm>
          <a:prstGeom prst="rect">
            <a:avLst/>
          </a:prstGeom>
          <a:noFill/>
          <a:ln>
            <a:noFill/>
          </a:ln>
        </p:spPr>
      </p:pic>
      <p:sp>
        <p:nvSpPr>
          <p:cNvPr id="317" name="Google Shape;317;p39"/>
          <p:cNvSpPr txBox="1">
            <a:spLocks noGrp="1"/>
          </p:cNvSpPr>
          <p:nvPr>
            <p:ph type="ctrTitle"/>
          </p:nvPr>
        </p:nvSpPr>
        <p:spPr>
          <a:xfrm flipH="1">
            <a:off x="1767300" y="828500"/>
            <a:ext cx="5609400" cy="348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smtClean="0"/>
              <a:t>Te</a:t>
            </a:r>
            <a:r>
              <a:rPr lang="tr-TR" b="1" dirty="0" smtClean="0"/>
              <a:t>ş</a:t>
            </a:r>
            <a:r>
              <a:rPr lang="tr-TR" dirty="0" smtClean="0"/>
              <a:t>ekkürler!</a:t>
            </a:r>
            <a:endParaRPr dirty="0"/>
          </a:p>
        </p:txBody>
      </p:sp>
      <p:pic>
        <p:nvPicPr>
          <p:cNvPr id="318" name="Google Shape;318;p39"/>
          <p:cNvPicPr preferRelativeResize="0"/>
          <p:nvPr/>
        </p:nvPicPr>
        <p:blipFill rotWithShape="1">
          <a:blip r:embed="rId5">
            <a:alphaModFix/>
          </a:blip>
          <a:srcRect l="59" r="59"/>
          <a:stretch/>
        </p:blipFill>
        <p:spPr>
          <a:xfrm>
            <a:off x="7022575" y="2378775"/>
            <a:ext cx="1051875" cy="2445001"/>
          </a:xfrm>
          <a:prstGeom prst="rect">
            <a:avLst/>
          </a:prstGeom>
          <a:noFill/>
          <a:ln>
            <a:noFill/>
          </a:ln>
        </p:spPr>
      </p:pic>
      <p:sp>
        <p:nvSpPr>
          <p:cNvPr id="319" name="Google Shape;319;p39"/>
          <p:cNvSpPr/>
          <p:nvPr/>
        </p:nvSpPr>
        <p:spPr>
          <a:xfrm>
            <a:off x="4444400" y="2917675"/>
            <a:ext cx="2642300" cy="1477850"/>
          </a:xfrm>
          <a:custGeom>
            <a:avLst/>
            <a:gdLst/>
            <a:ahLst/>
            <a:cxnLst/>
            <a:rect l="l" t="t" r="r" b="b"/>
            <a:pathLst>
              <a:path w="105692" h="59114" extrusionOk="0">
                <a:moveTo>
                  <a:pt x="0" y="23344"/>
                </a:moveTo>
                <a:cubicBezTo>
                  <a:pt x="0" y="42086"/>
                  <a:pt x="38082" y="61231"/>
                  <a:pt x="50794" y="47458"/>
                </a:cubicBezTo>
                <a:cubicBezTo>
                  <a:pt x="53327" y="44713"/>
                  <a:pt x="51258" y="37865"/>
                  <a:pt x="47715" y="36684"/>
                </a:cubicBezTo>
                <a:cubicBezTo>
                  <a:pt x="42661" y="34999"/>
                  <a:pt x="35088" y="37115"/>
                  <a:pt x="32580" y="41815"/>
                </a:cubicBezTo>
                <a:cubicBezTo>
                  <a:pt x="29070" y="48394"/>
                  <a:pt x="39820" y="57692"/>
                  <a:pt x="47202" y="58746"/>
                </a:cubicBezTo>
                <a:cubicBezTo>
                  <a:pt x="59984" y="60571"/>
                  <a:pt x="75781" y="55335"/>
                  <a:pt x="83374" y="44893"/>
                </a:cubicBezTo>
                <a:cubicBezTo>
                  <a:pt x="88778" y="37462"/>
                  <a:pt x="86681" y="26658"/>
                  <a:pt x="90300" y="18213"/>
                </a:cubicBezTo>
                <a:cubicBezTo>
                  <a:pt x="93431" y="10907"/>
                  <a:pt x="99077" y="4407"/>
                  <a:pt x="105692" y="0"/>
                </a:cubicBezTo>
              </a:path>
            </a:pathLst>
          </a:custGeom>
          <a:noFill/>
          <a:ln w="19050" cap="flat" cmpd="sng">
            <a:solidFill>
              <a:schemeClr val="accent1"/>
            </a:solidFill>
            <a:prstDash val="dash"/>
            <a:round/>
            <a:headEnd type="none" w="med" len="med"/>
            <a:tailEnd type="none" w="med" len="med"/>
          </a:ln>
        </p:spPr>
      </p:sp>
      <p:pic>
        <p:nvPicPr>
          <p:cNvPr id="320" name="Google Shape;320;p39"/>
          <p:cNvPicPr preferRelativeResize="0"/>
          <p:nvPr/>
        </p:nvPicPr>
        <p:blipFill>
          <a:blip r:embed="rId6">
            <a:alphaModFix/>
          </a:blip>
          <a:stretch>
            <a:fillRect/>
          </a:stretch>
        </p:blipFill>
        <p:spPr>
          <a:xfrm>
            <a:off x="7860550" y="207499"/>
            <a:ext cx="612376" cy="501750"/>
          </a:xfrm>
          <a:prstGeom prst="rect">
            <a:avLst/>
          </a:prstGeom>
          <a:noFill/>
          <a:ln>
            <a:noFill/>
          </a:ln>
        </p:spPr>
      </p:pic>
      <p:pic>
        <p:nvPicPr>
          <p:cNvPr id="321" name="Google Shape;321;p39"/>
          <p:cNvPicPr preferRelativeResize="0"/>
          <p:nvPr/>
        </p:nvPicPr>
        <p:blipFill>
          <a:blip r:embed="rId7">
            <a:alphaModFix/>
          </a:blip>
          <a:stretch>
            <a:fillRect/>
          </a:stretch>
        </p:blipFill>
        <p:spPr>
          <a:xfrm>
            <a:off x="2302062" y="3547322"/>
            <a:ext cx="472377" cy="692876"/>
          </a:xfrm>
          <a:prstGeom prst="rect">
            <a:avLst/>
          </a:prstGeom>
          <a:noFill/>
          <a:ln>
            <a:noFill/>
          </a:ln>
        </p:spPr>
      </p:pic>
      <p:pic>
        <p:nvPicPr>
          <p:cNvPr id="322" name="Google Shape;322;p39"/>
          <p:cNvPicPr preferRelativeResize="0"/>
          <p:nvPr/>
        </p:nvPicPr>
        <p:blipFill rotWithShape="1">
          <a:blip r:embed="rId8">
            <a:alphaModFix/>
          </a:blip>
          <a:srcRect l="25070" r="-25070"/>
          <a:stretch/>
        </p:blipFill>
        <p:spPr>
          <a:xfrm>
            <a:off x="8286525" y="4240195"/>
            <a:ext cx="422451" cy="436848"/>
          </a:xfrm>
          <a:prstGeom prst="rect">
            <a:avLst/>
          </a:prstGeom>
          <a:noFill/>
          <a:ln>
            <a:noFill/>
          </a:ln>
        </p:spPr>
      </p:pic>
      <p:pic>
        <p:nvPicPr>
          <p:cNvPr id="323" name="Google Shape;323;p39"/>
          <p:cNvPicPr preferRelativeResize="0"/>
          <p:nvPr/>
        </p:nvPicPr>
        <p:blipFill>
          <a:blip r:embed="rId9">
            <a:alphaModFix/>
          </a:blip>
          <a:stretch>
            <a:fillRect/>
          </a:stretch>
        </p:blipFill>
        <p:spPr>
          <a:xfrm>
            <a:off x="2264763" y="643037"/>
            <a:ext cx="798474" cy="610774"/>
          </a:xfrm>
          <a:prstGeom prst="rect">
            <a:avLst/>
          </a:prstGeom>
          <a:noFill/>
          <a:ln>
            <a:noFill/>
          </a:ln>
        </p:spPr>
      </p:pic>
      <p:pic>
        <p:nvPicPr>
          <p:cNvPr id="324" name="Google Shape;324;p39"/>
          <p:cNvPicPr preferRelativeResize="0"/>
          <p:nvPr/>
        </p:nvPicPr>
        <p:blipFill>
          <a:blip r:embed="rId7">
            <a:alphaModFix/>
          </a:blip>
          <a:stretch>
            <a:fillRect/>
          </a:stretch>
        </p:blipFill>
        <p:spPr>
          <a:xfrm>
            <a:off x="8149200" y="2026772"/>
            <a:ext cx="472377" cy="692876"/>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838"/>
        <p:cNvGrpSpPr/>
        <p:nvPr/>
      </p:nvGrpSpPr>
      <p:grpSpPr>
        <a:xfrm>
          <a:off x="0" y="0"/>
          <a:ext cx="0" cy="0"/>
          <a:chOff x="0" y="0"/>
          <a:chExt cx="0" cy="0"/>
        </a:xfrm>
      </p:grpSpPr>
      <p:pic>
        <p:nvPicPr>
          <p:cNvPr id="9" name="Google Shape;222;p35"/>
          <p:cNvPicPr preferRelativeResize="0"/>
          <p:nvPr/>
        </p:nvPicPr>
        <p:blipFill rotWithShape="1">
          <a:blip r:embed="rId3">
            <a:alphaModFix/>
          </a:blip>
          <a:srcRect l="2920" r="-2920"/>
          <a:stretch/>
        </p:blipFill>
        <p:spPr>
          <a:xfrm rot="10800000" flipH="1" flipV="1">
            <a:off x="-1807541" y="3119121"/>
            <a:ext cx="9144002" cy="5242072"/>
          </a:xfrm>
          <a:prstGeom prst="rect">
            <a:avLst/>
          </a:prstGeom>
          <a:noFill/>
          <a:ln>
            <a:noFill/>
          </a:ln>
        </p:spPr>
      </p:pic>
      <p:pic>
        <p:nvPicPr>
          <p:cNvPr id="8" name="Google Shape;222;p35"/>
          <p:cNvPicPr preferRelativeResize="0"/>
          <p:nvPr/>
        </p:nvPicPr>
        <p:blipFill rotWithShape="1">
          <a:blip r:embed="rId3">
            <a:alphaModFix/>
          </a:blip>
          <a:srcRect l="2920" r="-2920"/>
          <a:stretch/>
        </p:blipFill>
        <p:spPr>
          <a:xfrm rot="10800000">
            <a:off x="0" y="-2122952"/>
            <a:ext cx="9144002" cy="5242072"/>
          </a:xfrm>
          <a:prstGeom prst="rect">
            <a:avLst/>
          </a:prstGeom>
          <a:noFill/>
          <a:ln>
            <a:noFill/>
          </a:ln>
        </p:spPr>
      </p:pic>
      <p:sp>
        <p:nvSpPr>
          <p:cNvPr id="3" name="Google Shape;270;p36"/>
          <p:cNvSpPr txBox="1">
            <a:spLocks/>
          </p:cNvSpPr>
          <p:nvPr/>
        </p:nvSpPr>
        <p:spPr>
          <a:xfrm>
            <a:off x="2073898" y="141953"/>
            <a:ext cx="4996204" cy="896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tr-TR" b="1" dirty="0" smtClean="0">
                <a:solidFill>
                  <a:srgbClr val="F46440"/>
                </a:solidFill>
              </a:rPr>
              <a:t>SUNUYA VE İLGİLİ DÖKÜMANLARA ULAŞMAK İÇİN LÜTFEN OKUTUN !</a:t>
            </a:r>
            <a:endParaRPr lang="tr-TR" dirty="0">
              <a:solidFill>
                <a:srgbClr val="F46440"/>
              </a:solidFill>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1437" y="888367"/>
            <a:ext cx="1381125" cy="1381125"/>
          </a:xfrm>
          <a:prstGeom prst="rect">
            <a:avLst/>
          </a:prstGeom>
        </p:spPr>
      </p:pic>
      <p:sp>
        <p:nvSpPr>
          <p:cNvPr id="5" name="Google Shape;270;p36"/>
          <p:cNvSpPr txBox="1">
            <a:spLocks/>
          </p:cNvSpPr>
          <p:nvPr/>
        </p:nvSpPr>
        <p:spPr>
          <a:xfrm>
            <a:off x="872939" y="1314236"/>
            <a:ext cx="4996204" cy="896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tr-TR" sz="1800" b="1" dirty="0" smtClean="0">
                <a:solidFill>
                  <a:srgbClr val="69A1C2"/>
                </a:solidFill>
                <a:latin typeface="Calibri" panose="020F0502020204030204" pitchFamily="34" charset="0"/>
                <a:cs typeface="Calibri" panose="020F0502020204030204" pitchFamily="34" charset="0"/>
              </a:rPr>
              <a:t>SUNU</a:t>
            </a:r>
            <a:endParaRPr lang="tr-TR" sz="1800" b="1" dirty="0">
              <a:solidFill>
                <a:srgbClr val="69A1C2"/>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1436" y="3668470"/>
            <a:ext cx="1381125" cy="1381125"/>
          </a:xfrm>
          <a:prstGeom prst="rect">
            <a:avLst/>
          </a:prstGeom>
        </p:spPr>
      </p:pic>
      <p:sp>
        <p:nvSpPr>
          <p:cNvPr id="7" name="Google Shape;270;p36"/>
          <p:cNvSpPr txBox="1">
            <a:spLocks/>
          </p:cNvSpPr>
          <p:nvPr/>
        </p:nvSpPr>
        <p:spPr>
          <a:xfrm>
            <a:off x="3558198" y="4152895"/>
            <a:ext cx="4996204" cy="896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tr-TR" sz="1600" b="1" dirty="0" smtClean="0">
                <a:solidFill>
                  <a:srgbClr val="69A1C2"/>
                </a:solidFill>
                <a:latin typeface="Calibri" panose="020F0502020204030204" pitchFamily="34" charset="0"/>
                <a:cs typeface="Calibri" panose="020F0502020204030204" pitchFamily="34" charset="0"/>
              </a:rPr>
              <a:t>DETAYLI İÇERİK</a:t>
            </a:r>
            <a:endParaRPr lang="tr-TR" sz="1600" b="1" dirty="0">
              <a:solidFill>
                <a:srgbClr val="69A1C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6274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8" name="Google Shape;348;p41"/>
          <p:cNvPicPr preferRelativeResize="0"/>
          <p:nvPr/>
        </p:nvPicPr>
        <p:blipFill rotWithShape="1">
          <a:blip r:embed="rId3">
            <a:alphaModFix/>
          </a:blip>
          <a:srcRect/>
          <a:stretch/>
        </p:blipFill>
        <p:spPr>
          <a:xfrm>
            <a:off x="976435" y="148"/>
            <a:ext cx="9144002" cy="5143352"/>
          </a:xfrm>
          <a:prstGeom prst="rect">
            <a:avLst/>
          </a:prstGeom>
          <a:noFill/>
          <a:ln>
            <a:noFill/>
          </a:ln>
        </p:spPr>
      </p:pic>
      <p:sp>
        <p:nvSpPr>
          <p:cNvPr id="347" name="Google Shape;347;p41"/>
          <p:cNvSpPr txBox="1">
            <a:spLocks noGrp="1"/>
          </p:cNvSpPr>
          <p:nvPr>
            <p:ph type="title" idx="2"/>
          </p:nvPr>
        </p:nvSpPr>
        <p:spPr>
          <a:xfrm>
            <a:off x="1134550" y="833850"/>
            <a:ext cx="2724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02</a:t>
            </a:r>
            <a:endParaRPr dirty="0"/>
          </a:p>
        </p:txBody>
      </p:sp>
      <p:sp>
        <p:nvSpPr>
          <p:cNvPr id="349" name="Google Shape;349;p41"/>
          <p:cNvSpPr txBox="1">
            <a:spLocks noGrp="1"/>
          </p:cNvSpPr>
          <p:nvPr>
            <p:ph type="ctrTitle"/>
          </p:nvPr>
        </p:nvSpPr>
        <p:spPr>
          <a:xfrm>
            <a:off x="1292712" y="1504625"/>
            <a:ext cx="24084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smtClean="0">
                <a:solidFill>
                  <a:srgbClr val="F46440"/>
                </a:solidFill>
              </a:rPr>
              <a:t>FAKÜLTE</a:t>
            </a:r>
            <a:endParaRPr dirty="0">
              <a:solidFill>
                <a:srgbClr val="F46440"/>
              </a:solidFill>
            </a:endParaRPr>
          </a:p>
        </p:txBody>
      </p:sp>
      <p:sp>
        <p:nvSpPr>
          <p:cNvPr id="350" name="Google Shape;350;p41"/>
          <p:cNvSpPr txBox="1">
            <a:spLocks noGrp="1"/>
          </p:cNvSpPr>
          <p:nvPr>
            <p:ph type="subTitle" idx="1"/>
          </p:nvPr>
        </p:nvSpPr>
        <p:spPr>
          <a:xfrm>
            <a:off x="-113525" y="1956600"/>
            <a:ext cx="4589919" cy="577800"/>
          </a:xfrm>
          <a:prstGeom prst="rect">
            <a:avLst/>
          </a:prstGeom>
        </p:spPr>
        <p:txBody>
          <a:bodyPr spcFirstLastPara="1" wrap="square" lIns="91425" tIns="91425" rIns="91425" bIns="91425" anchor="t" anchorCtr="0">
            <a:noAutofit/>
          </a:bodyPr>
          <a:lstStyle/>
          <a:p>
            <a:r>
              <a:rPr lang="tr-TR" sz="1600" dirty="0">
                <a:latin typeface="Calibri Light" panose="020F0302020204030204" pitchFamily="34" charset="0"/>
                <a:cs typeface="Calibri Light" panose="020F0302020204030204" pitchFamily="34" charset="0"/>
              </a:rPr>
              <a:t>Üniversitelere bağlı </a:t>
            </a:r>
            <a:r>
              <a:rPr lang="tr-TR" sz="1600" u="sng" dirty="0">
                <a:latin typeface="Calibri Light" panose="020F0302020204030204" pitchFamily="34" charset="0"/>
                <a:cs typeface="Calibri Light" panose="020F0302020204030204" pitchFamily="34" charset="0"/>
              </a:rPr>
              <a:t>lisans </a:t>
            </a:r>
            <a:r>
              <a:rPr lang="tr-TR" sz="1600" dirty="0">
                <a:latin typeface="Calibri Light" panose="020F0302020204030204" pitchFamily="34" charset="0"/>
                <a:cs typeface="Calibri Light" panose="020F0302020204030204" pitchFamily="34" charset="0"/>
              </a:rPr>
              <a:t>eğitimi veren kurumlardır. Tıp fakültesi, Eğitim Fakültesi </a:t>
            </a:r>
            <a:r>
              <a:rPr lang="tr-TR" sz="1600" dirty="0" err="1">
                <a:latin typeface="Calibri Light" panose="020F0302020204030204" pitchFamily="34" charset="0"/>
                <a:cs typeface="Calibri Light" panose="020F0302020204030204" pitchFamily="34" charset="0"/>
              </a:rPr>
              <a:t>vb</a:t>
            </a:r>
            <a:r>
              <a:rPr lang="tr-TR" sz="1600" dirty="0">
                <a:latin typeface="Calibri Light" panose="020F0302020204030204" pitchFamily="34" charset="0"/>
                <a:cs typeface="Calibri Light" panose="020F0302020204030204" pitchFamily="34" charset="0"/>
              </a:rPr>
              <a:t> gibi. Yüksekokuldan farkı </a:t>
            </a:r>
            <a:r>
              <a:rPr lang="tr-TR" sz="1600" b="1" i="1" dirty="0">
                <a:solidFill>
                  <a:srgbClr val="6B4038"/>
                </a:solidFill>
                <a:latin typeface="Calibri Light" panose="020F0302020204030204" pitchFamily="34" charset="0"/>
                <a:cs typeface="Calibri Light" panose="020F0302020204030204" pitchFamily="34" charset="0"/>
              </a:rPr>
              <a:t>mesleğe</a:t>
            </a:r>
            <a:r>
              <a:rPr lang="tr-TR" sz="1600" b="1" i="1" dirty="0">
                <a:latin typeface="Calibri Light" panose="020F0302020204030204" pitchFamily="34" charset="0"/>
                <a:cs typeface="Calibri Light" panose="020F0302020204030204" pitchFamily="34" charset="0"/>
              </a:rPr>
              <a:t> yönelik</a:t>
            </a:r>
            <a:r>
              <a:rPr lang="tr-TR" sz="1600" dirty="0">
                <a:latin typeface="Calibri Light" panose="020F0302020204030204" pitchFamily="34" charset="0"/>
                <a:cs typeface="Calibri Light" panose="020F0302020204030204" pitchFamily="34" charset="0"/>
              </a:rPr>
              <a:t> uygulamalı eğitim vermek yerine </a:t>
            </a:r>
            <a:r>
              <a:rPr lang="tr-TR" sz="1600" b="1" i="1" dirty="0">
                <a:latin typeface="Calibri Light" panose="020F0302020204030204" pitchFamily="34" charset="0"/>
                <a:cs typeface="Calibri Light" panose="020F0302020204030204" pitchFamily="34" charset="0"/>
              </a:rPr>
              <a:t>akademik</a:t>
            </a:r>
            <a:r>
              <a:rPr lang="tr-TR" sz="1600" dirty="0">
                <a:latin typeface="Calibri Light" panose="020F0302020204030204" pitchFamily="34" charset="0"/>
                <a:cs typeface="Calibri Light" panose="020F0302020204030204" pitchFamily="34" charset="0"/>
              </a:rPr>
              <a:t> eğitim vermeye yöneliktir.</a:t>
            </a:r>
          </a:p>
        </p:txBody>
      </p:sp>
      <p:pic>
        <p:nvPicPr>
          <p:cNvPr id="351" name="Google Shape;351;p41"/>
          <p:cNvPicPr preferRelativeResize="0"/>
          <p:nvPr/>
        </p:nvPicPr>
        <p:blipFill>
          <a:blip r:embed="rId4">
            <a:alphaModFix/>
          </a:blip>
          <a:stretch>
            <a:fillRect/>
          </a:stretch>
        </p:blipFill>
        <p:spPr>
          <a:xfrm>
            <a:off x="7189059" y="419124"/>
            <a:ext cx="1747624" cy="1649299"/>
          </a:xfrm>
          <a:prstGeom prst="rect">
            <a:avLst/>
          </a:prstGeom>
          <a:noFill/>
          <a:ln>
            <a:noFill/>
          </a:ln>
        </p:spPr>
      </p:pic>
      <p:pic>
        <p:nvPicPr>
          <p:cNvPr id="352" name="Google Shape;352;p41"/>
          <p:cNvPicPr preferRelativeResize="0"/>
          <p:nvPr/>
        </p:nvPicPr>
        <p:blipFill>
          <a:blip r:embed="rId5">
            <a:alphaModFix/>
          </a:blip>
          <a:stretch>
            <a:fillRect/>
          </a:stretch>
        </p:blipFill>
        <p:spPr>
          <a:xfrm>
            <a:off x="7656394" y="2853262"/>
            <a:ext cx="612376" cy="501750"/>
          </a:xfrm>
          <a:prstGeom prst="rect">
            <a:avLst/>
          </a:prstGeom>
          <a:noFill/>
          <a:ln>
            <a:noFill/>
          </a:ln>
        </p:spPr>
      </p:pic>
      <p:pic>
        <p:nvPicPr>
          <p:cNvPr id="353" name="Google Shape;353;p41"/>
          <p:cNvPicPr preferRelativeResize="0"/>
          <p:nvPr/>
        </p:nvPicPr>
        <p:blipFill>
          <a:blip r:embed="rId6">
            <a:alphaModFix/>
          </a:blip>
          <a:stretch>
            <a:fillRect/>
          </a:stretch>
        </p:blipFill>
        <p:spPr>
          <a:xfrm>
            <a:off x="4098724" y="665975"/>
            <a:ext cx="755341" cy="577799"/>
          </a:xfrm>
          <a:prstGeom prst="rect">
            <a:avLst/>
          </a:prstGeom>
          <a:noFill/>
          <a:ln>
            <a:noFill/>
          </a:ln>
        </p:spPr>
      </p:pic>
      <p:pic>
        <p:nvPicPr>
          <p:cNvPr id="354" name="Google Shape;354;p41"/>
          <p:cNvPicPr preferRelativeResize="0"/>
          <p:nvPr/>
        </p:nvPicPr>
        <p:blipFill>
          <a:blip r:embed="rId7">
            <a:alphaModFix/>
          </a:blip>
          <a:stretch>
            <a:fillRect/>
          </a:stretch>
        </p:blipFill>
        <p:spPr>
          <a:xfrm>
            <a:off x="3556225" y="3826824"/>
            <a:ext cx="472377" cy="692876"/>
          </a:xfrm>
          <a:prstGeom prst="rect">
            <a:avLst/>
          </a:prstGeom>
          <a:noFill/>
          <a:ln>
            <a:noFill/>
          </a:ln>
        </p:spPr>
      </p:pic>
      <p:pic>
        <p:nvPicPr>
          <p:cNvPr id="355" name="Google Shape;355;p41"/>
          <p:cNvPicPr preferRelativeResize="0"/>
          <p:nvPr/>
        </p:nvPicPr>
        <p:blipFill>
          <a:blip r:embed="rId8">
            <a:alphaModFix/>
          </a:blip>
          <a:stretch>
            <a:fillRect/>
          </a:stretch>
        </p:blipFill>
        <p:spPr>
          <a:xfrm>
            <a:off x="136450" y="3489838"/>
            <a:ext cx="1109700" cy="1775201"/>
          </a:xfrm>
          <a:prstGeom prst="rect">
            <a:avLst/>
          </a:prstGeom>
          <a:noFill/>
          <a:ln>
            <a:noFill/>
          </a:ln>
        </p:spPr>
      </p:pic>
      <p:pic>
        <p:nvPicPr>
          <p:cNvPr id="356" name="Google Shape;356;p41"/>
          <p:cNvPicPr preferRelativeResize="0"/>
          <p:nvPr/>
        </p:nvPicPr>
        <p:blipFill>
          <a:blip r:embed="rId9">
            <a:alphaModFix/>
          </a:blip>
          <a:stretch>
            <a:fillRect/>
          </a:stretch>
        </p:blipFill>
        <p:spPr>
          <a:xfrm>
            <a:off x="4098724" y="3625074"/>
            <a:ext cx="2484185" cy="1216101"/>
          </a:xfrm>
          <a:prstGeom prst="rect">
            <a:avLst/>
          </a:prstGeom>
          <a:noFill/>
          <a:ln>
            <a:noFill/>
          </a:ln>
        </p:spPr>
      </p:pic>
    </p:spTree>
    <p:extLst>
      <p:ext uri="{BB962C8B-B14F-4D97-AF65-F5344CB8AC3E}">
        <p14:creationId xmlns:p14="http://schemas.microsoft.com/office/powerpoint/2010/main" val="1123237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42"/>
          <p:cNvPicPr preferRelativeResize="0"/>
          <p:nvPr/>
        </p:nvPicPr>
        <p:blipFill rotWithShape="1">
          <a:blip r:embed="rId3">
            <a:alphaModFix/>
          </a:blip>
          <a:srcRect r="76246" b="42726"/>
          <a:stretch/>
        </p:blipFill>
        <p:spPr>
          <a:xfrm>
            <a:off x="0" y="0"/>
            <a:ext cx="1995803" cy="2706723"/>
          </a:xfrm>
          <a:prstGeom prst="rect">
            <a:avLst/>
          </a:prstGeom>
          <a:noFill/>
          <a:ln>
            <a:noFill/>
          </a:ln>
        </p:spPr>
      </p:pic>
      <p:sp>
        <p:nvSpPr>
          <p:cNvPr id="364" name="Google Shape;364;p42"/>
          <p:cNvSpPr txBox="1">
            <a:spLocks noGrp="1"/>
          </p:cNvSpPr>
          <p:nvPr>
            <p:ph type="ctrTitle" idx="4294967295"/>
          </p:nvPr>
        </p:nvSpPr>
        <p:spPr>
          <a:xfrm flipH="1">
            <a:off x="2834054" y="2212935"/>
            <a:ext cx="987300" cy="49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chemeClr val="accent3"/>
                </a:solidFill>
              </a:rPr>
              <a:t>Neptune</a:t>
            </a:r>
            <a:endParaRPr sz="1400">
              <a:solidFill>
                <a:schemeClr val="accent3"/>
              </a:solidFill>
            </a:endParaRPr>
          </a:p>
        </p:txBody>
      </p:sp>
      <p:sp>
        <p:nvSpPr>
          <p:cNvPr id="365" name="Google Shape;365;p42"/>
          <p:cNvSpPr txBox="1">
            <a:spLocks noGrp="1"/>
          </p:cNvSpPr>
          <p:nvPr>
            <p:ph type="ctrTitle" idx="4294967295"/>
          </p:nvPr>
        </p:nvSpPr>
        <p:spPr>
          <a:xfrm flipH="1">
            <a:off x="2834054" y="2893561"/>
            <a:ext cx="987300" cy="49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chemeClr val="accent3"/>
                </a:solidFill>
              </a:rPr>
              <a:t>Mars</a:t>
            </a:r>
            <a:endParaRPr sz="1400">
              <a:solidFill>
                <a:schemeClr val="accent3"/>
              </a:solidFill>
            </a:endParaRPr>
          </a:p>
        </p:txBody>
      </p:sp>
      <p:sp>
        <p:nvSpPr>
          <p:cNvPr id="366" name="Google Shape;366;p42"/>
          <p:cNvSpPr txBox="1">
            <a:spLocks noGrp="1"/>
          </p:cNvSpPr>
          <p:nvPr>
            <p:ph type="ctrTitle" idx="4294967295"/>
          </p:nvPr>
        </p:nvSpPr>
        <p:spPr>
          <a:xfrm flipH="1">
            <a:off x="2834054" y="3574197"/>
            <a:ext cx="987300" cy="49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chemeClr val="accent3"/>
                </a:solidFill>
              </a:rPr>
              <a:t>Venus</a:t>
            </a:r>
            <a:endParaRPr sz="1400">
              <a:solidFill>
                <a:schemeClr val="accent3"/>
              </a:solidFill>
            </a:endParaRPr>
          </a:p>
        </p:txBody>
      </p:sp>
      <p:pic>
        <p:nvPicPr>
          <p:cNvPr id="367" name="Google Shape;367;p42"/>
          <p:cNvPicPr preferRelativeResize="0"/>
          <p:nvPr/>
        </p:nvPicPr>
        <p:blipFill>
          <a:blip r:embed="rId4">
            <a:alphaModFix/>
          </a:blip>
          <a:stretch>
            <a:fillRect/>
          </a:stretch>
        </p:blipFill>
        <p:spPr>
          <a:xfrm>
            <a:off x="107625" y="103149"/>
            <a:ext cx="612376" cy="501750"/>
          </a:xfrm>
          <a:prstGeom prst="rect">
            <a:avLst/>
          </a:prstGeom>
          <a:noFill/>
          <a:ln>
            <a:noFill/>
          </a:ln>
        </p:spPr>
      </p:pic>
      <p:pic>
        <p:nvPicPr>
          <p:cNvPr id="368" name="Google Shape;368;p42"/>
          <p:cNvPicPr preferRelativeResize="0"/>
          <p:nvPr/>
        </p:nvPicPr>
        <p:blipFill>
          <a:blip r:embed="rId5">
            <a:alphaModFix/>
          </a:blip>
          <a:stretch>
            <a:fillRect/>
          </a:stretch>
        </p:blipFill>
        <p:spPr>
          <a:xfrm>
            <a:off x="8283237" y="3830247"/>
            <a:ext cx="472377" cy="692876"/>
          </a:xfrm>
          <a:prstGeom prst="rect">
            <a:avLst/>
          </a:prstGeom>
          <a:noFill/>
          <a:ln>
            <a:noFill/>
          </a:ln>
        </p:spPr>
      </p:pic>
      <p:pic>
        <p:nvPicPr>
          <p:cNvPr id="369" name="Google Shape;369;p42"/>
          <p:cNvPicPr preferRelativeResize="0"/>
          <p:nvPr/>
        </p:nvPicPr>
        <p:blipFill rotWithShape="1">
          <a:blip r:embed="rId6">
            <a:alphaModFix/>
          </a:blip>
          <a:srcRect l="25070" r="-25070"/>
          <a:stretch/>
        </p:blipFill>
        <p:spPr>
          <a:xfrm>
            <a:off x="7860775" y="4385070"/>
            <a:ext cx="422451" cy="436848"/>
          </a:xfrm>
          <a:prstGeom prst="rect">
            <a:avLst/>
          </a:prstGeom>
          <a:noFill/>
          <a:ln>
            <a:noFill/>
          </a:ln>
        </p:spPr>
      </p:pic>
      <p:pic>
        <p:nvPicPr>
          <p:cNvPr id="370" name="Google Shape;370;p42"/>
          <p:cNvPicPr preferRelativeResize="0"/>
          <p:nvPr/>
        </p:nvPicPr>
        <p:blipFill>
          <a:blip r:embed="rId7">
            <a:alphaModFix/>
          </a:blip>
          <a:stretch>
            <a:fillRect/>
          </a:stretch>
        </p:blipFill>
        <p:spPr>
          <a:xfrm>
            <a:off x="280588" y="1301125"/>
            <a:ext cx="798474" cy="610774"/>
          </a:xfrm>
          <a:prstGeom prst="rect">
            <a:avLst/>
          </a:prstGeom>
          <a:noFill/>
          <a:ln>
            <a:noFill/>
          </a:ln>
        </p:spPr>
      </p:pic>
      <p:sp>
        <p:nvSpPr>
          <p:cNvPr id="13" name="Google Shape;196;p33"/>
          <p:cNvSpPr txBox="1">
            <a:spLocks noGrp="1"/>
          </p:cNvSpPr>
          <p:nvPr>
            <p:ph type="title" idx="4294967295"/>
          </p:nvPr>
        </p:nvSpPr>
        <p:spPr>
          <a:xfrm>
            <a:off x="2276391" y="723325"/>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6000" dirty="0" smtClean="0">
                <a:solidFill>
                  <a:srgbClr val="F46440"/>
                </a:solidFill>
                <a:latin typeface="Chelsea Market" panose="020B0604020202020204" charset="0"/>
              </a:rPr>
              <a:t>0</a:t>
            </a:r>
            <a:r>
              <a:rPr lang="tr-TR" sz="6000" dirty="0" smtClean="0">
                <a:solidFill>
                  <a:srgbClr val="F46440"/>
                </a:solidFill>
                <a:latin typeface="Chelsea Market" panose="020B0604020202020204" charset="0"/>
              </a:rPr>
              <a:t>3</a:t>
            </a:r>
            <a:endParaRPr sz="6000" dirty="0">
              <a:solidFill>
                <a:srgbClr val="F46440"/>
              </a:solidFill>
              <a:latin typeface="Chelsea Market" panose="020B0604020202020204" charset="0"/>
            </a:endParaRPr>
          </a:p>
        </p:txBody>
      </p:sp>
      <p:sp>
        <p:nvSpPr>
          <p:cNvPr id="14" name="Google Shape;198;p33"/>
          <p:cNvSpPr txBox="1">
            <a:spLocks/>
          </p:cNvSpPr>
          <p:nvPr/>
        </p:nvSpPr>
        <p:spPr>
          <a:xfrm>
            <a:off x="4240954" y="497116"/>
            <a:ext cx="240840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Chelsea Market"/>
              <a:buNone/>
              <a:defRPr sz="1800" b="0" i="0" u="none" strike="noStrike" cap="none">
                <a:solidFill>
                  <a:schemeClr val="accent2"/>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9pPr>
          </a:lstStyle>
          <a:p>
            <a:pPr algn="l"/>
            <a:r>
              <a:rPr lang="tr-TR" dirty="0" smtClean="0"/>
              <a:t>REKTÖR</a:t>
            </a:r>
            <a:endParaRPr lang="tr-TR" dirty="0"/>
          </a:p>
        </p:txBody>
      </p:sp>
      <p:cxnSp>
        <p:nvCxnSpPr>
          <p:cNvPr id="15" name="Google Shape;200;p33"/>
          <p:cNvCxnSpPr/>
          <p:nvPr/>
        </p:nvCxnSpPr>
        <p:spPr>
          <a:xfrm>
            <a:off x="4162429" y="682950"/>
            <a:ext cx="0" cy="1228949"/>
          </a:xfrm>
          <a:prstGeom prst="straightConnector1">
            <a:avLst/>
          </a:prstGeom>
          <a:noFill/>
          <a:ln w="28575" cap="flat" cmpd="sng">
            <a:solidFill>
              <a:schemeClr val="accent2"/>
            </a:solidFill>
            <a:prstDash val="dash"/>
            <a:round/>
            <a:headEnd type="none" w="med" len="med"/>
            <a:tailEnd type="none" w="med" len="med"/>
          </a:ln>
        </p:spPr>
      </p:cxnSp>
      <p:grpSp>
        <p:nvGrpSpPr>
          <p:cNvPr id="16" name="Google Shape;1221;p56"/>
          <p:cNvGrpSpPr/>
          <p:nvPr/>
        </p:nvGrpSpPr>
        <p:grpSpPr>
          <a:xfrm>
            <a:off x="1359650" y="1658942"/>
            <a:ext cx="2264316" cy="3007373"/>
            <a:chOff x="3580725" y="2020075"/>
            <a:chExt cx="1344925" cy="1786275"/>
          </a:xfrm>
        </p:grpSpPr>
        <p:sp>
          <p:nvSpPr>
            <p:cNvPr id="17" name="Google Shape;1222;p56"/>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solidFill>
              <a:srgbClr val="101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23;p56"/>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solidFill>
              <a:srgbClr val="101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24;p56"/>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rgbClr val="F46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25;p56"/>
            <p:cNvSpPr/>
            <p:nvPr/>
          </p:nvSpPr>
          <p:spPr>
            <a:xfrm>
              <a:off x="4193750"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rgbClr val="363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26;p56"/>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rgbClr val="69A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Resim 2"/>
          <p:cNvPicPr>
            <a:picLocks noChangeAspect="1"/>
          </p:cNvPicPr>
          <p:nvPr/>
        </p:nvPicPr>
        <p:blipFill rotWithShape="1">
          <a:blip r:embed="rId8">
            <a:extLst>
              <a:ext uri="{28A0092B-C50C-407E-A947-70E740481C1C}">
                <a14:useLocalDpi xmlns:a14="http://schemas.microsoft.com/office/drawing/2010/main" val="0"/>
              </a:ext>
            </a:extLst>
          </a:blip>
          <a:srcRect l="4380" r="17015"/>
          <a:stretch/>
        </p:blipFill>
        <p:spPr>
          <a:xfrm>
            <a:off x="1473822" y="1807226"/>
            <a:ext cx="2026302" cy="2577844"/>
          </a:xfrm>
          <a:prstGeom prst="rect">
            <a:avLst/>
          </a:prstGeom>
          <a:ln w="38100" cap="sq">
            <a:solidFill>
              <a:srgbClr val="0B0F1F"/>
            </a:solidFill>
            <a:prstDash val="solid"/>
            <a:miter lim="800000"/>
          </a:ln>
          <a:effectLst>
            <a:outerShdw blurRad="50800" dist="38100" dir="2700000" algn="tl" rotWithShape="0">
              <a:srgbClr val="000000">
                <a:alpha val="43000"/>
              </a:srgbClr>
            </a:outerShdw>
          </a:effectLst>
        </p:spPr>
      </p:pic>
      <p:sp>
        <p:nvSpPr>
          <p:cNvPr id="24" name="Google Shape;1199;p55"/>
          <p:cNvSpPr/>
          <p:nvPr/>
        </p:nvSpPr>
        <p:spPr>
          <a:xfrm>
            <a:off x="3634951" y="3438697"/>
            <a:ext cx="1618175" cy="629300"/>
          </a:xfrm>
          <a:custGeom>
            <a:avLst/>
            <a:gdLst/>
            <a:ahLst/>
            <a:cxnLst/>
            <a:rect l="l" t="t" r="r" b="b"/>
            <a:pathLst>
              <a:path w="64727" h="25172" extrusionOk="0">
                <a:moveTo>
                  <a:pt x="64727" y="25172"/>
                </a:moveTo>
                <a:cubicBezTo>
                  <a:pt x="54490" y="25172"/>
                  <a:pt x="42228" y="18374"/>
                  <a:pt x="38785" y="8733"/>
                </a:cubicBezTo>
                <a:cubicBezTo>
                  <a:pt x="37908" y="6277"/>
                  <a:pt x="39446" y="2510"/>
                  <a:pt x="41867" y="1541"/>
                </a:cubicBezTo>
                <a:cubicBezTo>
                  <a:pt x="44748" y="388"/>
                  <a:pt x="49191" y="2512"/>
                  <a:pt x="50343" y="5394"/>
                </a:cubicBezTo>
                <a:cubicBezTo>
                  <a:pt x="51406" y="8051"/>
                  <a:pt x="47620" y="11045"/>
                  <a:pt x="44949" y="12072"/>
                </a:cubicBezTo>
                <a:cubicBezTo>
                  <a:pt x="30469" y="17640"/>
                  <a:pt x="13212" y="8131"/>
                  <a:pt x="0" y="0"/>
                </a:cubicBezTo>
              </a:path>
            </a:pathLst>
          </a:custGeom>
          <a:noFill/>
          <a:ln w="19050" cap="flat" cmpd="sng">
            <a:solidFill>
              <a:schemeClr val="accent1"/>
            </a:solidFill>
            <a:prstDash val="dash"/>
            <a:round/>
            <a:headEnd type="none" w="med" len="med"/>
            <a:tailEnd type="none" w="med" len="med"/>
          </a:ln>
        </p:spPr>
      </p:sp>
      <p:sp>
        <p:nvSpPr>
          <p:cNvPr id="25" name="Google Shape;1200;p55"/>
          <p:cNvSpPr txBox="1">
            <a:spLocks/>
          </p:cNvSpPr>
          <p:nvPr/>
        </p:nvSpPr>
        <p:spPr>
          <a:xfrm flipH="1">
            <a:off x="4407435" y="4119333"/>
            <a:ext cx="212280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Chelsea Market"/>
              <a:buNone/>
              <a:defRPr sz="1800" b="0" i="0" u="none" strike="noStrike" cap="none">
                <a:solidFill>
                  <a:schemeClr val="accent2"/>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9pPr>
          </a:lstStyle>
          <a:p>
            <a:r>
              <a:rPr lang="tr-TR" b="1" dirty="0"/>
              <a:t>Prof. Dr. Ahmet Saim Kılavuz</a:t>
            </a:r>
            <a:endParaRPr lang="tr-TR" dirty="0"/>
          </a:p>
        </p:txBody>
      </p:sp>
      <p:sp>
        <p:nvSpPr>
          <p:cNvPr id="26" name="Google Shape;199;p33"/>
          <p:cNvSpPr txBox="1">
            <a:spLocks/>
          </p:cNvSpPr>
          <p:nvPr/>
        </p:nvSpPr>
        <p:spPr>
          <a:xfrm>
            <a:off x="4240954" y="1088399"/>
            <a:ext cx="4410071" cy="13714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a:solidFill>
                  <a:srgbClr val="6B4038"/>
                </a:solidFill>
                <a:latin typeface="Calibri Light" panose="020F0302020204030204" pitchFamily="34" charset="0"/>
                <a:cs typeface="Calibri Light" panose="020F0302020204030204" pitchFamily="34" charset="0"/>
              </a:rPr>
              <a:t>Bir üniversiteyi yasalar uyarınca yöneten, üniversitenin tüzelkişiliğini temsil eden, öğretimin düzenli yürütülmesinden vb. sorumlu kimse.</a:t>
            </a:r>
          </a:p>
        </p:txBody>
      </p:sp>
    </p:spTree>
    <p:extLst>
      <p:ext uri="{BB962C8B-B14F-4D97-AF65-F5344CB8AC3E}">
        <p14:creationId xmlns:p14="http://schemas.microsoft.com/office/powerpoint/2010/main" val="4039254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5"/>
          <p:cNvPicPr preferRelativeResize="0"/>
          <p:nvPr/>
        </p:nvPicPr>
        <p:blipFill rotWithShape="1">
          <a:blip r:embed="rId3">
            <a:alphaModFix/>
          </a:blip>
          <a:srcRect l="2920" r="-2920"/>
          <a:stretch/>
        </p:blipFill>
        <p:spPr>
          <a:xfrm>
            <a:off x="3" y="0"/>
            <a:ext cx="9144002" cy="5143377"/>
          </a:xfrm>
          <a:prstGeom prst="rect">
            <a:avLst/>
          </a:prstGeom>
          <a:noFill/>
          <a:ln>
            <a:noFill/>
          </a:ln>
        </p:spPr>
      </p:pic>
      <p:pic>
        <p:nvPicPr>
          <p:cNvPr id="228" name="Google Shape;228;p35"/>
          <p:cNvPicPr preferRelativeResize="0"/>
          <p:nvPr/>
        </p:nvPicPr>
        <p:blipFill>
          <a:blip r:embed="rId4">
            <a:alphaModFix/>
          </a:blip>
          <a:stretch>
            <a:fillRect/>
          </a:stretch>
        </p:blipFill>
        <p:spPr>
          <a:xfrm>
            <a:off x="404675" y="3327052"/>
            <a:ext cx="630649" cy="925024"/>
          </a:xfrm>
          <a:prstGeom prst="rect">
            <a:avLst/>
          </a:prstGeom>
          <a:noFill/>
          <a:ln>
            <a:noFill/>
          </a:ln>
        </p:spPr>
      </p:pic>
      <p:pic>
        <p:nvPicPr>
          <p:cNvPr id="229" name="Google Shape;229;p35"/>
          <p:cNvPicPr preferRelativeResize="0"/>
          <p:nvPr/>
        </p:nvPicPr>
        <p:blipFill>
          <a:blip r:embed="rId5">
            <a:alphaModFix/>
          </a:blip>
          <a:stretch>
            <a:fillRect/>
          </a:stretch>
        </p:blipFill>
        <p:spPr>
          <a:xfrm>
            <a:off x="636675" y="1622750"/>
            <a:ext cx="711124" cy="543948"/>
          </a:xfrm>
          <a:prstGeom prst="rect">
            <a:avLst/>
          </a:prstGeom>
          <a:noFill/>
          <a:ln>
            <a:noFill/>
          </a:ln>
        </p:spPr>
      </p:pic>
      <p:pic>
        <p:nvPicPr>
          <p:cNvPr id="230" name="Google Shape;230;p35"/>
          <p:cNvPicPr preferRelativeResize="0"/>
          <p:nvPr/>
        </p:nvPicPr>
        <p:blipFill rotWithShape="1">
          <a:blip r:embed="rId6">
            <a:alphaModFix/>
          </a:blip>
          <a:srcRect l="25070" r="-25070"/>
          <a:stretch/>
        </p:blipFill>
        <p:spPr>
          <a:xfrm>
            <a:off x="7820800" y="348420"/>
            <a:ext cx="422451" cy="436848"/>
          </a:xfrm>
          <a:prstGeom prst="rect">
            <a:avLst/>
          </a:prstGeom>
          <a:noFill/>
          <a:ln>
            <a:noFill/>
          </a:ln>
        </p:spPr>
      </p:pic>
      <p:pic>
        <p:nvPicPr>
          <p:cNvPr id="231" name="Google Shape;231;p35"/>
          <p:cNvPicPr preferRelativeResize="0"/>
          <p:nvPr/>
        </p:nvPicPr>
        <p:blipFill>
          <a:blip r:embed="rId5">
            <a:alphaModFix/>
          </a:blip>
          <a:stretch>
            <a:fillRect/>
          </a:stretch>
        </p:blipFill>
        <p:spPr>
          <a:xfrm>
            <a:off x="8193775" y="4149450"/>
            <a:ext cx="711124" cy="543948"/>
          </a:xfrm>
          <a:prstGeom prst="rect">
            <a:avLst/>
          </a:prstGeom>
          <a:noFill/>
          <a:ln>
            <a:noFill/>
          </a:ln>
        </p:spPr>
      </p:pic>
      <p:pic>
        <p:nvPicPr>
          <p:cNvPr id="232" name="Google Shape;232;p35"/>
          <p:cNvPicPr preferRelativeResize="0"/>
          <p:nvPr/>
        </p:nvPicPr>
        <p:blipFill rotWithShape="1">
          <a:blip r:embed="rId6">
            <a:alphaModFix/>
          </a:blip>
          <a:srcRect l="25070" r="-25070"/>
          <a:stretch/>
        </p:blipFill>
        <p:spPr>
          <a:xfrm>
            <a:off x="4470175" y="2638470"/>
            <a:ext cx="422451" cy="436848"/>
          </a:xfrm>
          <a:prstGeom prst="rect">
            <a:avLst/>
          </a:prstGeom>
          <a:noFill/>
          <a:ln>
            <a:noFill/>
          </a:ln>
        </p:spPr>
      </p:pic>
      <p:sp>
        <p:nvSpPr>
          <p:cNvPr id="51" name="Google Shape;347;p41"/>
          <p:cNvSpPr txBox="1">
            <a:spLocks noGrp="1"/>
          </p:cNvSpPr>
          <p:nvPr>
            <p:ph type="title" idx="2"/>
          </p:nvPr>
        </p:nvSpPr>
        <p:spPr>
          <a:xfrm>
            <a:off x="5529276" y="1133688"/>
            <a:ext cx="2724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7200" dirty="0" smtClean="0">
                <a:solidFill>
                  <a:srgbClr val="6BA3C4"/>
                </a:solidFill>
              </a:rPr>
              <a:t>0</a:t>
            </a:r>
            <a:r>
              <a:rPr lang="tr-TR" sz="7200" dirty="0" smtClean="0">
                <a:solidFill>
                  <a:srgbClr val="6BA3C4"/>
                </a:solidFill>
              </a:rPr>
              <a:t>4</a:t>
            </a:r>
            <a:endParaRPr sz="7200" dirty="0">
              <a:solidFill>
                <a:srgbClr val="6BA3C4"/>
              </a:solidFill>
            </a:endParaRPr>
          </a:p>
        </p:txBody>
      </p:sp>
      <p:sp>
        <p:nvSpPr>
          <p:cNvPr id="52" name="Google Shape;349;p41"/>
          <p:cNvSpPr txBox="1">
            <a:spLocks noGrp="1"/>
          </p:cNvSpPr>
          <p:nvPr>
            <p:ph type="ctrTitle"/>
          </p:nvPr>
        </p:nvSpPr>
        <p:spPr>
          <a:xfrm>
            <a:off x="5687438" y="1804463"/>
            <a:ext cx="24084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smtClean="0">
                <a:solidFill>
                  <a:srgbClr val="F46440"/>
                </a:solidFill>
              </a:rPr>
              <a:t>DEKAN</a:t>
            </a:r>
            <a:endParaRPr dirty="0">
              <a:solidFill>
                <a:srgbClr val="F46440"/>
              </a:solidFill>
            </a:endParaRPr>
          </a:p>
        </p:txBody>
      </p:sp>
      <p:sp>
        <p:nvSpPr>
          <p:cNvPr id="53" name="Google Shape;350;p41"/>
          <p:cNvSpPr txBox="1">
            <a:spLocks noGrp="1"/>
          </p:cNvSpPr>
          <p:nvPr>
            <p:ph type="subTitle" idx="1"/>
          </p:nvPr>
        </p:nvSpPr>
        <p:spPr>
          <a:xfrm>
            <a:off x="4878252" y="2270788"/>
            <a:ext cx="4026647" cy="577800"/>
          </a:xfrm>
          <a:prstGeom prst="rect">
            <a:avLst/>
          </a:prstGeom>
        </p:spPr>
        <p:txBody>
          <a:bodyPr spcFirstLastPara="1" wrap="square" lIns="91425" tIns="91425" rIns="91425" bIns="91425" anchor="t" anchorCtr="0">
            <a:noAutofit/>
          </a:bodyPr>
          <a:lstStyle/>
          <a:p>
            <a:r>
              <a:rPr lang="tr-TR" sz="1600" dirty="0">
                <a:latin typeface="Calibri Light" panose="020F0302020204030204" pitchFamily="34" charset="0"/>
                <a:cs typeface="Calibri Light" panose="020F0302020204030204" pitchFamily="34" charset="0"/>
              </a:rPr>
              <a:t>Dekan; bir fakültede bulunan ve en fazla yetkiye sahip olan yöneticidir.</a:t>
            </a:r>
          </a:p>
        </p:txBody>
      </p:sp>
      <p:sp>
        <p:nvSpPr>
          <p:cNvPr id="55" name="Google Shape;1200;p55"/>
          <p:cNvSpPr txBox="1">
            <a:spLocks/>
          </p:cNvSpPr>
          <p:nvPr/>
        </p:nvSpPr>
        <p:spPr>
          <a:xfrm flipH="1">
            <a:off x="4768775" y="3527059"/>
            <a:ext cx="212280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accent1"/>
              </a:buClr>
              <a:buSzPts val="1800"/>
              <a:buFont typeface="Fira Sans Extra Condensed"/>
              <a:buNone/>
              <a:defRPr sz="1800" b="0" i="0" u="none" strike="noStrike" cap="none">
                <a:solidFill>
                  <a:schemeClr val="accent1"/>
                </a:solidFill>
                <a:latin typeface="Fira Sans Extra Condensed"/>
                <a:ea typeface="Fira Sans Extra Condensed"/>
                <a:cs typeface="Fira Sans Extra Condensed"/>
                <a:sym typeface="Fira Sans Extra Condensed"/>
              </a:defRPr>
            </a:lvl9pPr>
          </a:lstStyle>
          <a:p>
            <a:r>
              <a:rPr lang="tr-TR" b="1" dirty="0"/>
              <a:t>Prof. Dr. Ali </a:t>
            </a:r>
            <a:r>
              <a:rPr lang="tr-TR" b="1" dirty="0" err="1"/>
              <a:t>Ildır</a:t>
            </a:r>
            <a:endParaRPr lang="tr-TR" dirty="0"/>
          </a:p>
        </p:txBody>
      </p:sp>
      <p:grpSp>
        <p:nvGrpSpPr>
          <p:cNvPr id="56" name="Google Shape;1202;p55"/>
          <p:cNvGrpSpPr/>
          <p:nvPr/>
        </p:nvGrpSpPr>
        <p:grpSpPr>
          <a:xfrm>
            <a:off x="1331028" y="2314024"/>
            <a:ext cx="2916483" cy="2291706"/>
            <a:chOff x="238125" y="1676700"/>
            <a:chExt cx="2045650" cy="1779275"/>
          </a:xfrm>
        </p:grpSpPr>
        <p:sp>
          <p:nvSpPr>
            <p:cNvPr id="57" name="Google Shape;1203;p55"/>
            <p:cNvSpPr/>
            <p:nvPr/>
          </p:nvSpPr>
          <p:spPr>
            <a:xfrm>
              <a:off x="1006875" y="3190025"/>
              <a:ext cx="508150" cy="247100"/>
            </a:xfrm>
            <a:custGeom>
              <a:avLst/>
              <a:gdLst/>
              <a:ahLst/>
              <a:cxnLst/>
              <a:rect l="l" t="t" r="r" b="b"/>
              <a:pathLst>
                <a:path w="20326" h="9884" extrusionOk="0">
                  <a:moveTo>
                    <a:pt x="2967" y="0"/>
                  </a:moveTo>
                  <a:lnTo>
                    <a:pt x="0" y="9884"/>
                  </a:lnTo>
                  <a:lnTo>
                    <a:pt x="20325" y="9884"/>
                  </a:lnTo>
                  <a:lnTo>
                    <a:pt x="17359" y="0"/>
                  </a:lnTo>
                  <a:close/>
                </a:path>
              </a:pathLst>
            </a:custGeom>
            <a:solidFill>
              <a:srgbClr val="69A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04;p55"/>
            <p:cNvSpPr/>
            <p:nvPr/>
          </p:nvSpPr>
          <p:spPr>
            <a:xfrm>
              <a:off x="1021625" y="3190025"/>
              <a:ext cx="452425" cy="197525"/>
            </a:xfrm>
            <a:custGeom>
              <a:avLst/>
              <a:gdLst/>
              <a:ahLst/>
              <a:cxnLst/>
              <a:rect l="l" t="t" r="r" b="b"/>
              <a:pathLst>
                <a:path w="18097" h="7901" extrusionOk="0">
                  <a:moveTo>
                    <a:pt x="2377" y="0"/>
                  </a:moveTo>
                  <a:lnTo>
                    <a:pt x="0" y="7901"/>
                  </a:lnTo>
                  <a:cubicBezTo>
                    <a:pt x="6032" y="6753"/>
                    <a:pt x="12064" y="5557"/>
                    <a:pt x="18096" y="4442"/>
                  </a:cubicBezTo>
                  <a:lnTo>
                    <a:pt x="16769" y="0"/>
                  </a:lnTo>
                  <a:close/>
                </a:path>
              </a:pathLst>
            </a:custGeom>
            <a:solidFill>
              <a:srgbClr val="69A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05;p55"/>
            <p:cNvSpPr/>
            <p:nvPr/>
          </p:nvSpPr>
          <p:spPr>
            <a:xfrm>
              <a:off x="968750" y="3417450"/>
              <a:ext cx="584375" cy="38525"/>
            </a:xfrm>
            <a:custGeom>
              <a:avLst/>
              <a:gdLst/>
              <a:ahLst/>
              <a:cxnLst/>
              <a:rect l="l" t="t" r="r" b="b"/>
              <a:pathLst>
                <a:path w="23375" h="1541" extrusionOk="0">
                  <a:moveTo>
                    <a:pt x="492" y="0"/>
                  </a:moveTo>
                  <a:cubicBezTo>
                    <a:pt x="214" y="0"/>
                    <a:pt x="1" y="230"/>
                    <a:pt x="1" y="492"/>
                  </a:cubicBezTo>
                  <a:lnTo>
                    <a:pt x="1" y="1541"/>
                  </a:lnTo>
                  <a:lnTo>
                    <a:pt x="23375" y="1541"/>
                  </a:lnTo>
                  <a:lnTo>
                    <a:pt x="23375" y="492"/>
                  </a:lnTo>
                  <a:cubicBezTo>
                    <a:pt x="23375" y="213"/>
                    <a:pt x="23145" y="0"/>
                    <a:pt x="22883" y="0"/>
                  </a:cubicBezTo>
                  <a:close/>
                </a:path>
              </a:pathLst>
            </a:custGeom>
            <a:solidFill>
              <a:srgbClr val="A3C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06;p55"/>
            <p:cNvSpPr/>
            <p:nvPr/>
          </p:nvSpPr>
          <p:spPr>
            <a:xfrm>
              <a:off x="238125" y="1777900"/>
              <a:ext cx="2045650" cy="1461300"/>
            </a:xfrm>
            <a:custGeom>
              <a:avLst/>
              <a:gdLst/>
              <a:ahLst/>
              <a:cxnLst/>
              <a:rect l="l" t="t" r="r" b="b"/>
              <a:pathLst>
                <a:path w="81826" h="58452" extrusionOk="0">
                  <a:moveTo>
                    <a:pt x="1574" y="1"/>
                  </a:moveTo>
                  <a:cubicBezTo>
                    <a:pt x="705" y="1"/>
                    <a:pt x="0" y="689"/>
                    <a:pt x="0" y="1558"/>
                  </a:cubicBezTo>
                  <a:lnTo>
                    <a:pt x="0" y="56895"/>
                  </a:lnTo>
                  <a:cubicBezTo>
                    <a:pt x="0" y="57764"/>
                    <a:pt x="705" y="58452"/>
                    <a:pt x="1574" y="58452"/>
                  </a:cubicBezTo>
                  <a:lnTo>
                    <a:pt x="80252" y="58452"/>
                  </a:lnTo>
                  <a:cubicBezTo>
                    <a:pt x="81121" y="58452"/>
                    <a:pt x="81826" y="57764"/>
                    <a:pt x="81826" y="56895"/>
                  </a:cubicBezTo>
                  <a:lnTo>
                    <a:pt x="81826" y="1558"/>
                  </a:lnTo>
                  <a:cubicBezTo>
                    <a:pt x="81826" y="689"/>
                    <a:pt x="81121" y="1"/>
                    <a:pt x="80252" y="1"/>
                  </a:cubicBezTo>
                  <a:close/>
                </a:path>
              </a:pathLst>
            </a:custGeom>
            <a:solidFill>
              <a:srgbClr val="8AB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07;p55"/>
            <p:cNvSpPr/>
            <p:nvPr/>
          </p:nvSpPr>
          <p:spPr>
            <a:xfrm>
              <a:off x="238125" y="1676700"/>
              <a:ext cx="2045650" cy="1390400"/>
            </a:xfrm>
            <a:custGeom>
              <a:avLst/>
              <a:gdLst/>
              <a:ahLst/>
              <a:cxnLst/>
              <a:rect l="l" t="t" r="r" b="b"/>
              <a:pathLst>
                <a:path w="81826" h="55616" extrusionOk="0">
                  <a:moveTo>
                    <a:pt x="2836" y="0"/>
                  </a:moveTo>
                  <a:cubicBezTo>
                    <a:pt x="1279" y="0"/>
                    <a:pt x="0" y="1279"/>
                    <a:pt x="0" y="2836"/>
                  </a:cubicBezTo>
                  <a:lnTo>
                    <a:pt x="0" y="55616"/>
                  </a:lnTo>
                  <a:lnTo>
                    <a:pt x="81826" y="55616"/>
                  </a:lnTo>
                  <a:lnTo>
                    <a:pt x="81826" y="2836"/>
                  </a:lnTo>
                  <a:cubicBezTo>
                    <a:pt x="81826" y="1279"/>
                    <a:pt x="80547" y="0"/>
                    <a:pt x="78973" y="0"/>
                  </a:cubicBezTo>
                  <a:close/>
                </a:path>
              </a:pathLst>
            </a:custGeom>
            <a:solidFill>
              <a:srgbClr val="101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08;p55"/>
            <p:cNvSpPr/>
            <p:nvPr/>
          </p:nvSpPr>
          <p:spPr>
            <a:xfrm>
              <a:off x="346300" y="1773800"/>
              <a:ext cx="1829300" cy="1140050"/>
            </a:xfrm>
            <a:custGeom>
              <a:avLst/>
              <a:gdLst/>
              <a:ahLst/>
              <a:cxnLst/>
              <a:rect l="l" t="t" r="r" b="b"/>
              <a:pathLst>
                <a:path w="73172" h="45602" extrusionOk="0">
                  <a:moveTo>
                    <a:pt x="426" y="1"/>
                  </a:moveTo>
                  <a:cubicBezTo>
                    <a:pt x="197" y="1"/>
                    <a:pt x="0" y="181"/>
                    <a:pt x="0" y="411"/>
                  </a:cubicBezTo>
                  <a:lnTo>
                    <a:pt x="0" y="45175"/>
                  </a:lnTo>
                  <a:cubicBezTo>
                    <a:pt x="0" y="45405"/>
                    <a:pt x="197" y="45601"/>
                    <a:pt x="426" y="45601"/>
                  </a:cubicBezTo>
                  <a:lnTo>
                    <a:pt x="72745" y="45601"/>
                  </a:lnTo>
                  <a:cubicBezTo>
                    <a:pt x="72975" y="45601"/>
                    <a:pt x="73171" y="45405"/>
                    <a:pt x="73171" y="45175"/>
                  </a:cubicBezTo>
                  <a:lnTo>
                    <a:pt x="73171" y="411"/>
                  </a:lnTo>
                  <a:cubicBezTo>
                    <a:pt x="73171" y="181"/>
                    <a:pt x="72975" y="1"/>
                    <a:pt x="72745" y="1"/>
                  </a:cubicBezTo>
                  <a:close/>
                </a:path>
              </a:pathLst>
            </a:custGeom>
            <a:solidFill>
              <a:srgbClr val="F46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09;p55"/>
            <p:cNvSpPr/>
            <p:nvPr/>
          </p:nvSpPr>
          <p:spPr>
            <a:xfrm>
              <a:off x="1244550" y="1708650"/>
              <a:ext cx="28700" cy="24925"/>
            </a:xfrm>
            <a:custGeom>
              <a:avLst/>
              <a:gdLst/>
              <a:ahLst/>
              <a:cxnLst/>
              <a:rect l="l" t="t" r="r" b="b"/>
              <a:pathLst>
                <a:path w="1148" h="997" extrusionOk="0">
                  <a:moveTo>
                    <a:pt x="656" y="1"/>
                  </a:moveTo>
                  <a:cubicBezTo>
                    <a:pt x="213" y="1"/>
                    <a:pt x="0" y="541"/>
                    <a:pt x="312" y="853"/>
                  </a:cubicBezTo>
                  <a:cubicBezTo>
                    <a:pt x="411" y="952"/>
                    <a:pt x="532" y="996"/>
                    <a:pt x="650" y="996"/>
                  </a:cubicBezTo>
                  <a:cubicBezTo>
                    <a:pt x="904" y="996"/>
                    <a:pt x="1147" y="794"/>
                    <a:pt x="1147" y="492"/>
                  </a:cubicBezTo>
                  <a:cubicBezTo>
                    <a:pt x="1147" y="230"/>
                    <a:pt x="934" y="1"/>
                    <a:pt x="656" y="1"/>
                  </a:cubicBezTo>
                  <a:close/>
                </a:path>
              </a:pathLst>
            </a:custGeom>
            <a:solidFill>
              <a:srgbClr val="363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Resim 6"/>
          <p:cNvPicPr>
            <a:picLocks noChangeAspect="1"/>
          </p:cNvPicPr>
          <p:nvPr/>
        </p:nvPicPr>
        <p:blipFill rotWithShape="1">
          <a:blip r:embed="rId7">
            <a:extLst>
              <a:ext uri="{28A0092B-C50C-407E-A947-70E740481C1C}">
                <a14:useLocalDpi xmlns:a14="http://schemas.microsoft.com/office/drawing/2010/main" val="0"/>
              </a:ext>
            </a:extLst>
          </a:blip>
          <a:srcRect b="13453"/>
          <a:stretch/>
        </p:blipFill>
        <p:spPr>
          <a:xfrm>
            <a:off x="1480884" y="2425791"/>
            <a:ext cx="2612402" cy="1508034"/>
          </a:xfrm>
          <a:prstGeom prst="rect">
            <a:avLst/>
          </a:prstGeom>
        </p:spPr>
      </p:pic>
      <p:sp>
        <p:nvSpPr>
          <p:cNvPr id="66" name="Google Shape;319;p39"/>
          <p:cNvSpPr/>
          <p:nvPr/>
        </p:nvSpPr>
        <p:spPr>
          <a:xfrm>
            <a:off x="3474365" y="4037819"/>
            <a:ext cx="2373985" cy="905656"/>
          </a:xfrm>
          <a:custGeom>
            <a:avLst/>
            <a:gdLst/>
            <a:ahLst/>
            <a:cxnLst/>
            <a:rect l="l" t="t" r="r" b="b"/>
            <a:pathLst>
              <a:path w="105692" h="59114" extrusionOk="0">
                <a:moveTo>
                  <a:pt x="0" y="23344"/>
                </a:moveTo>
                <a:cubicBezTo>
                  <a:pt x="0" y="42086"/>
                  <a:pt x="38082" y="61231"/>
                  <a:pt x="50794" y="47458"/>
                </a:cubicBezTo>
                <a:cubicBezTo>
                  <a:pt x="53327" y="44713"/>
                  <a:pt x="51258" y="37865"/>
                  <a:pt x="47715" y="36684"/>
                </a:cubicBezTo>
                <a:cubicBezTo>
                  <a:pt x="42661" y="34999"/>
                  <a:pt x="35088" y="37115"/>
                  <a:pt x="32580" y="41815"/>
                </a:cubicBezTo>
                <a:cubicBezTo>
                  <a:pt x="29070" y="48394"/>
                  <a:pt x="39820" y="57692"/>
                  <a:pt x="47202" y="58746"/>
                </a:cubicBezTo>
                <a:cubicBezTo>
                  <a:pt x="59984" y="60571"/>
                  <a:pt x="75781" y="55335"/>
                  <a:pt x="83374" y="44893"/>
                </a:cubicBezTo>
                <a:cubicBezTo>
                  <a:pt x="88778" y="37462"/>
                  <a:pt x="86681" y="26658"/>
                  <a:pt x="90300" y="18213"/>
                </a:cubicBezTo>
                <a:cubicBezTo>
                  <a:pt x="93431" y="10907"/>
                  <a:pt x="99077" y="4407"/>
                  <a:pt x="105692" y="0"/>
                </a:cubicBezTo>
              </a:path>
            </a:pathLst>
          </a:custGeom>
          <a:noFill/>
          <a:ln w="19050" cap="flat" cmpd="sng">
            <a:solidFill>
              <a:schemeClr val="accent1"/>
            </a:solidFill>
            <a:prstDash val="dash"/>
            <a:round/>
            <a:headEnd type="none" w="med" len="med"/>
            <a:tailEnd type="none" w="med" len="med"/>
          </a:ln>
        </p:spPr>
      </p:sp>
    </p:spTree>
    <p:extLst>
      <p:ext uri="{BB962C8B-B14F-4D97-AF65-F5344CB8AC3E}">
        <p14:creationId xmlns:p14="http://schemas.microsoft.com/office/powerpoint/2010/main" val="4097680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1" name="Google Shape;271;p36"/>
          <p:cNvPicPr preferRelativeResize="0"/>
          <p:nvPr/>
        </p:nvPicPr>
        <p:blipFill rotWithShape="1">
          <a:blip r:embed="rId3">
            <a:alphaModFix/>
          </a:blip>
          <a:srcRect b="61788"/>
          <a:stretch/>
        </p:blipFill>
        <p:spPr>
          <a:xfrm>
            <a:off x="63350" y="-774925"/>
            <a:ext cx="9144002" cy="1965353"/>
          </a:xfrm>
          <a:prstGeom prst="rect">
            <a:avLst/>
          </a:prstGeom>
          <a:noFill/>
          <a:ln>
            <a:noFill/>
          </a:ln>
        </p:spPr>
      </p:pic>
      <p:pic>
        <p:nvPicPr>
          <p:cNvPr id="272" name="Google Shape;272;p36"/>
          <p:cNvPicPr preferRelativeResize="0"/>
          <p:nvPr/>
        </p:nvPicPr>
        <p:blipFill rotWithShape="1">
          <a:blip r:embed="rId4">
            <a:alphaModFix/>
          </a:blip>
          <a:srcRect l="25070" r="-25070"/>
          <a:stretch/>
        </p:blipFill>
        <p:spPr>
          <a:xfrm>
            <a:off x="364425" y="3939920"/>
            <a:ext cx="422451" cy="436848"/>
          </a:xfrm>
          <a:prstGeom prst="rect">
            <a:avLst/>
          </a:prstGeom>
          <a:noFill/>
          <a:ln>
            <a:noFill/>
          </a:ln>
        </p:spPr>
      </p:pic>
      <p:pic>
        <p:nvPicPr>
          <p:cNvPr id="279" name="Google Shape;279;p36"/>
          <p:cNvPicPr preferRelativeResize="0"/>
          <p:nvPr/>
        </p:nvPicPr>
        <p:blipFill>
          <a:blip r:embed="rId5">
            <a:alphaModFix/>
          </a:blip>
          <a:stretch>
            <a:fillRect/>
          </a:stretch>
        </p:blipFill>
        <p:spPr>
          <a:xfrm>
            <a:off x="364437" y="4226400"/>
            <a:ext cx="711124" cy="543948"/>
          </a:xfrm>
          <a:prstGeom prst="rect">
            <a:avLst/>
          </a:prstGeom>
          <a:noFill/>
          <a:ln>
            <a:noFill/>
          </a:ln>
        </p:spPr>
      </p:pic>
      <p:pic>
        <p:nvPicPr>
          <p:cNvPr id="280" name="Google Shape;280;p36"/>
          <p:cNvPicPr preferRelativeResize="0"/>
          <p:nvPr/>
        </p:nvPicPr>
        <p:blipFill>
          <a:blip r:embed="rId6">
            <a:alphaModFix/>
          </a:blip>
          <a:stretch>
            <a:fillRect/>
          </a:stretch>
        </p:blipFill>
        <p:spPr>
          <a:xfrm>
            <a:off x="7073525" y="539999"/>
            <a:ext cx="612376" cy="501750"/>
          </a:xfrm>
          <a:prstGeom prst="rect">
            <a:avLst/>
          </a:prstGeom>
          <a:noFill/>
          <a:ln>
            <a:noFill/>
          </a:ln>
        </p:spPr>
      </p:pic>
      <p:pic>
        <p:nvPicPr>
          <p:cNvPr id="281" name="Google Shape;281;p36"/>
          <p:cNvPicPr preferRelativeResize="0"/>
          <p:nvPr/>
        </p:nvPicPr>
        <p:blipFill rotWithShape="1">
          <a:blip r:embed="rId4">
            <a:alphaModFix/>
          </a:blip>
          <a:srcRect l="25070" r="-25070"/>
          <a:stretch/>
        </p:blipFill>
        <p:spPr>
          <a:xfrm>
            <a:off x="8533625" y="1359461"/>
            <a:ext cx="422451" cy="436848"/>
          </a:xfrm>
          <a:prstGeom prst="rect">
            <a:avLst/>
          </a:prstGeom>
          <a:noFill/>
          <a:ln>
            <a:noFill/>
          </a:ln>
        </p:spPr>
      </p:pic>
      <p:sp>
        <p:nvSpPr>
          <p:cNvPr id="21" name="Google Shape;196;p33"/>
          <p:cNvSpPr txBox="1">
            <a:spLocks noGrp="1"/>
          </p:cNvSpPr>
          <p:nvPr>
            <p:ph type="title" idx="4294967295"/>
          </p:nvPr>
        </p:nvSpPr>
        <p:spPr>
          <a:xfrm>
            <a:off x="63350" y="632068"/>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6000" dirty="0" smtClean="0">
                <a:solidFill>
                  <a:srgbClr val="F46440"/>
                </a:solidFill>
                <a:latin typeface="Chelsea Market" panose="020B0604020202020204" charset="0"/>
              </a:rPr>
              <a:t>0</a:t>
            </a:r>
            <a:r>
              <a:rPr lang="tr-TR" sz="6000" dirty="0">
                <a:solidFill>
                  <a:srgbClr val="F46440"/>
                </a:solidFill>
                <a:latin typeface="Chelsea Market" panose="020B0604020202020204" charset="0"/>
              </a:rPr>
              <a:t>5</a:t>
            </a:r>
            <a:endParaRPr sz="6000" dirty="0">
              <a:solidFill>
                <a:srgbClr val="F46440"/>
              </a:solidFill>
              <a:latin typeface="Chelsea Market" panose="020B0604020202020204" charset="0"/>
            </a:endParaRPr>
          </a:p>
        </p:txBody>
      </p:sp>
      <p:sp>
        <p:nvSpPr>
          <p:cNvPr id="22" name="Google Shape;198;p33"/>
          <p:cNvSpPr txBox="1">
            <a:spLocks/>
          </p:cNvSpPr>
          <p:nvPr/>
        </p:nvSpPr>
        <p:spPr>
          <a:xfrm>
            <a:off x="2027913" y="405859"/>
            <a:ext cx="240840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Chelsea Market"/>
              <a:buNone/>
              <a:defRPr sz="1800" b="0" i="0" u="none" strike="noStrike" cap="none">
                <a:solidFill>
                  <a:schemeClr val="accent2"/>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accent2"/>
              </a:buClr>
              <a:buSzPts val="1800"/>
              <a:buFont typeface="Fira Sans Extra Condensed"/>
              <a:buNone/>
              <a:defRPr sz="1800" b="0" i="0" u="none" strike="noStrike" cap="none">
                <a:solidFill>
                  <a:schemeClr val="accent2"/>
                </a:solidFill>
                <a:latin typeface="Fira Sans Extra Condensed"/>
                <a:ea typeface="Fira Sans Extra Condensed"/>
                <a:cs typeface="Fira Sans Extra Condensed"/>
                <a:sym typeface="Fira Sans Extra Condensed"/>
              </a:defRPr>
            </a:lvl9pPr>
          </a:lstStyle>
          <a:p>
            <a:pPr algn="l"/>
            <a:r>
              <a:rPr lang="tr-TR" dirty="0" smtClean="0"/>
              <a:t>FAKÜLTE SEKRETERİ</a:t>
            </a:r>
            <a:endParaRPr lang="tr-TR" dirty="0"/>
          </a:p>
        </p:txBody>
      </p:sp>
      <p:cxnSp>
        <p:nvCxnSpPr>
          <p:cNvPr id="23" name="Google Shape;200;p33"/>
          <p:cNvCxnSpPr/>
          <p:nvPr/>
        </p:nvCxnSpPr>
        <p:spPr>
          <a:xfrm>
            <a:off x="1949388" y="591693"/>
            <a:ext cx="0" cy="1373650"/>
          </a:xfrm>
          <a:prstGeom prst="straightConnector1">
            <a:avLst/>
          </a:prstGeom>
          <a:noFill/>
          <a:ln w="28575" cap="flat" cmpd="sng">
            <a:solidFill>
              <a:schemeClr val="accent2"/>
            </a:solidFill>
            <a:prstDash val="dash"/>
            <a:round/>
            <a:headEnd type="none" w="med" len="med"/>
            <a:tailEnd type="none" w="med" len="med"/>
          </a:ln>
        </p:spPr>
      </p:cxnSp>
      <p:sp>
        <p:nvSpPr>
          <p:cNvPr id="24" name="Google Shape;199;p33"/>
          <p:cNvSpPr txBox="1">
            <a:spLocks/>
          </p:cNvSpPr>
          <p:nvPr/>
        </p:nvSpPr>
        <p:spPr>
          <a:xfrm>
            <a:off x="2027913" y="997142"/>
            <a:ext cx="4410071" cy="13714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dirty="0">
                <a:solidFill>
                  <a:srgbClr val="6B4038"/>
                </a:solidFill>
                <a:latin typeface="Calibri Light" panose="020F0302020204030204" pitchFamily="34" charset="0"/>
                <a:cs typeface="Calibri Light" panose="020F0302020204030204" pitchFamily="34" charset="0"/>
              </a:rPr>
              <a:t>Fakülte Sekreteri Dekana bağlı olarak çalışır ve Fakülte idari yönetim yapısının sorumlusudur.  Fakülte Sekreteri bağlı idari birimlerin uygulamalarından sorumludur.</a:t>
            </a:r>
          </a:p>
        </p:txBody>
      </p:sp>
      <p:sp>
        <p:nvSpPr>
          <p:cNvPr id="26" name="Google Shape;1237;p57"/>
          <p:cNvSpPr/>
          <p:nvPr/>
        </p:nvSpPr>
        <p:spPr>
          <a:xfrm rot="7667328">
            <a:off x="3719751" y="2680951"/>
            <a:ext cx="2410840" cy="1224050"/>
          </a:xfrm>
          <a:custGeom>
            <a:avLst/>
            <a:gdLst/>
            <a:ahLst/>
            <a:cxnLst/>
            <a:rect l="l" t="t" r="r" b="b"/>
            <a:pathLst>
              <a:path w="136999" h="48962" extrusionOk="0">
                <a:moveTo>
                  <a:pt x="3178" y="0"/>
                </a:moveTo>
                <a:cubicBezTo>
                  <a:pt x="-3272" y="9673"/>
                  <a:pt x="1027" y="25797"/>
                  <a:pt x="8828" y="34418"/>
                </a:cubicBezTo>
                <a:cubicBezTo>
                  <a:pt x="18512" y="45120"/>
                  <a:pt x="35269" y="49796"/>
                  <a:pt x="49668" y="48802"/>
                </a:cubicBezTo>
                <a:cubicBezTo>
                  <a:pt x="69680" y="47421"/>
                  <a:pt x="75188" y="14896"/>
                  <a:pt x="94104" y="8219"/>
                </a:cubicBezTo>
                <a:cubicBezTo>
                  <a:pt x="110294" y="2505"/>
                  <a:pt x="136999" y="19561"/>
                  <a:pt x="136999" y="36730"/>
                </a:cubicBezTo>
              </a:path>
            </a:pathLst>
          </a:custGeom>
          <a:noFill/>
          <a:ln w="19050" cap="flat" cmpd="sng">
            <a:solidFill>
              <a:schemeClr val="accent1"/>
            </a:solidFill>
            <a:prstDash val="dash"/>
            <a:round/>
            <a:headEnd type="none" w="med" len="med"/>
            <a:tailEnd type="none" w="med" len="med"/>
          </a:ln>
        </p:spPr>
      </p:sp>
      <p:sp>
        <p:nvSpPr>
          <p:cNvPr id="27" name="Google Shape;1238;p57"/>
          <p:cNvSpPr txBox="1">
            <a:spLocks noGrp="1"/>
          </p:cNvSpPr>
          <p:nvPr>
            <p:ph type="ctrTitle"/>
          </p:nvPr>
        </p:nvSpPr>
        <p:spPr>
          <a:xfrm flipH="1">
            <a:off x="2445929" y="3387265"/>
            <a:ext cx="21228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smtClean="0">
                <a:solidFill>
                  <a:srgbClr val="69A1C2"/>
                </a:solidFill>
              </a:rPr>
              <a:t>YAKUP GÜNGÖR</a:t>
            </a:r>
            <a:endParaRPr dirty="0">
              <a:solidFill>
                <a:srgbClr val="69A1C2"/>
              </a:solidFill>
            </a:endParaRPr>
          </a:p>
        </p:txBody>
      </p:sp>
    </p:spTree>
    <p:extLst>
      <p:ext uri="{BB962C8B-B14F-4D97-AF65-F5344CB8AC3E}">
        <p14:creationId xmlns:p14="http://schemas.microsoft.com/office/powerpoint/2010/main" val="3211230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ultural Diversity by Slidesgo">
  <a:themeElements>
    <a:clrScheme name="Simple Light">
      <a:dk1>
        <a:srgbClr val="000000"/>
      </a:dk1>
      <a:lt1>
        <a:srgbClr val="FFFFFF"/>
      </a:lt1>
      <a:dk2>
        <a:srgbClr val="595959"/>
      </a:dk2>
      <a:lt2>
        <a:srgbClr val="EEEEEE"/>
      </a:lt2>
      <a:accent1>
        <a:srgbClr val="F46440"/>
      </a:accent1>
      <a:accent2>
        <a:srgbClr val="69A1C2"/>
      </a:accent2>
      <a:accent3>
        <a:srgbClr val="FFE7D4"/>
      </a:accent3>
      <a:accent4>
        <a:srgbClr val="57261D"/>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2902</Words>
  <Application>Microsoft Office PowerPoint</Application>
  <PresentationFormat>Ekran Gösterisi (16:9)</PresentationFormat>
  <Paragraphs>297</Paragraphs>
  <Slides>57</Slides>
  <Notes>57</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57</vt:i4>
      </vt:variant>
    </vt:vector>
  </HeadingPairs>
  <TitlesOfParts>
    <vt:vector size="67" baseType="lpstr">
      <vt:lpstr>Barlow Semi Condensed</vt:lpstr>
      <vt:lpstr>Calibri</vt:lpstr>
      <vt:lpstr>Calibri Light</vt:lpstr>
      <vt:lpstr>Josefin Slab</vt:lpstr>
      <vt:lpstr>Chelsea Market</vt:lpstr>
      <vt:lpstr>Arial</vt:lpstr>
      <vt:lpstr>Wingdings</vt:lpstr>
      <vt:lpstr>Fira Sans Extra Condensed Medium</vt:lpstr>
      <vt:lpstr>Fira Sans Extra Condensed</vt:lpstr>
      <vt:lpstr>Cultural Diversity by Slidesgo</vt:lpstr>
      <vt:lpstr>ORYANTASYON PROGRAMI</vt:lpstr>
      <vt:lpstr>MERHABA!</vt:lpstr>
      <vt:lpstr>—Napolyon</vt:lpstr>
      <vt:lpstr>TEMEL KAVRAMLAR</vt:lpstr>
      <vt:lpstr>01</vt:lpstr>
      <vt:lpstr>02</vt:lpstr>
      <vt:lpstr>Neptune</vt:lpstr>
      <vt:lpstr>04</vt:lpstr>
      <vt:lpstr>05</vt:lpstr>
      <vt:lpstr>06</vt:lpstr>
      <vt:lpstr>07 ÖĞRETİM ÜYESİ</vt:lpstr>
      <vt:lpstr>08</vt:lpstr>
      <vt:lpstr>Genel Kayıt İşlemleri</vt:lpstr>
      <vt:lpstr>EĞİTİM DÖNEMLERİ</vt:lpstr>
      <vt:lpstr>Her yarı yılda ders programı en az 14 haftayı kapsar !.</vt:lpstr>
      <vt:lpstr>AKADEMİK DANIŞMANLIK</vt:lpstr>
      <vt:lpstr>!</vt:lpstr>
      <vt:lpstr>Gençlik Danışma Merkezi:</vt:lpstr>
      <vt:lpstr>Öğrenci İşleri</vt:lpstr>
      <vt:lpstr>Merkez Kütüphane (Bursa Görükle Merkez kampüs)  </vt:lpstr>
      <vt:lpstr>PowerPoint Sunusu</vt:lpstr>
      <vt:lpstr>PowerPoint Sunusu</vt:lpstr>
      <vt:lpstr>Kütüphane Çalışma Saatleri</vt:lpstr>
      <vt:lpstr>Dil Kursları Yabancı Diller Yüksekokulu Kursları </vt:lpstr>
      <vt:lpstr>Öğrenci Toplulukları</vt:lpstr>
      <vt:lpstr>ERASMUS DEĞİŞİM PROGRAMI: </vt:lpstr>
      <vt:lpstr>ERASMUS DEĞİŞİM PROGRAMI</vt:lpstr>
      <vt:lpstr>ERASMUS ÖĞRENİM HAREKETLİLİĞİ GENEL ŞARTLARI:</vt:lpstr>
      <vt:lpstr>Fakültemizde bulunan koordinatörlükler:</vt:lpstr>
      <vt:lpstr>FARABİ DEĞİŞİM PROGRAMI: </vt:lpstr>
      <vt:lpstr>Neptune</vt:lpstr>
      <vt:lpstr>Fakültemizde bulunan koordinatörlükler:</vt:lpstr>
      <vt:lpstr>DİPLOMA EKİ: </vt:lpstr>
      <vt:lpstr>AKTS (Avrupa Kredi Transfer Sistemi): </vt:lpstr>
      <vt:lpstr>GANO:</vt:lpstr>
      <vt:lpstr>PowerPoint Sunusu</vt:lpstr>
      <vt:lpstr>ÜNİVERSİTE KİMLİK KARTI:</vt:lpstr>
      <vt:lpstr>ÖĞRENİM SÜRESİ: </vt:lpstr>
      <vt:lpstr>DERSE DEVAM:</vt:lpstr>
      <vt:lpstr>DERSLER</vt:lpstr>
      <vt:lpstr>DERS ALMA İŞLEMLERİ: </vt:lpstr>
      <vt:lpstr>DERS ALMA İŞLEMLERİ: </vt:lpstr>
      <vt:lpstr>DERS ALMA İŞLEMLERİ: </vt:lpstr>
      <vt:lpstr>DERS ALMA İŞLEMLERİ: </vt:lpstr>
      <vt:lpstr>DERS ALMA İŞLEMLERİ: </vt:lpstr>
      <vt:lpstr>DERS TEKRARI: </vt:lpstr>
      <vt:lpstr>SINAV DEĞERLERNDİRME</vt:lpstr>
      <vt:lpstr>SINAV DEĞERLERNDİRME</vt:lpstr>
      <vt:lpstr>MAZERET:</vt:lpstr>
      <vt:lpstr>DÖNEM SONU BAŞARI NOTLARI: </vt:lpstr>
      <vt:lpstr>DÖNEM SONU BAŞARI NOTLARI: </vt:lpstr>
      <vt:lpstr>DÖNEM SONU BAŞARI NOTLARI: </vt:lpstr>
      <vt:lpstr>SINAV SONUÇLARINA İTİRAZ: </vt:lpstr>
      <vt:lpstr>ÇİFT ANADAL-YANDAL PROGRAMLARI: </vt:lpstr>
      <vt:lpstr>YÜKSEK LİSANS PROGRAMLARI: </vt:lpstr>
      <vt:lpstr>Teşekkürler!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ORYANTASYON PROGRAMI</dc:title>
  <dc:creator>HenGen</dc:creator>
  <cp:lastModifiedBy>Ali</cp:lastModifiedBy>
  <cp:revision>65</cp:revision>
  <dcterms:modified xsi:type="dcterms:W3CDTF">2021-11-02T10:28:36Z</dcterms:modified>
</cp:coreProperties>
</file>