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305" r:id="rId2"/>
    <p:sldId id="279" r:id="rId3"/>
    <p:sldId id="285" r:id="rId4"/>
    <p:sldId id="306" r:id="rId5"/>
  </p:sldIdLst>
  <p:sldSz cx="9144000" cy="6858000" type="screen4x3"/>
  <p:notesSz cx="6735763" cy="98663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17352-6604-44F0-83C2-9B48322089A9}" type="datetimeFigureOut">
              <a:rPr lang="tr-TR" smtClean="0"/>
              <a:t>15.02.2021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DCF92-208A-4D34-ACAF-4961652D99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8693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7BA9-C275-41B8-BF39-20D5AF259DA2}" type="datetimeFigureOut">
              <a:rPr lang="tr-TR" smtClean="0"/>
              <a:t>15.02.2021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0158-A3B5-4ED1-8726-E40BDA2D1D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314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7BA9-C275-41B8-BF39-20D5AF259DA2}" type="datetimeFigureOut">
              <a:rPr lang="tr-TR" smtClean="0"/>
              <a:t>15.02.2021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0158-A3B5-4ED1-8726-E40BDA2D1D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710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7BA9-C275-41B8-BF39-20D5AF259DA2}" type="datetimeFigureOut">
              <a:rPr lang="tr-TR" smtClean="0"/>
              <a:t>15.02.2021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0158-A3B5-4ED1-8726-E40BDA2D1D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97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7BA9-C275-41B8-BF39-20D5AF259DA2}" type="datetimeFigureOut">
              <a:rPr lang="tr-TR" smtClean="0"/>
              <a:t>15.02.2021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0158-A3B5-4ED1-8726-E40BDA2D1D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087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7BA9-C275-41B8-BF39-20D5AF259DA2}" type="datetimeFigureOut">
              <a:rPr lang="tr-TR" smtClean="0"/>
              <a:t>15.02.2021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0158-A3B5-4ED1-8726-E40BDA2D1D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5004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7BA9-C275-41B8-BF39-20D5AF259DA2}" type="datetimeFigureOut">
              <a:rPr lang="tr-TR" smtClean="0"/>
              <a:t>15.02.2021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0158-A3B5-4ED1-8726-E40BDA2D1D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2386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7BA9-C275-41B8-BF39-20D5AF259DA2}" type="datetimeFigureOut">
              <a:rPr lang="tr-TR" smtClean="0"/>
              <a:t>15.02.2021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0158-A3B5-4ED1-8726-E40BDA2D1D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625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7BA9-C275-41B8-BF39-20D5AF259DA2}" type="datetimeFigureOut">
              <a:rPr lang="tr-TR" smtClean="0"/>
              <a:t>15.02.2021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0158-A3B5-4ED1-8726-E40BDA2D1D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604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7BA9-C275-41B8-BF39-20D5AF259DA2}" type="datetimeFigureOut">
              <a:rPr lang="tr-TR" smtClean="0"/>
              <a:t>15.02.2021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0158-A3B5-4ED1-8726-E40BDA2D1D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601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7BA9-C275-41B8-BF39-20D5AF259DA2}" type="datetimeFigureOut">
              <a:rPr lang="tr-TR" smtClean="0"/>
              <a:t>15.02.2021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0158-A3B5-4ED1-8726-E40BDA2D1D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405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7BA9-C275-41B8-BF39-20D5AF259DA2}" type="datetimeFigureOut">
              <a:rPr lang="tr-TR" smtClean="0"/>
              <a:t>15.02.2021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0158-A3B5-4ED1-8726-E40BDA2D1D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253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C7BA9-C275-41B8-BF39-20D5AF259DA2}" type="datetimeFigureOut">
              <a:rPr lang="tr-TR" smtClean="0"/>
              <a:t>15.02.2021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0158-A3B5-4ED1-8726-E40BDA2D1D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945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eslidemir@uludag.edu.t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neslidemir@uludag.edu.t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rkiye.gov.t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İŞYERİ EĞİTİMİ – II DERSİ</a:t>
            </a:r>
            <a:endParaRPr lang="tr-T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İçerik Yer Tutucusu 1"/>
          <p:cNvSpPr txBox="1">
            <a:spLocks/>
          </p:cNvSpPr>
          <p:nvPr/>
        </p:nvSpPr>
        <p:spPr>
          <a:xfrm>
            <a:off x="611560" y="1268760"/>
            <a:ext cx="8208912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2800" b="1" dirty="0">
                <a:solidFill>
                  <a:srgbClr val="0070C0"/>
                </a:solidFill>
              </a:rPr>
              <a:t>SEÇMELİ DERS </a:t>
            </a:r>
            <a:r>
              <a:rPr lang="tr-TR" sz="2800" b="1" dirty="0" smtClean="0">
                <a:solidFill>
                  <a:srgbClr val="0070C0"/>
                </a:solidFill>
              </a:rPr>
              <a:t>OLARAK İŞYERİ EĞİTİMİ – II  DERSİNİ ALACAK ÖĞRENCİLERİN ; GEREKLİ EVRAKLARINI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2800" b="1" dirty="0" smtClean="0">
                <a:solidFill>
                  <a:srgbClr val="0070C0"/>
                </a:solidFill>
              </a:rPr>
              <a:t> </a:t>
            </a:r>
            <a:r>
              <a:rPr lang="tr-TR" sz="4000" b="1" u="sng" dirty="0">
                <a:solidFill>
                  <a:srgbClr val="FF0000"/>
                </a:solidFill>
              </a:rPr>
              <a:t>18 </a:t>
            </a:r>
            <a:r>
              <a:rPr lang="tr-TR" sz="4000" b="1" u="sng" dirty="0" smtClean="0">
                <a:solidFill>
                  <a:srgbClr val="FF0000"/>
                </a:solidFill>
              </a:rPr>
              <a:t>ŞUBAT 2021</a:t>
            </a:r>
            <a:endParaRPr lang="tr-TR" sz="4000" b="1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800" b="1" dirty="0" smtClean="0">
                <a:solidFill>
                  <a:srgbClr val="0070C0"/>
                </a:solidFill>
              </a:rPr>
              <a:t>TARİHİNE KADAR EKSİKSİZ BİR ŞEKİLDE;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800" b="1" dirty="0" smtClean="0">
                <a:solidFill>
                  <a:srgbClr val="0070C0"/>
                </a:solidFill>
              </a:rPr>
              <a:t>( </a:t>
            </a:r>
            <a:r>
              <a:rPr lang="tr-TR" sz="2800" b="1" dirty="0" smtClean="0">
                <a:solidFill>
                  <a:srgbClr val="0070C0"/>
                </a:solidFill>
                <a:hlinkClick r:id="rId2"/>
              </a:rPr>
              <a:t>neslidemir@uludag.edu.tr</a:t>
            </a:r>
            <a:r>
              <a:rPr lang="tr-TR" sz="2800" b="1" dirty="0" smtClean="0">
                <a:solidFill>
                  <a:srgbClr val="0070C0"/>
                </a:solidFill>
              </a:rPr>
              <a:t> ) MAİL ADRESİNE GÖNDERMELERİ GEREKMEKTEDİR.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28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800" b="1" dirty="0" smtClean="0">
                <a:solidFill>
                  <a:srgbClr val="0070C0"/>
                </a:solidFill>
              </a:rPr>
              <a:t>EVRAKLARI ELDEN TESLİM EDECEKLERİN YÜKSEKOKULUMUZ EVRAK KAYIT BÜROSUNA TESLİM ETMELERİ GEREKMEKTEDİR.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2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564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570392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İŞYERİ EĞİTİMİ-II İÇİN GEREKLİ EVRAKLAR</a:t>
            </a:r>
            <a:endParaRPr lang="tr-TR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5328592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smtClean="0"/>
              <a:t>ÖĞRENCİLERİN İŞYERİ EĞİTİMİ-II DERSİ İÇİN </a:t>
            </a:r>
            <a:r>
              <a:rPr lang="tr-TR" b="1" u="sng" dirty="0" smtClean="0"/>
              <a:t>PROGRAM</a:t>
            </a:r>
            <a:r>
              <a:rPr lang="tr-TR" b="1" dirty="0" smtClean="0"/>
              <a:t> </a:t>
            </a:r>
            <a:r>
              <a:rPr lang="tr-TR" b="1" u="sng" dirty="0"/>
              <a:t>BAŞKANINDAN ONAY </a:t>
            </a:r>
            <a:r>
              <a:rPr lang="tr-TR" b="1" u="sng" dirty="0" smtClean="0"/>
              <a:t>ALDIKTAN SONRA</a:t>
            </a:r>
            <a:r>
              <a:rPr lang="tr-TR" b="1" dirty="0" smtClean="0"/>
              <a:t> İŞYERİNE ONAYLATACAKLARI </a:t>
            </a:r>
          </a:p>
          <a:p>
            <a:pPr marL="0" indent="0">
              <a:buNone/>
            </a:pPr>
            <a:endParaRPr lang="tr-TR" sz="1100" b="1" dirty="0" smtClean="0"/>
          </a:p>
          <a:p>
            <a:pPr marL="0" indent="0"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1- FORM 4 :İŞYERİ EĞİTİMİ BAŞVURU FORMUNU (3 ADET),</a:t>
            </a:r>
          </a:p>
          <a:p>
            <a:pPr marL="0" indent="0"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2- FORM 8 </a:t>
            </a:r>
            <a:r>
              <a:rPr lang="tr-TR" sz="2400" b="1" dirty="0">
                <a:solidFill>
                  <a:srgbClr val="FF0000"/>
                </a:solidFill>
              </a:rPr>
              <a:t>:İŞYERİ EĞİTİMİ </a:t>
            </a:r>
            <a:r>
              <a:rPr lang="tr-TR" sz="2400" b="1" dirty="0" smtClean="0">
                <a:solidFill>
                  <a:srgbClr val="FF0000"/>
                </a:solidFill>
              </a:rPr>
              <a:t>GENEL HÜKÜMLER SÖZLEŞMESİNİ (3 NÜSHA),</a:t>
            </a:r>
            <a:endParaRPr lang="tr-T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2400" b="1" dirty="0">
                <a:solidFill>
                  <a:srgbClr val="FF0000"/>
                </a:solidFill>
              </a:rPr>
              <a:t>3- SGK’ DAN VEYA E-DEVLET’TEN ALACAKLARI </a:t>
            </a:r>
            <a:r>
              <a:rPr lang="tr-TR" sz="2400" b="1" dirty="0" smtClean="0">
                <a:solidFill>
                  <a:srgbClr val="FF0000"/>
                </a:solidFill>
              </a:rPr>
              <a:t>DURUMUNU </a:t>
            </a:r>
            <a:endParaRPr lang="tr-T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2400" b="1" dirty="0">
                <a:solidFill>
                  <a:srgbClr val="FF0000"/>
                </a:solidFill>
              </a:rPr>
              <a:t>    GÖSTEREN MÜSTEHAKLIK </a:t>
            </a:r>
            <a:r>
              <a:rPr lang="tr-TR" sz="2400" b="1" dirty="0" smtClean="0">
                <a:solidFill>
                  <a:srgbClr val="FF0000"/>
                </a:solidFill>
              </a:rPr>
              <a:t>BELGESİNİ,</a:t>
            </a:r>
            <a:endParaRPr lang="tr-T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2400" b="1" dirty="0">
                <a:solidFill>
                  <a:srgbClr val="FF0000"/>
                </a:solidFill>
              </a:rPr>
              <a:t>4- COVİD-19 </a:t>
            </a:r>
            <a:r>
              <a:rPr lang="tr-TR" sz="2400" b="1" dirty="0" smtClean="0">
                <a:solidFill>
                  <a:srgbClr val="FF0000"/>
                </a:solidFill>
              </a:rPr>
              <a:t>TAAHHÜTNAMESİNİ</a:t>
            </a:r>
          </a:p>
          <a:p>
            <a:pPr marL="0" indent="0"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5- ÇALIŞTIĞI İŞYERİNDE İŞYERİ EĞİTİMİ-II DERSİNİ YAPACAK ÖĞRENCİLERİN  </a:t>
            </a:r>
          </a:p>
          <a:p>
            <a:pPr marL="0" indent="0">
              <a:buNone/>
            </a:pP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</a:rPr>
              <a:t>    İŞYERLERİNDEN SGK PRİMİ ÖDENDİĞİNE DAİR BELGE,</a:t>
            </a:r>
          </a:p>
          <a:p>
            <a:pPr marL="0" indent="0">
              <a:buNone/>
            </a:pPr>
            <a:endParaRPr lang="tr-T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b="1" dirty="0" smtClean="0"/>
              <a:t>    </a:t>
            </a:r>
            <a:r>
              <a:rPr lang="tr-TR" b="1" dirty="0">
                <a:solidFill>
                  <a:srgbClr val="0070C0"/>
                </a:solidFill>
              </a:rPr>
              <a:t>( </a:t>
            </a:r>
            <a:r>
              <a:rPr lang="tr-TR" b="1" dirty="0">
                <a:solidFill>
                  <a:srgbClr val="0070C0"/>
                </a:solidFill>
                <a:hlinkClick r:id="rId2"/>
              </a:rPr>
              <a:t>neslidemir@uludag.edu.tr</a:t>
            </a:r>
            <a:r>
              <a:rPr lang="tr-TR" b="1" dirty="0">
                <a:solidFill>
                  <a:srgbClr val="0070C0"/>
                </a:solidFill>
              </a:rPr>
              <a:t> ) </a:t>
            </a:r>
            <a:r>
              <a:rPr lang="tr-TR" b="1" dirty="0" smtClean="0"/>
              <a:t>ADRESİNE </a:t>
            </a:r>
            <a:r>
              <a:rPr lang="tr-TR" b="1" dirty="0"/>
              <a:t>MAİL </a:t>
            </a:r>
            <a:r>
              <a:rPr lang="tr-TR" b="1" dirty="0" smtClean="0"/>
              <a:t>  </a:t>
            </a:r>
          </a:p>
          <a:p>
            <a:pPr marL="0" indent="0">
              <a:buNone/>
            </a:pPr>
            <a:r>
              <a:rPr lang="tr-TR" b="1" dirty="0"/>
              <a:t> </a:t>
            </a:r>
            <a:r>
              <a:rPr lang="tr-TR" b="1" dirty="0" smtClean="0"/>
              <a:t>  ATMALARI YADA  </a:t>
            </a:r>
            <a:r>
              <a:rPr lang="tr-TR" b="1" dirty="0" smtClean="0">
                <a:solidFill>
                  <a:srgbClr val="0070C0"/>
                </a:solidFill>
              </a:rPr>
              <a:t> EVRAK </a:t>
            </a:r>
            <a:r>
              <a:rPr lang="tr-TR" b="1" dirty="0">
                <a:solidFill>
                  <a:srgbClr val="0070C0"/>
                </a:solidFill>
              </a:rPr>
              <a:t>KAYIT BÜROSUNA </a:t>
            </a:r>
            <a:r>
              <a:rPr lang="tr-TR" b="1" dirty="0" smtClean="0"/>
              <a:t>ELDEN      </a:t>
            </a:r>
          </a:p>
          <a:p>
            <a:pPr marL="0" indent="0">
              <a:buNone/>
            </a:pPr>
            <a:r>
              <a:rPr lang="tr-TR" b="1" dirty="0"/>
              <a:t> </a:t>
            </a:r>
            <a:r>
              <a:rPr lang="tr-TR" b="1" dirty="0" smtClean="0"/>
              <a:t>  TESLİM ETMELERİ GEREKMEKTEDİR.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85202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SİGORTA İŞLEMLERİ</a:t>
            </a:r>
            <a:endParaRPr lang="tr-TR" b="1" dirty="0"/>
          </a:p>
          <a:p>
            <a:r>
              <a:rPr lang="tr-TR" b="1" dirty="0"/>
              <a:t>Madde 15</a:t>
            </a:r>
            <a:r>
              <a:rPr lang="tr-TR" dirty="0"/>
              <a:t>. Öğrenciler, bu sözleşmenin akdedilmesiyle işletmelerde iş yeri eğitimine devam ettikleri sürece 5510 sayılı Sosyal Sigortalar Kanunu’nun, 4’üncü maddesinin birinci fıkrasının (a) bendine göre iş kazası ve meslek hastalığı sigortası </a:t>
            </a:r>
            <a:r>
              <a:rPr lang="tr-TR" dirty="0" smtClean="0"/>
              <a:t>Meslek Yüksekokulumuz </a:t>
            </a:r>
            <a:r>
              <a:rPr lang="tr-TR" dirty="0"/>
              <a:t>Müdürlüğünce </a:t>
            </a:r>
            <a:r>
              <a:rPr lang="tr-TR" dirty="0" smtClean="0"/>
              <a:t>yapılmaktadır.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</a:t>
            </a:r>
            <a:r>
              <a:rPr lang="tr-TR" dirty="0" smtClean="0">
                <a:solidFill>
                  <a:srgbClr val="FF0000"/>
                </a:solidFill>
              </a:rPr>
              <a:t>Herhangi bir iş kazası durumunda öğrencinin iş  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   kazası raporlarını aynı gün içerisinde 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   Müdürlüğümüze iletmesi gerekmektedir.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rgbClr val="FF0000"/>
              </a:solidFill>
            </a:endParaRP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433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şlık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SGK BELGESİ DÖKÜMÜ</a:t>
            </a:r>
            <a:endParaRPr lang="tr-TR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492896"/>
            <a:ext cx="870242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İçerik Yer Tutucusu 1"/>
          <p:cNvSpPr>
            <a:spLocks noGrp="1"/>
          </p:cNvSpPr>
          <p:nvPr>
            <p:ph idx="1"/>
          </p:nvPr>
        </p:nvSpPr>
        <p:spPr>
          <a:xfrm>
            <a:off x="186409" y="1052736"/>
            <a:ext cx="8778079" cy="172819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tr-TR" dirty="0" smtClean="0"/>
              <a:t>	İşyeri Eğitimi-I </a:t>
            </a:r>
            <a:r>
              <a:rPr lang="tr-TR" dirty="0"/>
              <a:t>öncesi </a:t>
            </a:r>
            <a:r>
              <a:rPr lang="tr-TR" dirty="0" smtClean="0"/>
              <a:t>Staj </a:t>
            </a:r>
            <a:r>
              <a:rPr lang="tr-TR" dirty="0"/>
              <a:t>yapacağınız </a:t>
            </a:r>
            <a:r>
              <a:rPr lang="tr-TR" dirty="0" smtClean="0"/>
              <a:t>işyerlerinden </a:t>
            </a:r>
            <a:r>
              <a:rPr lang="tr-TR" dirty="0"/>
              <a:t>bazıları sigorta giriş belgenizi talep etmekte. E-devlet şifreniz ile </a:t>
            </a:r>
            <a:r>
              <a:rPr lang="tr-TR" dirty="0">
                <a:hlinkClick r:id="rId3"/>
              </a:rPr>
              <a:t>https://www.turkiye.gov.tr/</a:t>
            </a:r>
            <a:r>
              <a:rPr lang="tr-TR" dirty="0"/>
              <a:t> </a:t>
            </a:r>
            <a:r>
              <a:rPr lang="tr-TR" dirty="0" err="1"/>
              <a:t>portalından</a:t>
            </a:r>
            <a:r>
              <a:rPr lang="tr-TR" dirty="0"/>
              <a:t> aşağıdaki açıklamaları takip ederek </a:t>
            </a:r>
            <a:r>
              <a:rPr lang="tr-TR" dirty="0" smtClean="0"/>
              <a:t>SGK belgenizin </a:t>
            </a:r>
            <a:r>
              <a:rPr lang="tr-TR" dirty="0"/>
              <a:t>dökümünü alabilirsiniz.</a:t>
            </a:r>
          </a:p>
        </p:txBody>
      </p:sp>
    </p:spTree>
    <p:extLst>
      <p:ext uri="{BB962C8B-B14F-4D97-AF65-F5344CB8AC3E}">
        <p14:creationId xmlns:p14="http://schemas.microsoft.com/office/powerpoint/2010/main" val="81602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</TotalTime>
  <Words>205</Words>
  <Application>Microsoft Office PowerPoint</Application>
  <PresentationFormat>Ekran Gösterisi (4:3)</PresentationFormat>
  <Paragraphs>33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7" baseType="lpstr">
      <vt:lpstr>Arial</vt:lpstr>
      <vt:lpstr>Calibri</vt:lpstr>
      <vt:lpstr>Ofis Teması</vt:lpstr>
      <vt:lpstr>İŞYERİ EĞİTİMİ – II DERSİ</vt:lpstr>
      <vt:lpstr>İŞYERİ EĞİTİMİ-II İÇİN GEREKLİ EVRAKLAR</vt:lpstr>
      <vt:lpstr>PowerPoint Sunusu</vt:lpstr>
      <vt:lpstr>SGK BELGESİ DÖKÜMÜ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Asus</dc:creator>
  <cp:lastModifiedBy>USER</cp:lastModifiedBy>
  <cp:revision>113</cp:revision>
  <cp:lastPrinted>2019-08-23T08:36:35Z</cp:lastPrinted>
  <dcterms:created xsi:type="dcterms:W3CDTF">2013-12-15T22:31:43Z</dcterms:created>
  <dcterms:modified xsi:type="dcterms:W3CDTF">2021-02-15T10:59:35Z</dcterms:modified>
</cp:coreProperties>
</file>