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8000663" cy="25199975"/>
  <p:notesSz cx="6858000" cy="9144000"/>
  <p:defaultTextStyle>
    <a:defPPr>
      <a:defRPr lang="tr-TR"/>
    </a:defPPr>
    <a:lvl1pPr marL="0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1pPr>
    <a:lvl2pPr marL="1234275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2pPr>
    <a:lvl3pPr marL="2468551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3pPr>
    <a:lvl4pPr marL="3702826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4pPr>
    <a:lvl5pPr marL="4937102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5pPr>
    <a:lvl6pPr marL="6171377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6pPr>
    <a:lvl7pPr marL="7405652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7pPr>
    <a:lvl8pPr marL="8639928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8pPr>
    <a:lvl9pPr marL="9874203" algn="l" defTabSz="2468551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F"/>
    <a:srgbClr val="CCFFFF"/>
    <a:srgbClr val="66FFFF"/>
    <a:srgbClr val="EDF6F9"/>
    <a:srgbClr val="81DEFF"/>
    <a:srgbClr val="FFE593"/>
    <a:srgbClr val="C0C0C0"/>
    <a:srgbClr val="CCECFF"/>
    <a:srgbClr val="FDE3F9"/>
    <a:srgbClr val="DEB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6" autoAdjust="0"/>
  </p:normalViewPr>
  <p:slideViewPr>
    <p:cSldViewPr>
      <p:cViewPr>
        <p:scale>
          <a:sx n="33" d="100"/>
          <a:sy n="33" d="100"/>
        </p:scale>
        <p:origin x="2964" y="96"/>
      </p:cViewPr>
      <p:guideLst>
        <p:guide orient="horz" pos="7937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07807-2498-4D98-AB7D-88E5797FAB57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76F4C-2E5B-4F4D-A5F3-D62A10F041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65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1pPr>
    <a:lvl2pPr marL="1234275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2pPr>
    <a:lvl3pPr marL="2468551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3pPr>
    <a:lvl4pPr marL="3702826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4pPr>
    <a:lvl5pPr marL="4937102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5pPr>
    <a:lvl6pPr marL="6171377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6pPr>
    <a:lvl7pPr marL="7405652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7pPr>
    <a:lvl8pPr marL="8639928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8pPr>
    <a:lvl9pPr marL="9874203" algn="l" defTabSz="2468551" rtl="0" eaLnBrk="1" latinLnBrk="0" hangingPunct="1">
      <a:defRPr sz="32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205038" y="685800"/>
            <a:ext cx="2447925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6F4C-2E5B-4F4D-A5F3-D62A10F041E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50050" y="7828328"/>
            <a:ext cx="15300564" cy="54016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700100" y="14279986"/>
            <a:ext cx="12600464" cy="64399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5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0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455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607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759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911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063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215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30832387" y="5296662"/>
            <a:ext cx="9569102" cy="11288655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125080" y="5296662"/>
            <a:ext cx="28407296" cy="11288655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1928" y="16193319"/>
            <a:ext cx="15300564" cy="5004995"/>
          </a:xfrm>
        </p:spPr>
        <p:txBody>
          <a:bodyPr anchor="t"/>
          <a:lstStyle>
            <a:lvl1pPr algn="l">
              <a:defRPr sz="10079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421928" y="10680826"/>
            <a:ext cx="15300564" cy="5512493"/>
          </a:xfrm>
        </p:spPr>
        <p:txBody>
          <a:bodyPr anchor="b"/>
          <a:lstStyle>
            <a:lvl1pPr marL="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1pPr>
            <a:lvl2pPr marL="1151979" indent="0">
              <a:buNone/>
              <a:defRPr sz="4549">
                <a:solidFill>
                  <a:schemeClr val="tx1">
                    <a:tint val="75000"/>
                  </a:schemeClr>
                </a:solidFill>
              </a:defRPr>
            </a:lvl2pPr>
            <a:lvl3pPr marL="2303959" indent="0">
              <a:buNone/>
              <a:defRPr sz="4059">
                <a:solidFill>
                  <a:schemeClr val="tx1">
                    <a:tint val="75000"/>
                  </a:schemeClr>
                </a:solidFill>
              </a:defRPr>
            </a:lvl3pPr>
            <a:lvl4pPr marL="3455938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4pPr>
            <a:lvl5pPr marL="4607918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5pPr>
            <a:lvl6pPr marL="5759897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6pPr>
            <a:lvl7pPr marL="6911876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7pPr>
            <a:lvl8pPr marL="8063856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8pPr>
            <a:lvl9pPr marL="9215835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125079" y="30869970"/>
            <a:ext cx="18988199" cy="87313247"/>
          </a:xfrm>
        </p:spPr>
        <p:txBody>
          <a:bodyPr/>
          <a:lstStyle>
            <a:lvl1pPr>
              <a:defRPr sz="7069"/>
            </a:lvl1pPr>
            <a:lvl2pPr>
              <a:defRPr sz="6019"/>
            </a:lvl2pPr>
            <a:lvl3pPr>
              <a:defRPr sz="5039"/>
            </a:lvl3pPr>
            <a:lvl4pPr>
              <a:defRPr sz="4549"/>
            </a:lvl4pPr>
            <a:lvl5pPr>
              <a:defRPr sz="4549"/>
            </a:lvl5pPr>
            <a:lvl6pPr>
              <a:defRPr sz="4549"/>
            </a:lvl6pPr>
            <a:lvl7pPr>
              <a:defRPr sz="4549"/>
            </a:lvl7pPr>
            <a:lvl8pPr>
              <a:defRPr sz="4549"/>
            </a:lvl8pPr>
            <a:lvl9pPr>
              <a:defRPr sz="454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1413289" y="30869970"/>
            <a:ext cx="18988199" cy="87313247"/>
          </a:xfrm>
        </p:spPr>
        <p:txBody>
          <a:bodyPr/>
          <a:lstStyle>
            <a:lvl1pPr>
              <a:defRPr sz="7069"/>
            </a:lvl1pPr>
            <a:lvl2pPr>
              <a:defRPr sz="6019"/>
            </a:lvl2pPr>
            <a:lvl3pPr>
              <a:defRPr sz="5039"/>
            </a:lvl3pPr>
            <a:lvl4pPr>
              <a:defRPr sz="4549"/>
            </a:lvl4pPr>
            <a:lvl5pPr>
              <a:defRPr sz="4549"/>
            </a:lvl5pPr>
            <a:lvl6pPr>
              <a:defRPr sz="4549"/>
            </a:lvl6pPr>
            <a:lvl7pPr>
              <a:defRPr sz="4549"/>
            </a:lvl7pPr>
            <a:lvl8pPr>
              <a:defRPr sz="4549"/>
            </a:lvl8pPr>
            <a:lvl9pPr>
              <a:defRPr sz="454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00033" y="1009168"/>
            <a:ext cx="16200597" cy="419999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00033" y="5640830"/>
            <a:ext cx="7953419" cy="2350830"/>
          </a:xfrm>
        </p:spPr>
        <p:txBody>
          <a:bodyPr anchor="b"/>
          <a:lstStyle>
            <a:lvl1pPr marL="0" indent="0">
              <a:buNone/>
              <a:defRPr sz="6019" b="1"/>
            </a:lvl1pPr>
            <a:lvl2pPr marL="1151979" indent="0">
              <a:buNone/>
              <a:defRPr sz="5039" b="1"/>
            </a:lvl2pPr>
            <a:lvl3pPr marL="2303959" indent="0">
              <a:buNone/>
              <a:defRPr sz="4549" b="1"/>
            </a:lvl3pPr>
            <a:lvl4pPr marL="3455938" indent="0">
              <a:buNone/>
              <a:defRPr sz="4059" b="1"/>
            </a:lvl4pPr>
            <a:lvl5pPr marL="4607918" indent="0">
              <a:buNone/>
              <a:defRPr sz="4059" b="1"/>
            </a:lvl5pPr>
            <a:lvl6pPr marL="5759897" indent="0">
              <a:buNone/>
              <a:defRPr sz="4059" b="1"/>
            </a:lvl6pPr>
            <a:lvl7pPr marL="6911876" indent="0">
              <a:buNone/>
              <a:defRPr sz="4059" b="1"/>
            </a:lvl7pPr>
            <a:lvl8pPr marL="8063856" indent="0">
              <a:buNone/>
              <a:defRPr sz="4059" b="1"/>
            </a:lvl8pPr>
            <a:lvl9pPr marL="9215835" indent="0">
              <a:buNone/>
              <a:defRPr sz="405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900033" y="7991659"/>
            <a:ext cx="7953419" cy="14519154"/>
          </a:xfrm>
        </p:spPr>
        <p:txBody>
          <a:bodyPr/>
          <a:lstStyle>
            <a:lvl1pPr>
              <a:defRPr sz="6019"/>
            </a:lvl1pPr>
            <a:lvl2pPr>
              <a:defRPr sz="5039"/>
            </a:lvl2pPr>
            <a:lvl3pPr>
              <a:defRPr sz="4549"/>
            </a:lvl3pPr>
            <a:lvl4pPr>
              <a:defRPr sz="4059"/>
            </a:lvl4pPr>
            <a:lvl5pPr>
              <a:defRPr sz="4059"/>
            </a:lvl5pPr>
            <a:lvl6pPr>
              <a:defRPr sz="4059"/>
            </a:lvl6pPr>
            <a:lvl7pPr>
              <a:defRPr sz="4059"/>
            </a:lvl7pPr>
            <a:lvl8pPr>
              <a:defRPr sz="4059"/>
            </a:lvl8pPr>
            <a:lvl9pPr>
              <a:defRPr sz="405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9144088" y="5640830"/>
            <a:ext cx="7956543" cy="2350830"/>
          </a:xfrm>
        </p:spPr>
        <p:txBody>
          <a:bodyPr anchor="b"/>
          <a:lstStyle>
            <a:lvl1pPr marL="0" indent="0">
              <a:buNone/>
              <a:defRPr sz="6019" b="1"/>
            </a:lvl1pPr>
            <a:lvl2pPr marL="1151979" indent="0">
              <a:buNone/>
              <a:defRPr sz="5039" b="1"/>
            </a:lvl2pPr>
            <a:lvl3pPr marL="2303959" indent="0">
              <a:buNone/>
              <a:defRPr sz="4549" b="1"/>
            </a:lvl3pPr>
            <a:lvl4pPr marL="3455938" indent="0">
              <a:buNone/>
              <a:defRPr sz="4059" b="1"/>
            </a:lvl4pPr>
            <a:lvl5pPr marL="4607918" indent="0">
              <a:buNone/>
              <a:defRPr sz="4059" b="1"/>
            </a:lvl5pPr>
            <a:lvl6pPr marL="5759897" indent="0">
              <a:buNone/>
              <a:defRPr sz="4059" b="1"/>
            </a:lvl6pPr>
            <a:lvl7pPr marL="6911876" indent="0">
              <a:buNone/>
              <a:defRPr sz="4059" b="1"/>
            </a:lvl7pPr>
            <a:lvl8pPr marL="8063856" indent="0">
              <a:buNone/>
              <a:defRPr sz="4059" b="1"/>
            </a:lvl8pPr>
            <a:lvl9pPr marL="9215835" indent="0">
              <a:buNone/>
              <a:defRPr sz="405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9144088" y="7991659"/>
            <a:ext cx="7956543" cy="14519154"/>
          </a:xfrm>
        </p:spPr>
        <p:txBody>
          <a:bodyPr/>
          <a:lstStyle>
            <a:lvl1pPr>
              <a:defRPr sz="6019"/>
            </a:lvl1pPr>
            <a:lvl2pPr>
              <a:defRPr sz="5039"/>
            </a:lvl2pPr>
            <a:lvl3pPr>
              <a:defRPr sz="4549"/>
            </a:lvl3pPr>
            <a:lvl4pPr>
              <a:defRPr sz="4059"/>
            </a:lvl4pPr>
            <a:lvl5pPr>
              <a:defRPr sz="4059"/>
            </a:lvl5pPr>
            <a:lvl6pPr>
              <a:defRPr sz="4059"/>
            </a:lvl6pPr>
            <a:lvl7pPr>
              <a:defRPr sz="4059"/>
            </a:lvl7pPr>
            <a:lvl8pPr>
              <a:defRPr sz="4059"/>
            </a:lvl8pPr>
            <a:lvl9pPr>
              <a:defRPr sz="405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00034" y="1003332"/>
            <a:ext cx="5922094" cy="4269996"/>
          </a:xfrm>
        </p:spPr>
        <p:txBody>
          <a:bodyPr anchor="b"/>
          <a:lstStyle>
            <a:lvl1pPr algn="l">
              <a:defRPr sz="5039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37760" y="1003335"/>
            <a:ext cx="10062870" cy="21507480"/>
          </a:xfrm>
        </p:spPr>
        <p:txBody>
          <a:bodyPr/>
          <a:lstStyle>
            <a:lvl1pPr>
              <a:defRPr sz="8049"/>
            </a:lvl1pPr>
            <a:lvl2pPr>
              <a:defRPr sz="7069"/>
            </a:lvl2pPr>
            <a:lvl3pPr>
              <a:defRPr sz="6019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0034" y="5273331"/>
            <a:ext cx="5922094" cy="17237485"/>
          </a:xfrm>
        </p:spPr>
        <p:txBody>
          <a:bodyPr/>
          <a:lstStyle>
            <a:lvl1pPr marL="0" indent="0">
              <a:buNone/>
              <a:defRPr sz="3499"/>
            </a:lvl1pPr>
            <a:lvl2pPr marL="1151979" indent="0">
              <a:buNone/>
              <a:defRPr sz="3010"/>
            </a:lvl2pPr>
            <a:lvl3pPr marL="2303959" indent="0">
              <a:buNone/>
              <a:defRPr sz="2520"/>
            </a:lvl3pPr>
            <a:lvl4pPr marL="3455938" indent="0">
              <a:buNone/>
              <a:defRPr sz="2240"/>
            </a:lvl4pPr>
            <a:lvl5pPr marL="4607918" indent="0">
              <a:buNone/>
              <a:defRPr sz="2240"/>
            </a:lvl5pPr>
            <a:lvl6pPr marL="5759897" indent="0">
              <a:buNone/>
              <a:defRPr sz="2240"/>
            </a:lvl6pPr>
            <a:lvl7pPr marL="6911876" indent="0">
              <a:buNone/>
              <a:defRPr sz="2240"/>
            </a:lvl7pPr>
            <a:lvl8pPr marL="8063856" indent="0">
              <a:buNone/>
              <a:defRPr sz="2240"/>
            </a:lvl8pPr>
            <a:lvl9pPr marL="9215835" indent="0">
              <a:buNone/>
              <a:defRPr sz="224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28256" y="17639983"/>
            <a:ext cx="10800398" cy="2082500"/>
          </a:xfrm>
        </p:spPr>
        <p:txBody>
          <a:bodyPr anchor="b"/>
          <a:lstStyle>
            <a:lvl1pPr algn="l">
              <a:defRPr sz="5039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528256" y="2251665"/>
            <a:ext cx="10800398" cy="15119985"/>
          </a:xfrm>
        </p:spPr>
        <p:txBody>
          <a:bodyPr/>
          <a:lstStyle>
            <a:lvl1pPr marL="0" indent="0">
              <a:buNone/>
              <a:defRPr sz="8049"/>
            </a:lvl1pPr>
            <a:lvl2pPr marL="1151979" indent="0">
              <a:buNone/>
              <a:defRPr sz="7069"/>
            </a:lvl2pPr>
            <a:lvl3pPr marL="2303959" indent="0">
              <a:buNone/>
              <a:defRPr sz="6019"/>
            </a:lvl3pPr>
            <a:lvl4pPr marL="3455938" indent="0">
              <a:buNone/>
              <a:defRPr sz="5039"/>
            </a:lvl4pPr>
            <a:lvl5pPr marL="4607918" indent="0">
              <a:buNone/>
              <a:defRPr sz="5039"/>
            </a:lvl5pPr>
            <a:lvl6pPr marL="5759897" indent="0">
              <a:buNone/>
              <a:defRPr sz="5039"/>
            </a:lvl6pPr>
            <a:lvl7pPr marL="6911876" indent="0">
              <a:buNone/>
              <a:defRPr sz="5039"/>
            </a:lvl7pPr>
            <a:lvl8pPr marL="8063856" indent="0">
              <a:buNone/>
              <a:defRPr sz="5039"/>
            </a:lvl8pPr>
            <a:lvl9pPr marL="9215835" indent="0">
              <a:buNone/>
              <a:defRPr sz="5039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528256" y="19722482"/>
            <a:ext cx="10800398" cy="2957496"/>
          </a:xfrm>
        </p:spPr>
        <p:txBody>
          <a:bodyPr/>
          <a:lstStyle>
            <a:lvl1pPr marL="0" indent="0">
              <a:buNone/>
              <a:defRPr sz="3499"/>
            </a:lvl1pPr>
            <a:lvl2pPr marL="1151979" indent="0">
              <a:buNone/>
              <a:defRPr sz="3010"/>
            </a:lvl2pPr>
            <a:lvl3pPr marL="2303959" indent="0">
              <a:buNone/>
              <a:defRPr sz="2520"/>
            </a:lvl3pPr>
            <a:lvl4pPr marL="3455938" indent="0">
              <a:buNone/>
              <a:defRPr sz="2240"/>
            </a:lvl4pPr>
            <a:lvl5pPr marL="4607918" indent="0">
              <a:buNone/>
              <a:defRPr sz="2240"/>
            </a:lvl5pPr>
            <a:lvl6pPr marL="5759897" indent="0">
              <a:buNone/>
              <a:defRPr sz="2240"/>
            </a:lvl6pPr>
            <a:lvl7pPr marL="6911876" indent="0">
              <a:buNone/>
              <a:defRPr sz="2240"/>
            </a:lvl7pPr>
            <a:lvl8pPr marL="8063856" indent="0">
              <a:buNone/>
              <a:defRPr sz="2240"/>
            </a:lvl8pPr>
            <a:lvl9pPr marL="9215835" indent="0">
              <a:buNone/>
              <a:defRPr sz="224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900033" y="1009168"/>
            <a:ext cx="16200597" cy="4199996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00033" y="5879996"/>
            <a:ext cx="16200597" cy="16630819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900033" y="23356645"/>
            <a:ext cx="4200155" cy="1341665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30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4192-CBE4-4EC2-9C43-56545A04ECE8}" type="datetimeFigureOut">
              <a:rPr lang="tr-TR" smtClean="0"/>
              <a:pPr/>
              <a:t>16.12.2022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6150227" y="23356645"/>
            <a:ext cx="5700210" cy="1341665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30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2900475" y="23356645"/>
            <a:ext cx="4200155" cy="1341665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30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21117-D063-43E6-A79E-CAAC8A4D3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03959" rtl="0" eaLnBrk="1" latinLnBrk="0" hangingPunct="1">
        <a:spcBef>
          <a:spcPct val="0"/>
        </a:spcBef>
        <a:buNone/>
        <a:defRPr sz="110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3985" indent="-863985" algn="l" defTabSz="2303959" rtl="0" eaLnBrk="1" latinLnBrk="0" hangingPunct="1">
        <a:spcBef>
          <a:spcPct val="20000"/>
        </a:spcBef>
        <a:buFont typeface="Arial" pitchFamily="34" charset="0"/>
        <a:buChar char="•"/>
        <a:defRPr sz="8049" kern="1200">
          <a:solidFill>
            <a:schemeClr val="tx1"/>
          </a:solidFill>
          <a:latin typeface="+mn-lt"/>
          <a:ea typeface="+mn-ea"/>
          <a:cs typeface="+mn-cs"/>
        </a:defRPr>
      </a:lvl1pPr>
      <a:lvl2pPr marL="1871967" indent="-719987" algn="l" defTabSz="2303959" rtl="0" eaLnBrk="1" latinLnBrk="0" hangingPunct="1">
        <a:spcBef>
          <a:spcPct val="20000"/>
        </a:spcBef>
        <a:buFont typeface="Arial" pitchFamily="34" charset="0"/>
        <a:buChar char="–"/>
        <a:defRPr sz="70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49" indent="-575990" algn="l" defTabSz="2303959" rtl="0" eaLnBrk="1" latinLnBrk="0" hangingPunct="1">
        <a:spcBef>
          <a:spcPct val="20000"/>
        </a:spcBef>
        <a:buFont typeface="Arial" pitchFamily="34" charset="0"/>
        <a:buChar char="•"/>
        <a:defRPr sz="6019" kern="1200">
          <a:solidFill>
            <a:schemeClr val="tx1"/>
          </a:solidFill>
          <a:latin typeface="+mn-lt"/>
          <a:ea typeface="+mn-ea"/>
          <a:cs typeface="+mn-cs"/>
        </a:defRPr>
      </a:lvl3pPr>
      <a:lvl4pPr marL="4031928" indent="-575990" algn="l" defTabSz="2303959" rtl="0" eaLnBrk="1" latinLnBrk="0" hangingPunct="1">
        <a:spcBef>
          <a:spcPct val="20000"/>
        </a:spcBef>
        <a:buFont typeface="Arial" pitchFamily="34" charset="0"/>
        <a:buChar char="–"/>
        <a:defRPr sz="5039" kern="1200">
          <a:solidFill>
            <a:schemeClr val="tx1"/>
          </a:solidFill>
          <a:latin typeface="+mn-lt"/>
          <a:ea typeface="+mn-ea"/>
          <a:cs typeface="+mn-cs"/>
        </a:defRPr>
      </a:lvl4pPr>
      <a:lvl5pPr marL="5183907" indent="-575990" algn="l" defTabSz="2303959" rtl="0" eaLnBrk="1" latinLnBrk="0" hangingPunct="1">
        <a:spcBef>
          <a:spcPct val="20000"/>
        </a:spcBef>
        <a:buFont typeface="Arial" pitchFamily="34" charset="0"/>
        <a:buChar char="»"/>
        <a:defRPr sz="5039" kern="1200">
          <a:solidFill>
            <a:schemeClr val="tx1"/>
          </a:solidFill>
          <a:latin typeface="+mn-lt"/>
          <a:ea typeface="+mn-ea"/>
          <a:cs typeface="+mn-cs"/>
        </a:defRPr>
      </a:lvl5pPr>
      <a:lvl6pPr marL="6335887" indent="-575990" algn="l" defTabSz="2303959" rtl="0" eaLnBrk="1" latinLnBrk="0" hangingPunct="1">
        <a:spcBef>
          <a:spcPct val="20000"/>
        </a:spcBef>
        <a:buFont typeface="Arial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6pPr>
      <a:lvl7pPr marL="7487866" indent="-575990" algn="l" defTabSz="2303959" rtl="0" eaLnBrk="1" latinLnBrk="0" hangingPunct="1">
        <a:spcBef>
          <a:spcPct val="20000"/>
        </a:spcBef>
        <a:buFont typeface="Arial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7pPr>
      <a:lvl8pPr marL="8639846" indent="-575990" algn="l" defTabSz="2303959" rtl="0" eaLnBrk="1" latinLnBrk="0" hangingPunct="1">
        <a:spcBef>
          <a:spcPct val="20000"/>
        </a:spcBef>
        <a:buFont typeface="Arial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8pPr>
      <a:lvl9pPr marL="9791825" indent="-575990" algn="l" defTabSz="2303959" rtl="0" eaLnBrk="1" latinLnBrk="0" hangingPunct="1">
        <a:spcBef>
          <a:spcPct val="20000"/>
        </a:spcBef>
        <a:buFont typeface="Arial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1pPr>
      <a:lvl2pPr marL="1151979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2pPr>
      <a:lvl3pPr marL="2303959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3pPr>
      <a:lvl4pPr marL="3455938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4pPr>
      <a:lvl5pPr marL="4607918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5pPr>
      <a:lvl6pPr marL="5759897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6pPr>
      <a:lvl7pPr marL="6911876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7pPr>
      <a:lvl8pPr marL="8063856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8pPr>
      <a:lvl9pPr marL="9215835" algn="l" defTabSz="2303959" rtl="0" eaLnBrk="1" latinLnBrk="0" hangingPunct="1">
        <a:defRPr sz="45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Dikdörtgen"/>
          <p:cNvSpPr/>
          <p:nvPr/>
        </p:nvSpPr>
        <p:spPr>
          <a:xfrm flipV="1">
            <a:off x="1742840" y="352970"/>
            <a:ext cx="14503321" cy="46068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3411"/>
          </a:p>
        </p:txBody>
      </p:sp>
      <p:sp>
        <p:nvSpPr>
          <p:cNvPr id="21" name="20 Dikdörtgen"/>
          <p:cNvSpPr/>
          <p:nvPr/>
        </p:nvSpPr>
        <p:spPr>
          <a:xfrm>
            <a:off x="1745781" y="708369"/>
            <a:ext cx="14512147" cy="47954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411"/>
          </a:p>
        </p:txBody>
      </p:sp>
      <p:grpSp>
        <p:nvGrpSpPr>
          <p:cNvPr id="48" name="47 Grup"/>
          <p:cNvGrpSpPr/>
          <p:nvPr/>
        </p:nvGrpSpPr>
        <p:grpSpPr>
          <a:xfrm>
            <a:off x="1745781" y="-352620"/>
            <a:ext cx="14920397" cy="5982309"/>
            <a:chOff x="436401" y="1163"/>
            <a:chExt cx="21317539" cy="8063983"/>
          </a:xfrm>
        </p:grpSpPr>
        <p:sp>
          <p:nvSpPr>
            <p:cNvPr id="22" name="21 Dikdörtgen"/>
            <p:cNvSpPr/>
            <p:nvPr/>
          </p:nvSpPr>
          <p:spPr>
            <a:xfrm>
              <a:off x="436401" y="7762712"/>
              <a:ext cx="20721641" cy="302434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>
              <a:outerShdw blurRad="50800" dist="50800" dir="5400000" algn="ctr" rotWithShape="0">
                <a:srgbClr val="000000">
                  <a:alpha val="4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3411"/>
            </a:p>
          </p:txBody>
        </p:sp>
        <p:sp>
          <p:nvSpPr>
            <p:cNvPr id="41" name="40 Metin kutusu"/>
            <p:cNvSpPr txBox="1"/>
            <p:nvPr/>
          </p:nvSpPr>
          <p:spPr>
            <a:xfrm>
              <a:off x="511430" y="1163"/>
              <a:ext cx="21242510" cy="7500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tr-TR" sz="1400" b="1" dirty="0">
                <a:cs typeface="Arial" pitchFamily="34" charset="0"/>
              </a:endParaRPr>
            </a:p>
            <a:p>
              <a:pPr algn="ctr"/>
              <a:endParaRPr lang="tr-TR" sz="2240" b="1" dirty="0"/>
            </a:p>
            <a:p>
              <a:pPr algn="ctr"/>
              <a:endParaRPr lang="tr-TR" sz="1260" b="1" dirty="0"/>
            </a:p>
            <a:p>
              <a:pPr algn="ctr"/>
              <a:r>
                <a:rPr lang="tr-TR" sz="1260" b="1" dirty="0"/>
                <a:t>………………..……..ÖĞRETMENLİĞİ PROGRAMI</a:t>
              </a:r>
            </a:p>
            <a:p>
              <a:pPr algn="ctr"/>
              <a:endParaRPr lang="tr-TR" sz="1260" b="1" dirty="0"/>
            </a:p>
            <a:p>
              <a:pPr algn="ctr"/>
              <a:endParaRPr lang="tr-TR" sz="3779" b="1" dirty="0"/>
            </a:p>
            <a:p>
              <a:pPr algn="ctr"/>
              <a:r>
                <a:rPr lang="tr-TR" sz="3779" b="1" dirty="0"/>
                <a:t>PROJENİN ADI</a:t>
              </a:r>
              <a:endParaRPr lang="tr-TR" sz="3779" b="1" dirty="0">
                <a:cs typeface="Arial" pitchFamily="34" charset="0"/>
              </a:endParaRPr>
            </a:p>
            <a:p>
              <a:pPr algn="ctr"/>
              <a:r>
                <a:rPr lang="tr-TR" sz="2100" b="1" dirty="0">
                  <a:cs typeface="Arial" pitchFamily="34" charset="0"/>
                </a:rPr>
                <a:t>Proje  Danışmanı</a:t>
              </a:r>
              <a:endParaRPr lang="tr-TR" sz="2100" dirty="0">
                <a:cs typeface="Arial" pitchFamily="34" charset="0"/>
              </a:endParaRPr>
            </a:p>
            <a:p>
              <a:pPr algn="ctr"/>
              <a:r>
                <a:rPr lang="tr-TR" sz="2100" dirty="0">
                  <a:cs typeface="Arial" pitchFamily="34" charset="0"/>
                </a:rPr>
                <a:t> </a:t>
              </a:r>
            </a:p>
            <a:p>
              <a:pPr algn="ctr"/>
              <a:endParaRPr lang="tr-TR" sz="2100" b="1" dirty="0">
                <a:cs typeface="Arial" pitchFamily="34" charset="0"/>
              </a:endParaRPr>
            </a:p>
            <a:p>
              <a:pPr algn="ctr"/>
              <a:r>
                <a:rPr lang="tr-TR" sz="2100" b="1" dirty="0">
                  <a:cs typeface="Arial" pitchFamily="34" charset="0"/>
                </a:rPr>
                <a:t>Proje Ekibi Üyeleri</a:t>
              </a:r>
              <a:endParaRPr lang="tr-TR" sz="1260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  <a:p>
              <a:pPr algn="ctr"/>
              <a:r>
                <a:rPr lang="tr-TR" sz="2100" b="1" dirty="0">
                  <a:cs typeface="Arial" pitchFamily="34" charset="0"/>
                </a:rPr>
                <a:t>Projeye Katkı Sağlayan Kurum/Kuruluşlar</a:t>
              </a:r>
              <a:endParaRPr lang="tr-TR" sz="1260" b="1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  <a:p>
              <a:pPr algn="ctr"/>
              <a:endParaRPr lang="tr-TR" sz="1260" b="1" dirty="0">
                <a:cs typeface="Arial" pitchFamily="34" charset="0"/>
              </a:endParaRPr>
            </a:p>
          </p:txBody>
        </p:sp>
      </p:grpSp>
      <p:sp>
        <p:nvSpPr>
          <p:cNvPr id="23" name="22 Metin kutusu"/>
          <p:cNvSpPr txBox="1"/>
          <p:nvPr/>
        </p:nvSpPr>
        <p:spPr>
          <a:xfrm>
            <a:off x="1722543" y="6048085"/>
            <a:ext cx="71769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15105" algn="just"/>
            <a:r>
              <a:rPr lang="tr-TR" sz="1960" dirty="0"/>
              <a:t>Projenizi </a:t>
            </a:r>
            <a:r>
              <a:rPr lang="tr-TR" sz="1960" dirty="0"/>
              <a:t>amaç-faaliyet-sonuç bağlamında azami 200 kelime biçiminde özetleyiniz</a:t>
            </a:r>
            <a:r>
              <a:rPr lang="tr-TR" sz="1960" dirty="0"/>
              <a:t>.</a:t>
            </a:r>
          </a:p>
          <a:p>
            <a:pPr indent="315105" algn="just"/>
            <a:endParaRPr lang="tr-TR" sz="1960" b="1" dirty="0"/>
          </a:p>
          <a:p>
            <a:pPr indent="315105" algn="just"/>
            <a:endParaRPr lang="tr-TR" sz="1960" b="1" dirty="0"/>
          </a:p>
          <a:p>
            <a:pPr indent="315105" algn="just"/>
            <a:r>
              <a:rPr lang="tr-TR" sz="1960" b="1" dirty="0"/>
              <a:t>Anahtar </a:t>
            </a:r>
            <a:r>
              <a:rPr lang="tr-TR" sz="1960" b="1" dirty="0"/>
              <a:t>Kelimeler</a:t>
            </a:r>
            <a:r>
              <a:rPr lang="tr-TR" sz="1960" b="1" dirty="0"/>
              <a:t>:</a:t>
            </a:r>
            <a:endParaRPr lang="tr-TR" sz="1960" b="1" dirty="0">
              <a:ea typeface="Times New Roman"/>
              <a:cs typeface="Arial" pitchFamily="34" charset="0"/>
            </a:endParaRPr>
          </a:p>
        </p:txBody>
      </p:sp>
      <p:sp>
        <p:nvSpPr>
          <p:cNvPr id="25" name="24 Metin kutusu"/>
          <p:cNvSpPr txBox="1"/>
          <p:nvPr/>
        </p:nvSpPr>
        <p:spPr>
          <a:xfrm>
            <a:off x="1626157" y="11573772"/>
            <a:ext cx="7156694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1680" dirty="0">
              <a:cs typeface="Arial" pitchFamily="34" charset="0"/>
            </a:endParaRPr>
          </a:p>
        </p:txBody>
      </p:sp>
      <p:sp>
        <p:nvSpPr>
          <p:cNvPr id="27" name="26 Yuvarlatılmış Dikdörtgen"/>
          <p:cNvSpPr/>
          <p:nvPr/>
        </p:nvSpPr>
        <p:spPr>
          <a:xfrm>
            <a:off x="1742839" y="5745690"/>
            <a:ext cx="7106294" cy="282209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ÖZET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3" name="32 Yuvarlatılmış Dikdörtgen"/>
          <p:cNvSpPr/>
          <p:nvPr/>
        </p:nvSpPr>
        <p:spPr>
          <a:xfrm>
            <a:off x="1742839" y="14291221"/>
            <a:ext cx="7207093" cy="282204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GERÇEKLEŞTİRİLEN FAALİYETLER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70 Yuvarlatılmış Dikdörtgen"/>
          <p:cNvSpPr/>
          <p:nvPr/>
        </p:nvSpPr>
        <p:spPr>
          <a:xfrm>
            <a:off x="1742839" y="11148343"/>
            <a:ext cx="7207093" cy="251996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HEDEF KİTLE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707491" y="8712099"/>
            <a:ext cx="6703100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960" dirty="0"/>
              <a:t>İşlenen konulara/uygulanan faaliyetlere yer veriniz</a:t>
            </a:r>
            <a:r>
              <a:rPr lang="tr-TR" sz="1960" dirty="0"/>
              <a:t>.</a:t>
            </a:r>
            <a:endParaRPr lang="tr-TR" sz="196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1599187" y="20639129"/>
            <a:ext cx="6857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Proje sonunda hedef kitlenin durumundaki gelişmeler; elde edilen ürünler/çıktılar belirtiniz.</a:t>
            </a:r>
          </a:p>
          <a:p>
            <a:endParaRPr lang="tr-TR" sz="1400" dirty="0"/>
          </a:p>
        </p:txBody>
      </p:sp>
      <p:sp>
        <p:nvSpPr>
          <p:cNvPr id="49" name="32 Yuvarlatılmış Dikdörtgen"/>
          <p:cNvSpPr/>
          <p:nvPr/>
        </p:nvSpPr>
        <p:spPr>
          <a:xfrm>
            <a:off x="1692440" y="8348057"/>
            <a:ext cx="7207093" cy="282204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PROJE HEDEFLERİ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0" name="32 Yuvarlatılmış Dikdörtgen"/>
          <p:cNvSpPr/>
          <p:nvPr/>
        </p:nvSpPr>
        <p:spPr>
          <a:xfrm>
            <a:off x="9091720" y="20324034"/>
            <a:ext cx="7207093" cy="282204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SOSYAL MEDYA HESAPLARI, WEB SİTESİ, SON SÖZ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1" name="32 Yuvarlatılmış Dikdörtgen"/>
          <p:cNvSpPr/>
          <p:nvPr/>
        </p:nvSpPr>
        <p:spPr>
          <a:xfrm>
            <a:off x="9083849" y="8354300"/>
            <a:ext cx="7207093" cy="282204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PROJE UYGULAMA FOTOĞRAFLARI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" name="32 Yuvarlatılmış Dikdörtgen"/>
          <p:cNvSpPr/>
          <p:nvPr/>
        </p:nvSpPr>
        <p:spPr>
          <a:xfrm>
            <a:off x="1626157" y="20324034"/>
            <a:ext cx="7207093" cy="282204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SOSYAL FAYDA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3" name="32 Yuvarlatılmış Dikdörtgen"/>
          <p:cNvSpPr/>
          <p:nvPr/>
        </p:nvSpPr>
        <p:spPr>
          <a:xfrm>
            <a:off x="9128882" y="5752186"/>
            <a:ext cx="7207093" cy="282204"/>
          </a:xfrm>
          <a:prstGeom prst="roundRect">
            <a:avLst/>
          </a:prstGeom>
          <a:gradFill flip="none" rotWithShape="1"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>
                <a:solidFill>
                  <a:schemeClr val="tx1"/>
                </a:solidFill>
                <a:cs typeface="Arial" pitchFamily="34" charset="0"/>
              </a:rPr>
              <a:t>SÜRDÜRÜLEBİLİRLİK ÇALIŞMALARI</a:t>
            </a:r>
            <a:endParaRPr lang="tr-TR" sz="2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9186135" y="6112579"/>
            <a:ext cx="6190239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960" dirty="0"/>
              <a:t>Projenin </a:t>
            </a:r>
            <a:r>
              <a:rPr lang="tr-TR" sz="1960" dirty="0"/>
              <a:t>devamlılığını sağlamak için sürdürülebilir nitelikte </a:t>
            </a:r>
            <a:r>
              <a:rPr lang="tr-TR" sz="1960" dirty="0"/>
              <a:t>neler yapılabilir? Yazınız.</a:t>
            </a:r>
            <a:endParaRPr lang="tr-TR" sz="1960" dirty="0"/>
          </a:p>
        </p:txBody>
      </p:sp>
      <p:pic>
        <p:nvPicPr>
          <p:cNvPr id="3" name="Picture 6" descr="https://www.uludag.edu.tr/logolar/uu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634" y="916892"/>
            <a:ext cx="1613130" cy="161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Metin kutusu 38"/>
          <p:cNvSpPr txBox="1"/>
          <p:nvPr/>
        </p:nvSpPr>
        <p:spPr>
          <a:xfrm>
            <a:off x="9186135" y="20886858"/>
            <a:ext cx="4504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Proje </a:t>
            </a:r>
            <a:r>
              <a:rPr lang="tr-TR" sz="1400" dirty="0"/>
              <a:t>kullanıldığınız sosyal medya hesapları varsa belirtiniz. </a:t>
            </a:r>
            <a:endParaRPr lang="tr-TR" sz="1400" dirty="0"/>
          </a:p>
        </p:txBody>
      </p:sp>
      <p:pic>
        <p:nvPicPr>
          <p:cNvPr id="42" name="Resim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045" y="891844"/>
            <a:ext cx="1864772" cy="1864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1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Ebatlar:</a:t>
            </a:r>
            <a:r>
              <a:rPr lang="tr-TR" dirty="0"/>
              <a:t> Posterler tercihen </a:t>
            </a:r>
            <a:r>
              <a:rPr lang="tr-TR" dirty="0" smtClean="0"/>
              <a:t>50 </a:t>
            </a:r>
            <a:r>
              <a:rPr lang="tr-TR" dirty="0"/>
              <a:t>x </a:t>
            </a:r>
            <a:r>
              <a:rPr lang="tr-TR" dirty="0" smtClean="0"/>
              <a:t>70 </a:t>
            </a:r>
            <a:r>
              <a:rPr lang="tr-TR" dirty="0"/>
              <a:t>cm boyutunda dikey olarak hazırlanmalıdır.</a:t>
            </a:r>
          </a:p>
          <a:p>
            <a:r>
              <a:rPr lang="tr-TR" b="1" dirty="0"/>
              <a:t>Metin:</a:t>
            </a:r>
            <a:r>
              <a:rPr lang="tr-TR" dirty="0"/>
              <a:t> Poster metni 1-2 metreden rahatlıkla okunabilmelidir. Metinde tercih edilebilecek karakter boyutları genel olarak aşağıda belirtildiği şekilde olmalıdır.</a:t>
            </a:r>
          </a:p>
          <a:p>
            <a:r>
              <a:rPr lang="tr-TR" b="1" dirty="0" smtClean="0"/>
              <a:t>Proje başlığı:</a:t>
            </a:r>
            <a:r>
              <a:rPr lang="tr-TR" dirty="0"/>
              <a:t> </a:t>
            </a:r>
            <a:r>
              <a:rPr lang="tr-TR" dirty="0" smtClean="0"/>
              <a:t>38 </a:t>
            </a:r>
            <a:r>
              <a:rPr lang="tr-TR" dirty="0"/>
              <a:t>punto (koyu ve büyük harflerle) Başlığın tamamı büyük harflerle yazılmalıdır.</a:t>
            </a:r>
          </a:p>
          <a:p>
            <a:r>
              <a:rPr lang="tr-TR" b="1" dirty="0" smtClean="0"/>
              <a:t>Bölüm </a:t>
            </a:r>
            <a:r>
              <a:rPr lang="tr-TR" b="1" dirty="0"/>
              <a:t>başlığı:</a:t>
            </a:r>
            <a:r>
              <a:rPr lang="tr-TR" dirty="0"/>
              <a:t> </a:t>
            </a:r>
            <a:r>
              <a:rPr lang="tr-TR" dirty="0" smtClean="0"/>
              <a:t>22 </a:t>
            </a:r>
            <a:r>
              <a:rPr lang="tr-TR" dirty="0"/>
              <a:t>punto (koyu ve büyük harflerle)</a:t>
            </a:r>
          </a:p>
          <a:p>
            <a:r>
              <a:rPr lang="tr-TR" b="1" dirty="0"/>
              <a:t>Normal metin:</a:t>
            </a:r>
            <a:r>
              <a:rPr lang="tr-TR" dirty="0"/>
              <a:t> </a:t>
            </a:r>
            <a:r>
              <a:rPr lang="tr-TR" dirty="0" smtClean="0"/>
              <a:t>20 </a:t>
            </a:r>
            <a:r>
              <a:rPr lang="tr-TR" dirty="0"/>
              <a:t>punto (normal)</a:t>
            </a:r>
          </a:p>
          <a:p>
            <a:r>
              <a:rPr lang="tr-TR" b="1" dirty="0" smtClean="0"/>
              <a:t>Renk</a:t>
            </a:r>
            <a:r>
              <a:rPr lang="tr-TR" b="1" dirty="0"/>
              <a:t>:</a:t>
            </a:r>
            <a:r>
              <a:rPr lang="tr-TR" dirty="0"/>
              <a:t> Göz rahatlığı açısından, poster arka planında nötr veya gri tonlar kullanılmalı, metin yazıları için ise koyu tonlar tercih edilmelidir.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757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luxe">
    <a:dk1>
      <a:sysClr val="windowText" lastClr="000000"/>
    </a:dk1>
    <a:lt1>
      <a:sysClr val="window" lastClr="FFFFFF"/>
    </a:lt1>
    <a:dk2>
      <a:srgbClr val="30356E"/>
    </a:dk2>
    <a:lt2>
      <a:srgbClr val="FFF9E5"/>
    </a:lt2>
    <a:accent1>
      <a:srgbClr val="CC4757"/>
    </a:accent1>
    <a:accent2>
      <a:srgbClr val="FF6F61"/>
    </a:accent2>
    <a:accent3>
      <a:srgbClr val="FF953E"/>
    </a:accent3>
    <a:accent4>
      <a:srgbClr val="F8BD52"/>
    </a:accent4>
    <a:accent5>
      <a:srgbClr val="46A6BD"/>
    </a:accent5>
    <a:accent6>
      <a:srgbClr val="5488BC"/>
    </a:accent6>
    <a:hlink>
      <a:srgbClr val="FA7D7A"/>
    </a:hlink>
    <a:folHlink>
      <a:srgbClr val="FFCF3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90</Words>
  <Application>Microsoft Office PowerPoint</Application>
  <PresentationFormat>Özel</PresentationFormat>
  <Paragraphs>41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Dilek Zeren Özer</dc:creator>
  <cp:lastModifiedBy>Dilek ZEREN ÖZER</cp:lastModifiedBy>
  <cp:revision>119</cp:revision>
  <dcterms:created xsi:type="dcterms:W3CDTF">2011-10-17T08:23:37Z</dcterms:created>
  <dcterms:modified xsi:type="dcterms:W3CDTF">2022-12-16T10:04:36Z</dcterms:modified>
</cp:coreProperties>
</file>